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7" r:id="rId6"/>
    <p:sldId id="261" r:id="rId7"/>
    <p:sldId id="262" r:id="rId8"/>
    <p:sldId id="289" r:id="rId9"/>
    <p:sldId id="266" r:id="rId10"/>
    <p:sldId id="295" r:id="rId11"/>
    <p:sldId id="268" r:id="rId12"/>
    <p:sldId id="296" r:id="rId13"/>
    <p:sldId id="297" r:id="rId14"/>
    <p:sldId id="282" r:id="rId15"/>
    <p:sldId id="275" r:id="rId16"/>
    <p:sldId id="276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78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49ECEF-3E94-4732-BFC3-464D975639BA}" type="datetime1">
              <a:rPr lang="es-ES" smtClean="0"/>
              <a:t>04/05/2025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53551-E181-4730-A9E5-DB7143B35D46}" type="datetime1">
              <a:rPr lang="es-ES" smtClean="0"/>
              <a:pPr/>
              <a:t>04/05/2025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401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2AE9B-2D2D-8B4C-D614-998678B1D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DA74898-52E0-1EBD-15C3-E4903B7587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C17D0DE-CDE4-95B4-7B39-FEAB7FB16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58DE06-E286-F09F-3A69-560CDB64E3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806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4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334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61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448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191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26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51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1AFBF-F89C-CC17-20D9-7ABE3DB70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C68682C-A316-8422-37B6-D68FA015E9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CF94033-EA23-281B-6249-02F1D415B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9601CF-4719-0259-D642-F2A482BC3F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929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5116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9C5AE-0576-0015-041A-25AD6BCF7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B94C922-C729-8DA0-8831-AD11BC73CE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D11AD6C-7548-242E-662F-5C28FEE99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10FAB4-CD89-FF52-EBFD-1785FFCE7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45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de merca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ido 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fech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38" name="Marcador de número de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 elemento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8 person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7" name="Marcador de posición de imagen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conteni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8" name="Marcador de pie de pá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t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s-ES" dirty="0"/>
              <a:t>Éxito y fracaso en Google </a:t>
            </a:r>
            <a:r>
              <a:rPr lang="es-ES" dirty="0" err="1"/>
              <a:t>play</a:t>
            </a:r>
            <a:r>
              <a:rPr lang="es-ES" dirty="0"/>
              <a:t> store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s-ES" dirty="0"/>
              <a:t>David García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4D4F8-85D1-569B-A5B3-CC4ADF524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E0846-18F1-E946-E4A4-05CA75C1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020" y="1113671"/>
            <a:ext cx="5111750" cy="1204912"/>
          </a:xfrm>
        </p:spPr>
        <p:txBody>
          <a:bodyPr rtlCol="0"/>
          <a:lstStyle/>
          <a:p>
            <a:pPr rtl="0"/>
            <a:r>
              <a:rPr lang="es-ES" dirty="0"/>
              <a:t>APLICACIONES BASURA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343192-D1D6-5610-E689-770CFB76E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4122" y="3601279"/>
            <a:ext cx="6210802" cy="1779134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2000" dirty="0"/>
              <a:t>Mejor valoradas: juegos y entretenimiento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2000" dirty="0"/>
              <a:t>Peor valoradas: finanzas, salud, negocios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2000" dirty="0"/>
              <a:t>Campo técnico o complicado -&gt; mayor probabilidad de fracaso</a:t>
            </a:r>
          </a:p>
        </p:txBody>
      </p:sp>
    </p:spTree>
    <p:extLst>
      <p:ext uri="{BB962C8B-B14F-4D97-AF65-F5344CB8AC3E}">
        <p14:creationId xmlns:p14="http://schemas.microsoft.com/office/powerpoint/2010/main" val="1838981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s-ES" dirty="0"/>
              <a:t>CONCLUSIONES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4F74D76-BE90-084A-E3FF-FEA40F937C4F}"/>
              </a:ext>
            </a:extLst>
          </p:cNvPr>
          <p:cNvSpPr txBox="1"/>
          <p:nvPr/>
        </p:nvSpPr>
        <p:spPr>
          <a:xfrm>
            <a:off x="808383" y="2681566"/>
            <a:ext cx="96343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El modelo gratuito domina el mercado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Categorías serias o técnicas -&gt; no cumplen expectativas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Apps asentadas -&gt; mejores valoraciones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525" y="1168057"/>
            <a:ext cx="5111750" cy="1204912"/>
          </a:xfrm>
        </p:spPr>
        <p:txBody>
          <a:bodyPr rtlCol="0"/>
          <a:lstStyle/>
          <a:p>
            <a:pPr rtl="0"/>
            <a:r>
              <a:rPr lang="es-ES" dirty="0"/>
              <a:t>Fórmula del éxito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3622" y="3549974"/>
            <a:ext cx="6238047" cy="1870115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2400" dirty="0"/>
              <a:t>Sencillez y utilidad &gt; precio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2400" dirty="0"/>
              <a:t>Buen diseño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2400" dirty="0"/>
              <a:t>Cubre une necesidad concreta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2400" dirty="0"/>
              <a:t>Actualizaciones frecuentes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1914" y="184501"/>
            <a:ext cx="4585252" cy="1524735"/>
          </a:xfrm>
        </p:spPr>
        <p:txBody>
          <a:bodyPr rtlCol="0"/>
          <a:lstStyle/>
          <a:p>
            <a:pPr rtl="0"/>
            <a:r>
              <a:rPr lang="es-ES" dirty="0"/>
              <a:t>MODELO de negocio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6485F5A-3879-AA56-9F4A-A112CF7C705D}"/>
              </a:ext>
            </a:extLst>
          </p:cNvPr>
          <p:cNvSpPr txBox="1"/>
          <p:nvPr/>
        </p:nvSpPr>
        <p:spPr>
          <a:xfrm>
            <a:off x="4041914" y="2690486"/>
            <a:ext cx="7699513" cy="2199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Aplicación gratuita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Micropagos</a:t>
            </a:r>
            <a:r>
              <a:rPr lang="es-ES" sz="2400" dirty="0"/>
              <a:t> integrados con funcionalidades extra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Anuncios con control de intrusión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1020445"/>
            <a:ext cx="3450536" cy="1298685"/>
          </a:xfrm>
        </p:spPr>
        <p:txBody>
          <a:bodyPr rtlCol="0">
            <a:normAutofit/>
          </a:bodyPr>
          <a:lstStyle/>
          <a:p>
            <a:pPr rtl="0"/>
            <a:r>
              <a:rPr lang="es-ES" sz="3200" dirty="0"/>
              <a:t>Contexto del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755336" cy="2913380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600" dirty="0"/>
              <a:t>Entorno competitivo: miles de apps intentando destacar.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600" dirty="0"/>
              <a:t>¿Qué hace que una app triunfe?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600" dirty="0"/>
              <a:t>¿Cómo contentar a un usuario exigente?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600" dirty="0"/>
              <a:t>¿Todavía se puede destacar en algún nicho de mercado, o están todos saturados?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95" y="5839066"/>
            <a:ext cx="4082142" cy="585788"/>
          </a:xfrm>
        </p:spPr>
        <p:txBody>
          <a:bodyPr rtlCol="0"/>
          <a:lstStyle/>
          <a:p>
            <a:pPr rtl="0"/>
            <a:r>
              <a:rPr lang="es-ES" dirty="0" err="1"/>
              <a:t>HIPÓtesis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86" y="1546927"/>
            <a:ext cx="2141764" cy="5143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s-ES" sz="1800" dirty="0"/>
              <a:t>PAGO VS GRATUITAS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395" y="2605320"/>
            <a:ext cx="2141764" cy="514350"/>
          </a:xfrm>
        </p:spPr>
        <p:txBody>
          <a:bodyPr rtlCol="0"/>
          <a:lstStyle/>
          <a:p>
            <a:pPr rtl="0"/>
            <a:r>
              <a:rPr lang="es-ES" sz="1800" dirty="0"/>
              <a:t>descargas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7304" y="3693406"/>
            <a:ext cx="2141764" cy="514350"/>
          </a:xfrm>
        </p:spPr>
        <p:txBody>
          <a:bodyPr rtlCol="0"/>
          <a:lstStyle/>
          <a:p>
            <a:pPr rtl="0"/>
            <a:r>
              <a:rPr lang="es-ES" sz="1800" dirty="0"/>
              <a:t>PRECIO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97765" y="4781492"/>
            <a:ext cx="2141764" cy="514350"/>
          </a:xfrm>
        </p:spPr>
        <p:txBody>
          <a:bodyPr rtlCol="0"/>
          <a:lstStyle/>
          <a:p>
            <a:pPr rtl="0"/>
            <a:r>
              <a:rPr lang="es-ES" sz="1800" dirty="0"/>
              <a:t>APPS BASURA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es-ES" sz="1600" dirty="0"/>
              <a:t>¿Tienen las apps de pago mejor rating que las gratuitas?</a:t>
            </a:r>
          </a:p>
          <a:p>
            <a:pPr rtl="0"/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es-ES" sz="1600" dirty="0"/>
              <a:t>¿La valoración media del usuario mejora cuántas más descargas tenga la aplicación?</a:t>
            </a:r>
          </a:p>
          <a:p>
            <a:pPr rtl="0"/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s-ES" sz="1600" dirty="0"/>
              <a:t>Si una app es de pago, ¿ser más cara implica que esté mejor valorada?</a:t>
            </a:r>
          </a:p>
          <a:p>
            <a:pPr rtl="0"/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4828224"/>
            <a:ext cx="5539095" cy="1010842"/>
          </a:xfrm>
        </p:spPr>
        <p:txBody>
          <a:bodyPr rtlCol="0"/>
          <a:lstStyle/>
          <a:p>
            <a:pPr rtl="0"/>
            <a:r>
              <a:rPr lang="es-ES" sz="1600" dirty="0"/>
              <a:t>¿Hay categorías que concentren más aplicaciones basura?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79732"/>
            <a:ext cx="8421688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s-ES" dirty="0" err="1"/>
              <a:t>VALORACIón</a:t>
            </a:r>
            <a:r>
              <a:rPr lang="es-ES" dirty="0"/>
              <a:t> media</a:t>
            </a:r>
          </a:p>
        </p:txBody>
      </p:sp>
      <p:pic>
        <p:nvPicPr>
          <p:cNvPr id="30" name="Imagen 29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2824AC15-BF1F-F61E-2763-4B25E55DB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95" y="2098470"/>
            <a:ext cx="5303531" cy="4160528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ABB63F97-00E6-BDBA-C1E7-7FB6DBA06794}"/>
              </a:ext>
            </a:extLst>
          </p:cNvPr>
          <p:cNvSpPr txBox="1"/>
          <p:nvPr/>
        </p:nvSpPr>
        <p:spPr>
          <a:xfrm>
            <a:off x="7222433" y="3296479"/>
            <a:ext cx="4492487" cy="1425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Ratings entre 4 y 4,6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Valoraciones altas en general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Muy pocas apps por debajo de 3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n 32" descr="Gráfico, Gráfico circular&#10;&#10;El contenido generado por IA puede ser incorrecto.">
            <a:extLst>
              <a:ext uri="{FF2B5EF4-FFF2-40B4-BE49-F238E27FC236}">
                <a16:creationId xmlns:a16="http://schemas.microsoft.com/office/drawing/2014/main" id="{ABBCEDF7-D6B8-9E5D-F210-C1E8DCECE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25" y="1827539"/>
            <a:ext cx="4398273" cy="4608585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198CADBE-8959-6F84-599A-4AA0A921421B}"/>
              </a:ext>
            </a:extLst>
          </p:cNvPr>
          <p:cNvSpPr txBox="1"/>
          <p:nvPr/>
        </p:nvSpPr>
        <p:spPr>
          <a:xfrm>
            <a:off x="1962769" y="3716332"/>
            <a:ext cx="4398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La gran mayoría de las aplicaciones son gratuitas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FB1909D-4700-784B-5B3F-15B25C307266}"/>
              </a:ext>
            </a:extLst>
          </p:cNvPr>
          <p:cNvSpPr txBox="1"/>
          <p:nvPr/>
        </p:nvSpPr>
        <p:spPr>
          <a:xfrm>
            <a:off x="3896862" y="668214"/>
            <a:ext cx="4398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GRATUITAS VS DE PAGO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22333"/>
            <a:ext cx="8421688" cy="1325563"/>
          </a:xfrm>
        </p:spPr>
        <p:txBody>
          <a:bodyPr rtlCol="0"/>
          <a:lstStyle/>
          <a:p>
            <a:pPr rtl="0"/>
            <a:r>
              <a:rPr lang="es-ES" dirty="0"/>
              <a:t>PUNTUACIÓN VS DESCARGAS</a:t>
            </a:r>
          </a:p>
        </p:txBody>
      </p:sp>
      <p:pic>
        <p:nvPicPr>
          <p:cNvPr id="25" name="Imagen 24" descr="Gráfico, Gráfico de cajas y bigotes&#10;&#10;El contenido generado por IA puede ser incorrecto.">
            <a:extLst>
              <a:ext uri="{FF2B5EF4-FFF2-40B4-BE49-F238E27FC236}">
                <a16:creationId xmlns:a16="http://schemas.microsoft.com/office/drawing/2014/main" id="{5B3B9B9A-BCBA-8BDA-479D-656FF3B81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508" y="1935490"/>
            <a:ext cx="8842984" cy="460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EA6F5-4B76-279E-1D98-DC76C1916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CFE3B-65FA-646B-0D69-7FD005A4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22333"/>
            <a:ext cx="8421688" cy="1325563"/>
          </a:xfrm>
        </p:spPr>
        <p:txBody>
          <a:bodyPr rtlCol="0"/>
          <a:lstStyle/>
          <a:p>
            <a:pPr rtl="0"/>
            <a:r>
              <a:rPr lang="es-ES" dirty="0"/>
              <a:t>PUNTUACIÓN VS DESCARGAS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25E410B-DC83-5FD4-E46D-E964D693A376}"/>
              </a:ext>
            </a:extLst>
          </p:cNvPr>
          <p:cNvSpPr txBox="1"/>
          <p:nvPr/>
        </p:nvSpPr>
        <p:spPr>
          <a:xfrm>
            <a:off x="1484243" y="2544417"/>
            <a:ext cx="10363200" cy="224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Muy pocas descargas y puntuación casi perfecta: autovaloraciones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Rangos medios de descargas: puntuaciones variadas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Muchas descargas: valoraciones más concentradas en 4,3-4,5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Pocos casos de apps con muchas descargas y baja puntuación</a:t>
            </a:r>
          </a:p>
        </p:txBody>
      </p:sp>
    </p:spTree>
    <p:extLst>
      <p:ext uri="{BB962C8B-B14F-4D97-AF65-F5344CB8AC3E}">
        <p14:creationId xmlns:p14="http://schemas.microsoft.com/office/powerpoint/2010/main" val="180961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2241" y="825916"/>
            <a:ext cx="4487517" cy="1082397"/>
          </a:xfrm>
        </p:spPr>
        <p:txBody>
          <a:bodyPr rtlCol="0"/>
          <a:lstStyle/>
          <a:p>
            <a:pPr rtl="0"/>
            <a:r>
              <a:rPr lang="es-ES" dirty="0"/>
              <a:t>PRECIO VS VALORACIÓN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72BAA34-7157-A0AE-2EFD-916119CEF0A5}"/>
              </a:ext>
            </a:extLst>
          </p:cNvPr>
          <p:cNvSpPr txBox="1"/>
          <p:nvPr/>
        </p:nvSpPr>
        <p:spPr>
          <a:xfrm>
            <a:off x="2199861" y="2517913"/>
            <a:ext cx="8627165" cy="270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Precios concentrados entre 0 y 10 dólares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Mayor precio -&gt; mayor exigencia -&gt; peores valoraciones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Valoración media similar a las gratuitas</a:t>
            </a:r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0DFC8-C500-8C1B-E66B-B661B1215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2BC82-7866-0E1F-E72C-AE4C8D5B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22333"/>
            <a:ext cx="8421688" cy="1325563"/>
          </a:xfrm>
        </p:spPr>
        <p:txBody>
          <a:bodyPr rtlCol="0"/>
          <a:lstStyle/>
          <a:p>
            <a:pPr rtl="0"/>
            <a:r>
              <a:rPr lang="es-ES" dirty="0"/>
              <a:t>APLICACIONES BASURA</a:t>
            </a:r>
          </a:p>
        </p:txBody>
      </p:sp>
      <p:pic>
        <p:nvPicPr>
          <p:cNvPr id="3" name="Imagen 2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BDCC5D2D-C945-8768-2A08-FE9A2805D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554" y="1647896"/>
            <a:ext cx="7543639" cy="477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20340"/>
      </p:ext>
    </p:extLst>
  </p:cSld>
  <p:clrMapOvr>
    <a:masterClrMapping/>
  </p:clrMapOvr>
</p:sld>
</file>

<file path=ppt/theme/theme1.xml><?xml version="1.0" encoding="utf-8"?>
<a:theme xmlns:a="http://schemas.openxmlformats.org/drawingml/2006/main" name="Una sola lí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4_TF56180624_Win32" id="{CCF276C0-2FDF-463F-B45D-4EDBA039C896}" vid="{7446774B-3392-4AFF-ADF4-7FE1E36E528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 tenue</Template>
  <TotalTime>61</TotalTime>
  <Words>298</Words>
  <Application>Microsoft Office PowerPoint</Application>
  <PresentationFormat>Panorámica</PresentationFormat>
  <Paragraphs>63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Una sola línea</vt:lpstr>
      <vt:lpstr>Éxito y fracaso en Google play store</vt:lpstr>
      <vt:lpstr>Contexto del problema</vt:lpstr>
      <vt:lpstr>HIPÓtesis</vt:lpstr>
      <vt:lpstr>VALORACIón media</vt:lpstr>
      <vt:lpstr>Presentación de PowerPoint</vt:lpstr>
      <vt:lpstr>PUNTUACIÓN VS DESCARGAS</vt:lpstr>
      <vt:lpstr>PUNTUACIÓN VS DESCARGAS</vt:lpstr>
      <vt:lpstr>PRECIO VS VALORACIÓN</vt:lpstr>
      <vt:lpstr>APLICACIONES BASURA</vt:lpstr>
      <vt:lpstr>APLICACIONES BASURA</vt:lpstr>
      <vt:lpstr>CONCLUSIONES</vt:lpstr>
      <vt:lpstr>Fórmula del éxito</vt:lpstr>
      <vt:lpstr>MODELO de negocio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GARCIA GARCIA</dc:creator>
  <cp:lastModifiedBy>DAVID GARCIA GARCIA</cp:lastModifiedBy>
  <cp:revision>1</cp:revision>
  <dcterms:created xsi:type="dcterms:W3CDTF">2025-05-04T08:41:12Z</dcterms:created>
  <dcterms:modified xsi:type="dcterms:W3CDTF">2025-05-04T09:42:58Z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