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92" r:id="rId3"/>
    <p:sldId id="293" r:id="rId4"/>
    <p:sldId id="294" r:id="rId5"/>
    <p:sldId id="295" r:id="rId6"/>
    <p:sldId id="296" r:id="rId7"/>
    <p:sldId id="257" r:id="rId8"/>
    <p:sldId id="298" r:id="rId9"/>
    <p:sldId id="299" r:id="rId10"/>
    <p:sldId id="300" r:id="rId11"/>
    <p:sldId id="301" r:id="rId12"/>
    <p:sldId id="290" r:id="rId13"/>
  </p:sldIdLst>
  <p:sldSz cx="9144000" cy="5143500" type="screen16x9"/>
  <p:notesSz cx="9144000" cy="51435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816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560" max="35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76.74419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5-28T01:39:05.10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18447 5620 0,'0'0'0,"16"0"15,15 0 1,-31-32-16,16 16 16,16-31-16,0-33 15,15 1-15,33 15 16,15-47-16,32 16 16,159-48-1,-175 95-15,0 17 16,-16-1-16,1 0 15,-49 32-15,-15 0 16,0 0 0,-1 0-16,-31 16 15,16-16-15,0 16 16,0 0-16,0 16 16,0-17-1,0 1-15,15 16 0,-15 0 16,16 0-1,-16-1-15,16 1 0,-16-16 16,15 16 0,-15-16-16,0 15 0,16-15 15,-16 0 1,0 0-16,-16 0 0,15 0 16,1-16-16,-16 16 15,16-1-15,-16 1 31,16-16-15,0 16 31,0-16-31,0 32-16,0-16 15,15 0-15,-15 31 16,16 1-16,-16 0 15,31 15-15,-15-31 16,-16 0-16,16-1 16,-16 1-16,0-16 15,15 16-15,-31-16 16,32-1-16,-16 33 16,32-16-16,-33 15 15,17 17-15,0-16 16,-16-1-16,0-15 15,0-16-15,-1 0 16,1 15-16,-16 1 16,0-16-1,0 16-15,-16 15 16,16-31 0,0 0-16,-15 16 15,-1-16-15,0 0 16,0 0-16,16-1 15,-16 1-15,0-16 16,0 32-16,0-16 16,1 0-16,-1 16 15,-32 15 1,0 1 0,17-32-16,-17 15 15,-31 17 1,47-32-16,0 16 15,-15-16-15,-65 31 16,33-15 0,0 0-16,-17-1 15,17 1-15,16 0 0,-17 0 16,33-16 0,-17-16-16,32 15 15,-31-15-15,-1 0 16,-15 16-16,0-16 15,-112-31 1,128-1-16,-17 0 16,-31-16-1,48 1-15,-1-1 16,16-15-16,-15-17 16,-1 33-16,33-33 0,-17 49 15,32-33 1,-16 48-16,17-16 15,-1-63-15,-16 32 16,0-33-16,0 1 16,1 16-16,-1-16 15,16 47-15,0 0 16,16 1-16,0-17 16,0-15-16,0 47 15,0-16-15,16 1 16,0 15-1,0 16-15,0 0 16,0-31-16,15 15 16,-15 16-16,32-32 15,-32 17-15,15 15 16,33-16-16,-16 0 16,15 16-16,16-15 15,96-33 1,-80 32-16,1 17 15,-49-1-15,-15 0 16,16 16-16,31 0 16,16 0-16,16 32 15,0-1-15,1 1 16,-1 0-16,143 31 16,-127-47-1,-16 0-15,-16 0 16,-47-16-16,-1 0 15,-15 16-15,16 16 16,63 15 0,-64-15-16,-15-16 15,-16 0-15,16 15 16,-16-31 0,0 32-1,15 0 1,1 16-16,32-17 15,-17 17-15,48 15 16,-31-15-16,-1 16 16,1-1-16,-32-31 15,-16 0-15,-1-1 16,1 1-16,0 0 16,-16 0-16,0 15 15,0 17-15,-16 31 16,-15 0-16,15-31 15,-16 31-15,16-32 16,-16 33-16,-15-1 16,15 0-16,0-31 15,0-1-15,17-15 16,-17-32-16,16 31 16,-16-15-16,16-16 15,-15 16-15,15-16 16,0 15-16,-16-31 15,16 32-15,-16-32 16,1 32 0,15 0-16,-16-17 15,16 1-15,-16 0 16,17 0 0,-1-16-16,0 0 15,0 0-15,0 0 16,-16 0-16,16 0 15,1 0-15,-17 0 16,16 0-16,0 0 16,-16-32-16,1 16 15,-17 1-15,-47-17 16,-1 0-16,17 0 16,-16 1-1,0-1-15,-96-32 16,128 48-16,15-15 15,0-1-15,32 16 16,1 0-16,-17-16 16,16 17-16,16-17 15,-32 16-15,16 0 16,-15-32-16,15 17 16,-16-17-16,16 0 15,-16-15-15,1-16 16,-1-17-16,0 1 15,0 0-15,-15-16 16,-1 15-16,16 1 16,32 32-16,-31-1 15,15 17-15,16 15 16,0 16-16,0-16 16,0-15-16,0 15 15,16-16 1,-16 32-16,31-15 15,-15 15-15,0-16 16,0 16-16,0 0 16,31-31-1,1 31-15,-16-16 16,-16 16-16,31-16 16,1 32-16,15 0 15,33 0 1,-33 0-16,48 32 15,0 0-15,16 0 16,0-17-16,-15 1 16,15 16-16,-32-16 15,127 47 1,-127-31-16,-15-16 16,94 48-1,-126-33-15,47 1 16,80 32-1,-128-64-15,1 31 16,-16-15-16,-16 0 16,15 0-16,-15 16 15,16-16-15,-32-1 16,16 1-16,0 16 16,0-16-16,-16 32 15,16-17 1,-16 17-16,0 142 31,-32-94-31,16-17 16,-16 16-16,0-15 15,1-17 1,-1 32-16,16-31 0,-16 31 16,1-15-1,-17-17-15,16 16 0,16-31 16,-31 0-1,15-32-15,16 15 16,0-15-16,-16 16 16,17-16-16,-17 0 15,16 15-15,-16-15 16,16 16-16,0-16 16,-15 16-16,15-16 15,-16-1-15,16 17 16,-16-16-16,17 16 15,-1-16-15,-16 15 16,0-15-16,16 0 16,-15 0-1,-1 0-15,0 0 0,0-16 16,16 0-16,1 0 16,-1 0-16,-16 16 15,16-16 1,0 0-1,0-16-15,0 0 16,-15 0-16,15 0 16,-16-16-16,-16 17 15,33-17-15,-17 16 16,0-16-16,-16 16 16,1-15-16,-33-17 15,17 16 1,15 16-16,17-15 15,-1 15-15,0-16 16,16 16-16,-16-16 16,17 16-16,-17 1 15,16-17-15,0 16 16,-16-16-16,16 16 16,-15 0-16,15-15 15,0 15-15,0-32 16,0 32-16,0-15 15,16-17-15,-16 0 16,-47-126 0,47 126-16,-16-31 15,1-17-15,31 33 16,0-32-16,0 47 16,0 0-16,0 17 15,0-1-15,0 0 16,0 0-16,15 17 15,1-33-15,16 0 16,-16 32-16,16 1 16,-16-17-16,-1 16 15,17-16-15,-16 16 16,32-15-16,-32 31 16,-1-16-16,17 0 15,-16 16-15,0 0 16,16-16-16,-32 0 15,16 16 1,-1 0 0,1 0-1,0 0 32,-16-16-16,16 16-15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560" max="35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76.74419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5-28T01:41:51.62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16716 619 0,'16'16'203,"64"0"-203,15 16 16,64-1-16,15 1 16,17 16-16,15-16 15,1-17-15,-17 1 16,-31-16-16,-32 0 16,-16 16-16,-48-16 15,-47 16-15,0-16 16,16 0-16,-32 32 140,0 31-140,0-15 16,0 15-16,0-15 16,0 0-16,0-17 15,0 17-15,0-32 16,0 16-16,0-1 16,-32 17-16,16 0 15,16-1-15,-16-31 16,1 16-16,-1 47 15,-16-31-15,16 0 16,0-33-16,0 17 16,0 0-16,16-16 15,-15 16-15,15-17 16,0 1-16,-16 16 16,16-16-16,0 0 15,0 0-15,0 0 172,-16-16-156,0 31-16,0-31 15,-16 32-15,1 0 16,15-16 0,0 0-16,0 15 15,0-15-15,0 16 16,0-16-16,16 0 15,-16-16 1,16 16 0,0-1-1,0 1-15,0 0 16,0 0 0,-31-16 124,-1 0-124,16-16-16,0 0 15,-16 0-15,17 16 16,-1-31-16,-16 15 16,16-16-16,-16 16 15,16-16-15,-15 17 16,15-1-16,0-16 16,-16 0-16,0-15 15,17-33-15,-17 17 16,0-33-16,0 17 15,16 47-15,1 16 16,-1-15-16,16 15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560" max="35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76.74419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5-28T01:41:54.29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14938 937 0,'64'0'125,"31"16"-109,16-1-16,-15-15 15,31 16-15,-16-16 16,-16 16-16,-32 0 16,33-16-16,-17 16 15,-15-16-15,-17 0 16,-15 0-16,-16 0 16,0 0-16,0 0 15,-1 0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560" max="35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76.74419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5-28T01:41:59.29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19590 1651 0,'16'0'47,"-16"16"-31,31 0-1,1 0-15,16 0 16,47 15-16,16 1 15,16 0-15,16 15 16,-16-15-16,0-16 16,16-16-16,47 0 15,-15 0-15,-32 0 16,-16 0-16,-32 16 16,-63-16-16,-16 0 15,0 0-15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560" max="35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76.74419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5-28T01:42:00.24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22733 1715 0,'0'-16'62,"79"0"-46,33-16 0,-1 0-16,16 1 0,0-1 15,47 16 1,1-16-16,0 0 0,-33 1 15,-30 31-15,-17 0 16,-63 0-16,-17 0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560" max="35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76.74419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5-28T01:42:02.24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22971 4731 0,'16'16'110,"0"-16"-110,16 16 15,15-1-15,17-15 16,31 16-16,16 16 15,16-32-15,16 48 16,0-32-16,0 15 16,-32-15-16,-16 16 15,-31-32-15,15 16 16,-47 16-16,0-32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560" max="35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76.74419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5-28T01:42:28.99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22733 8192 0,'32'0'109,"15"-32"-109,65 0 16,-1 16-16,16 0 15,31 0-15,-15 1 16,80-1-16,-17-16 15,0-16-15,1 17 16,-49 31-16,-31 0 16,-31 0-16,-33 0 15,-47 0-15,0 0 16,0 0 31,0 0-16,0 0 94,-1 0-94,-15 31 47,0 49-62,0 15-16,-15-32 16,15 1-16,0 15 15,0 1-15,15-1 16,17 16-16,-16 16 16,-16-15-16,16-33 15,16 17-15,-16-1 16,-1-16-16,-15 17 15,16-17-15,0-15 16,-16 15-16,16-15 16,-16 0-16,16-1 15,-16-15-15,16 0 16,-16 15-16,0-15 16,0 16-16,0-1 15,16 1-15,0 31 16,-1-15-16,-15-32 15,16-1-15,-16-15 16,0 16-16,0 0 16,0-16-16,0 15 15,0-15-15,0 0 16,0 0-16,0 16 16,0-16-16,0 0 15,0-1-15,0 17 16,0-16-16,0 0 15,-16 16-15,16-16 16,0-1-16,0 1 16,-15 0-16,15 0 15,-16 0-15,16 0 16,0 0 0,-16-16 15,16 16 63,-16-16-94,16 15 15,-16 1-15,0 16 16,-16-16-16,17 16 15,15-16-15,-16 31 16,-16 48-16,16-31 16,16-1-16,0-15 15,-16 0-15,16-17 16,0-15-16,0 0 16,0 0 155,-16 0-171,-15-16 16,15 16-16,0 0 16,-32 0-16,32-1 15,0 1-15,-15 0 16,-17 0-16,16 0 16,-31 0-16,-17 0 15,17 0-15,-32-1 16,31 1-16,-15-16 15,-16 16-15,-1 0 16,17-16-16,0 0 16,-17 0-16,17 0 15,-16 0-15,47 0 16,-15 0-16,31 0 16,0 0-16,0 0 15,1 0-15,-1-16 16,0 16-16,0 0 15,16 0-15,-15 0 16,-1 0-16,16 0 16,0 0-16,-16 0 15,-15 0-15,15-16 16,16 16-16,-16-16 16,17 1-16,-1-17 15,-16 16-15,0 0 16,16 0-16,-15 0 15,15 0-15,-16 16 16,16 0-16,0-15 16,0 15-16,16-16 15,-16 16-15,-15 0 172,15 0-156,0 0-1,0 0-15,-16-16 16,16 16-16,1-16 16,-1 16-16,0-16 15,0 0-15,0 16 16,16-16 0,-16 0-16,16 1 15,-16-1 1,16-16-16,0 16 15,0 0-15,0 0 16,-16-31-16,16-1 16,0 0-16,-15 1 15,-17-17-15,32 1 16,-16-32-16,16 15 16,0 1-16,-16-1 15,0-47-15,0 16 16,0-16-16,1 32 15,-1 0-15,0 15 16,0-15-16,0-16 16,-16 0-16,1 0 15,15 31-15,0-15 16,0 32-16,0-33 16,-16 1-16,16 32 15,1 15-15,15-47 16,-16 31-16,16 17 15,0 15-15,0 0 16,0-15-16,0 15 16,0 0-16,0 16 15,16 0-15,-16-15 16,15 15-16,17-16 16,-16 0-16,0 16 15,-16 0-15,16 1 16,0-1-16,-16-16 15,16 16-15,-1 16 32,-15-16-32,16 16 172,16 0-172,47 0 15,-31 0-15,16-16 16,15 16-16,16-16 15,-31 16 1,-1 0-16,-31 0 16,0 0-16,-1 0 0,1 0 15,-16 0-15,0 0 16,16 0 0,-16 0-16,-1 0 46,17 0-46,-16 0 16,32 0-16,15 0 16,1 0-1,-1 0-15,32-15 16,-31 15-16,-1 0 16,-15 0-16,0 0 0,-32 0 15,-1 0-15,1 0 16,0 0-16,0 0 15,0 0-15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560" max="35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76.74419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5-28T01:42:36.58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22860 8080 0,'-16'0'172,"-31"16"-172,15 0 16,-16-16-16,16 16 15,1-16 1,-1 16-16,-16-16 0,32 0 15,1 0 1,-17 0-16,0 0 0,16 0 16,0 0-16,0 0 15,1 0 1,-1 0-16,0 0 16,0 0 46,0 0-31,0 0-15,0 16 93,16 0-93,-16-16 0,1 0-16,-1 0 0,16 16 15,-16-16-15,0 0 16,0 0-1,0 0 64,0 0-48,0 15-31,1-15 15,-1 0 1,16 16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560" max="35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76.74419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5-28T01:42:53.27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22130 8033 0,'-16'0'78,"0"0"-62,0 16-16,-16 0 16,-15 47-16,-17-15 15,-15 31-15,15 0 16,-15 1-16,-16 15 16,15 0-16,-47 32 15,16-31-15,-32 15 16,16-16-16,-15 16 15,30-16-15,-30 16 16,-1-15-16,16 15 16,-16-32-16,0 16 15,-16 17-15,0-1 16,32-16-16,-15 0 16,-17-15-16,0-1 15,32-16-15,0-15 16,16-16-16,0 0 15,16-1-15,-1 1 16,33-16-16,-17-16 16,33 16-16,31 0 15,-16-16-15,16 0 16,-15 0-16,15-16 16,0 16-16,-32-32 15,16 0-15,-15-15 16,-17-1-16,-15-15 15,-16-1-15,15-15 16,1-1-16,-32 1 16,16-16-16,-32-1 15,15 49-15,1-33 16,-16 1-16,0-16 16,-31 15-16,-1-31 15,0 48-15,32-1 16,-32-31-16,32 47 15,0-31-15,32 0 16,0-1-16,0-31 16,-1 16-16,-31 31 15,32 1-15,32-1 16,-49-15-16,65 31 16,-1-31-16,-15 16 15,47 15-15,-16 16 16,16-15-16,-16 31 15,17 0-15,-17-16 16,32 16-16,-16 0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560" max="35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76.74419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5-28T01:42:54.13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14621 7779 0,'-16'79'31,"16"16"-31,-16-15 15,-16 15-15,1 16 16,-1 0-16,32-15 16,-16-33-16,16 1 15,-16-17-15,16-15 16,0 0 0,0-16-16,0-32 109,0-64-109,32-15 16,-16-16-16,16-16 15,-17 16-15,17 16 16,-16-17-16,0 49 15,-16 31-15,0 16 16,16 0 0,-16 1-16,16 15 31,0-16-15,-1 16-16,1-16 15,48 16-15,31 16 16,-31 0-16,-1-1 15,-31 17-15,-16-16 16,15 0-16,-15 0 16,0-16-16,-16 16 15,16-16-15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560" max="35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76.74419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5-28T01:43:09.29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22416 6461 0,'31'48'63,"1"15"-63,-16 1 15,16-32-15,-16 15 16,15 33-16,1-1 0,0 16 15,0 0 1,-1 1-16,-15-65 16,-16 17-16,16-32 15,-16 0-15,16 0 16,-16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560" max="35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76.74419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5-28T01:41:15.04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13049 5810 0,'-31'0'16,"-17"96"-1,0 15-15,-31 16 16,0-32-16,15 32 16,1-32-16,15 0 15,16-47-15,-15-16 16,31 15-16,-16-15 15,32-16-15,-16 0 16,0-16 0,16 16-16,64-48 62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560" max="35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76.74419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5-28T01:43:10.60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22431 7176 0,'0'15'125,"48"1"-125,-16 0 15,0 16-15,-1-16 16,-15 16-16,16-17 15,-16 1-15,16 0 0,-17 0 16,1 0 0,0-16-16,0 0 156,0 32-156,0-16 16,16-1-16,-17 1 15,1 0-15,16-16 16,-16 0-16,0 0 15,0 0 1,0 0 0,-16-16 31,0 0-32,0 1 1,15-1-16,1-16 15,0 0-15,-16 0 16,32-15-16,-16-48 16,0 47-16,-16 16 15,16 0-15,-16 17 16,15-17-16,1 0 16,-16 16 30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560" max="35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76.74419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5-28T01:43:46.34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4159 5191 0,'0'16'63,"0"16"-48,0 0-15,-16 31 16,-15 32-16,15 32 16,-16 0-16,16 64 15,-16 31-15,32-47 16,0 15-16,0-15 15,16-16-15,0-17 16,16 33-16,0 0 16,-16-32-16,-16-16 15,0-16-15,0-32 16,0 16-16,0-15 16,0 15-16,0-16 15,0-31-15,0 0 16,0-1-16,0 1 15,0-1-15,0-15 16,15 16-16,-15-1 16,16 17-16,0-1 15,-16-47-15,16 32 16,-16-32-16,0 0 16,16-16 171,95 0-156,111-32-31,80-16 16,-32 32-16,79 16 16,-127-15-16,48 15 15,-63 0-15,-17 31 16,-47-15-16,0 32 15,-64-48-15,-47 0 16,0 16-16,-32-32 250,31-95-250,-15-16 16,16 0-16,-16-80 15,16 1-15,-16 15 16,-16 33-16,0-1 16,0 32-16,0 48 15,0-17-15,0 17 16,0-16-16,0-1 15,0 1-15,0 48 16,0-1-16,15-16 16,1 33-16,0-17 15,0 0-15,-16 17 16,0 15-16,0-16 16,0 0-16,0 1 15,16-1-15,-16 16 16,0-16-16,0 16 15,0-15-15,0 15 16,0 0-16,0-16 16,0-16-16,0 17 15,0-1-15,-16-16 16,16 32-16,0-15 16,0-1-16,-16 16 15,16 0-15,-16-16 16,16 17-16,0-1 15,0-16-15,0 16 16,0 0 47,0 0-63,-16 16 15,16-16-15,0 1 16,-15-17-16,15-16 15,-32 16-15,32-15 16,-32-17-16,16 17 16,0 15-16,0 0 15,1 0-15,-1-15 16,16 31 0,0 0-16,0-16 0,0 16 15,0 1 16,-16 15-31,-48 0 125,-31 0-109,-32 15-16,0-15 16,0 0-16,0 16 15,-48-16-15,48 16 16,-31-16-16,-33 0 16,17-16-16,15 0 15,32 1-15,32-17 16,-1 16-16,1 0 15,32 16-15,-17-16 16,48 16-16,-15 0 16,31 0-16,0 0 15,0 16-15,0-16 16,0 0-16,16 16 16,-15-16-16,-1 0 15,0 0 16,0 0-31,0 0 16,-16 16-16,16-16 16,1 0-16,-1 0 15,0 0 1,0 16 15,0-16-15,0 0-1,0 0 1,0 0 0,1 16-16,-1-16 15,0 0-15,0 0 16,-16 15-16,16 1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560" max="35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76.74419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5-28T01:43:49.12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6953 7191 0,'16'0'140,"0"0"-140,0 0 16,47 0-1,17 0-15,-1-31 16,32 15-16,64 16 16,-16 0-16,-1 0 15,17 47-15,-32-15 16,16 0-16,15-16 16,-47-16-16,-31 0 15,15 0-15,-80 0 16,-15 0-16,0 0 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560" max="35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76.74419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5-28T01:43:49.85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8890 6620 0,'0'63'46,"0"80"-46,16 0 16,-16-48-16,0 17 16,-16 15-16,16-32 15,-16 0-15,0-31 16,0-1-16,1 32 16,-1-47-16,16-32 15,0 16-15,-16-17 16,16 1-1,0-63 142,16-33-142,15 1-15,1-32 16,-16 16-16,0-1 16,-16 1-16,0-32 15,16-16-15,-32 16 16,0 0-16,-16 16 15,1 16-15,15 31 16,0 1-16,16 31 16,0 0-16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560" max="35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76.74419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5-28T01:43:50.96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8779 6302 0,'16'0'47,"0"0"-32,0 16 1,15 0-16,1 16 16,16-16-16,47 31 15,0 17-15,16-1 16,32-15-16,-32 31 15,16-15-15,16-16 16,-16-17-16,16 17 16,-32-16-16,-31-1 15,-1-15-15,-47 0 16,-16-16-16,-1 16 16,-15 0 109,-47 16-110,-48 31-15,-1-15 16,-15 31-16,0 1 15,-32-17-15,-31 32 16,-1 1-16,16-33 16,-15 16-16,-1 1 15,48-33-15,16 1 16,16-16-16,47 0 16,-16-17-16,49 17 15,-17-16-15,16-16 281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560" max="35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76.74419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5-28T01:43:52.79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5048 2508 0,'0'16'16,"32"64"-16,-32 15 15,32 16-15,-32-32 16,16 17-16,-16-17 16,16 16-16,-16-15 15,15-1-15,1 0 16,-16-15-16,16-17 16,-16-15-16,0 16 15,0-1-15,0 17 16,0-16-16,0-17 15,0 1-15,0-16 16,0 16-16,0-1 16,0-15-16,0 32 15,0-32-15,0 16 16,0-17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560" max="35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76.74419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5-28T01:43:53.46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5001 3921 0,'31'0'31,"17"16"-15,31 0-16,-15-16 15,15 16-15,1-16 16,-1 0-16,0 0 16,1 0-16,-48 0 15,-17 0-15,1 0 16,16 0-16,-16 0 31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560" max="35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76.74419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5-28T01:43:54.60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5096 4096 0,'48'47'78,"31"33"-78,16-17 16,-15-15-16,15 31 16,-48-15-16,33-17 15,-17 1-15,-47-16 16,0-16-16,0 15 16,0-31-16,-16 16 15,16-16 141,0-63-156,15-32 16,-15-1-16,0 17 16,0 0-16,0 47 15,-16 16-15,0-16 16,16 16-16,-16 0 16,-16 16 187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560" max="35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76.74419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5-28T01:44:02.00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4778 9970 0,'0'31'62,"16"65"-46,-16 15-16,16-32 16,0 16-16,0 16 15,16 1-15,-16-1 16,15-32-16,1 16 15,-32-63-15,16 16 16,0-32-16,0-1 16,-16 17-16,16-16 15,-16 0-15,0 16 16,15-16 296,-15 47-296,16 16-16,-16-47 16,0 32-16,0-17 15,0-15-15,16-16 0,-16 16 16,0-16-16,0-1 16,0 1-1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560" max="35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76.74419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5-28T01:44:02.74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4763 11382 0,'15'0'63,"17"0"-48,16 0 1,15 0-16,1 0 15,31-15-15,-31-1 16,31 0-16,-16-16 16,16 16-16,-31 0 15,15 16-15,-31 0 16,-32 0-16,0 0 16,-32 0 187,-16 0-188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560" max="35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76.74419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5-28T01:41:15.44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14462 5445 0,'-47'143'32,"15"-64"-32,0 17 15,0-33-15,16 32 16,-31 1-16,15-1 15,0-47-15,1-1 16,31-15-16,-16-16 16,0 0-16,48-16 78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560" max="35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76.74419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5-28T01:44:04.55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4556 11367 0,'16'0'63,"0"15"-47,0 17-16,31-16 15,33 32-15,-33-17 16,33 1-16,-1 16 15,-15-1-15,15-15 16,-47-16-16,-16 16 16,15-16-16,-15 15 15,16-31-15,-16 32 16,0-16-16,0 0 16,0-16-16,-1 32 15,1-32 235,0-16-234,-16-32-16,32 16 15,-16 1-15,16-1 16,-17-32-16,17 49 16,-16-1-16,0-16 15,0 16-15,-16 0 16,0 0-16,0 0 16,16 16-16,-16-15 15,0-1 16,16 16 16,-16-16 16,15 0 109,1 16-157,-16-16 1,16 0 31,-16 0-47,16 0 15,0 1 1,-16-1 15,-16 16 266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560" max="35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76.74419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5-28T01:44:31.05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7842 10811 0,'48'-16'141,"63"-16"-141,48 16 16,31 1-16,1 15 15,15 0-15,-15 0 16,15 15-16,-15 17 15,-33 0-15,-31 16 16,0-17-16,-31-15 16,-33-16-16,16 16 15,-63-16-15,0 0 16,0 0 62,0 0-62,0 0-1,0 0-15,15 0 16,-15 0-16,48-16 16,15 0-16,1 16 15,-1 0-15,16 0 16,32-16-16,16 1 15,32 15-15,-1 0 16,33 0-16,-33-16 16,33 0-16,-17 16 15,1 0-15,-33 0 16,33 0-16,-32 0 16,-64 0-16,16 16 15,-16-16-15,-15 0 16,15 0-16,-47 0 15,-17 0-15,1 0 16,16 0-16,-17 0 16,1 0-16,0 0 15,0 16-15,-1-16 16,1 15-16,0-15 16,31 16-16,-31 0 15,16-16-15,-1 0 16,17 16-16,-32-16 15,31 0-15,-15 0 16,15 0-16,1 0 16,31 0-16,-31 0 15,15 0-15,16 0 16,32 0-16,0 0 16,-47-16-16,62 0 15,-46 16-15,47-16 16,-48 1-16,0 15 15,16-16-15,-31 16 16,-33 0-16,17 0 16,-17 0-16,-15 0 15,0 0-15,-16 0 16,0 0-16,-1 0 16,17 0-16,-16 0 15,0 0-15,0 0 16,0 0-16,0 0 15,15 0-15,-15 0 16,16 0 0,-16 0-16,0 0 15,0 0-15,15-16 16,-15 16-16,0-16 16,16 16-16,-16 0 15,0-16-15,15 16 16,-31-16-16,32 16 15,-16 0-15,0 0 16,0 0-16,15 0 16,-15 0-16,0 0 15,16 0-15,0-16 16,-1 16-16,1 0 16,16-16-16,-16 1 15,-1 15-15,17 0 16,-16 0-16,-1 0 15,1 0-15,-16 0 16,16 0-16,-16 0 16,0 0-16,-1 0 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560" max="35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76.74419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5-28T01:44:34.50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14081 11351 0,'0'31'78,"16"65"-78,0 15 16,0 0-16,0 16 0,0 16 16,-16-16-1,0 0-15,15 0 16,-15 0-16,16-16 16,-16-16-16,0 16 15,0-15-15,0-33 0,0-15 16,0-17-1,0-15-15,0 0 0,0 32 16,0-32 0,16 0-16,-16 15 15,0-15 1,0 0-16,0 0 16,0 0-1,0 0 1,0 0-16,0-1 15,0 1-15,16 16 16,-16-16-16,0 0 16,0 16-16,0-17 15,0 1-15,0 0 16,16 16-16,-16-16 16,0 0-16,0 15 15,0 1-15,0 16 16,16-1-16,0 17 15,0 15-15,-16-31 16,0 0-16,0-17 16,15-15-16,-15 0 15,0 0-15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560" max="35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76.74419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5-28T01:44:35.65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16145 11525 0,'0'16'31,"16"64"-31,16 31 16,-1 0-1,1 0-15,0 16 16,0 16-16,-1-16 15,-15 0-15,0 32 16,-16-32-16,0 0 16,-16 0-16,-16 0 15,17-16-15,-1-16 16,0-16-16,16 17 16,-32-49-16,16 1 15,0-1-15,16 1 16,-16-32-16,1 16 0,-1-1 15,16 1 1,0-16-16,0 0 16,0 0-16,-16-16 15,16 16 1,0 0 46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560" max="35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76.74419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5-28T01:44:37.40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13922 11208 0,'0'0'0,"16"16"16,0 0-16,0-1 15,32 17-15,15-16 16,32 16-16,-15 0 16,31-1-16,32 1 15,-16-16-15,0 16 16,47 15-16,-47-31 16,16-16-16,0 32 15,-16 0-15,-16-16 16,-31-16-16,-1 15 15,-31-15-15,-32 0 16,-1 0-16,1 0 109,0 0-93,16-15-16,16-17 16,-1 16-16,1 0 15,-32-16-15,15 32 16,1-16-16,-16 1 16,0 15-1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560" max="35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76.74419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5-28T01:45:02.32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14192 12589 0,'-31'0'359,"-1"32"-343,0-32-16,0 16 15,-15-1-15,15-15 16,-16 16-16,17-16 16,15 0-16,0 0 15,-16 0-15,16 0 16,0 0-16,0 0 15,-15-16-15,15 16 16,0 0-16,0 0 16,-16-15-1,1 15 1,15 0-16,0 0 16,0 0-16,-16 0 15,16 0-15,0 0 16,1 0-16,-17 0 15,16 0-15,0 0 16,-16 0-16,16 0 16,1 0-16,-1 0 15,0 0 1,0 0 15,0 0-15,0 0-1,0 0 1,-15-16 0,15 16-16,0 0 15,-32 0-15,32-16 16,-15 16-16,15 0 16,-16 0-16,16 0 15,0 0-15,0 0 172,16-16 187,0 0-343,0-47-16,0-17 16,0-15-16,-16 16 15,16-17-15,-15 17 16,15-16-16,0 15 16,0 33-16,0-1 15,0-31-15,15-17 16,1 33-16,0 15 15,-16 17-15,16-17 16,-16 32-16,16 0 16,-16-16-16,0 1 15,16 15-15,-16 0 16,0 0 15,0-16 141,0 16-156,0-15-1,-16 15 1,16 0-16,0 0 16,0 0 15,-16 16 31,-16 0-46,1 0-16,-33 0 16,1 0-16,-49 0 15,17 0-15,-32-16 16,-16 0-16,16-15 15,16-1-15,-16 0 16,16 16-16,16 0 16,15 1-16,-15-1 15,0 0-15,0 16 16,-1 0-16,17 0 16,-16 0-16,31 0 15,1 0-15,15 0 16,32 0-16,0 0 15,1 0-15,-1 0 16,32 0 234,15 0-250,-15 16 16,16 15-16,-32-15 15,32 16-15,-16-16 16,15 0-16,-15 16 16,0-17-16,-16 17 15,16-16 1,-16 16-16,16 0 15,-16-1-15,0-15 16,0 16-16,0-16 16,0 16-16,0 15 15,16 1-15,-16 47 16,16-16-16,-16 17 16,15-33-16,-15-15 15,0-16-15,0-1 16,0 17-16,0 0 15,0-1-15,-15-15 16,15-16-16,-16 0 16,16 15-16,-16 1 15,16-16-15,-16 16 16,0-16-16,16 0 16,0 15-16,-16 1 15,-16-16-15,17 32 16,-17 31-16,0 16 15,16-47-15,-16 47 16,32-47-16,-15 31 16,-1 0-16,0 1 15,16-17-15,-16 17 16,16-33-16,0-15 16,-16-16-16,16 32 15,0 31-15,0-31 16,0-17-16,0 1 15,0 0-15,0-16 16,0 0-16,0 15 16,0-15-1,0 0 1,0 0 15,0 0-31,0 0 16,0 0-16,0-1 15,0 17-15,0-16 16,0 0-16,0 0 16,16-16-1,-16 16 1,16-16-16,16 16 16,-17-16-1,1 0 1,16 0-16,-16 0 15,0 0-15,16-16 16,-1 16-16,17 0 16,-16 0-16,-16 0 15,15 0-15,17 0 16,-16 0-16,15 0 16,1 16-16,-16-1 15,15 1-15,33 16 16,-1 0-16,0 0 15,17-32-15,-33 31 16,32-15-16,-15 16 16,15 0-16,0-16 15,-15-16-15,15 15 16,-16-15-16,-15 0 16,15 16-16,-15-16 15,-17 0-15,1 0 16,-16 0-16,-16 0 15,15 0-15,-15 0 16,0 0-16,0 0 16,16 0-16,-16 0 15,-1 0 1,1 0 0,0 0-1,0 0-15,0 0 16,0 0-16,0 0 15,0-16 1,-1 16-16,1 0 16,0 0-16,0 0 15,-16-15-15,16 15 16,0 0 0,0 0-1,0 0 1,-1 0-16,17 0 15,-16 0 1,0 0 0,0 0-16,0 0 62,15-16-15,-31-48-47,0-31 16,0 16-16,0 15 15,0-31-15,0 15 16,0 17-16,0-32 16,0 47-16,0-31 15,-15 15-15,-1-15 16,0 15-16,0 33 15,16-17-15,0 16 16,-16-15-16,0 15 16,16 16-16,-16 0 15,16-32-15,0 33 16,0-1-16,-16-16 16,1 16-16,15 0 15,0-16-15,-16 17 16,16-1-16,0 0 15,-16 16 282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560" max="35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76.74419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5-28T01:45:13.79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11065 12398 0,'-16'0'765,"0"0"-765,0 16 16,-15 0-16,15 16 15,-16-32-15,16 16 16,0 0-16,0-16 16,0 0-16,1 0 47,15 16-32,-16-16 1,0 0 31,0 15-32,0-15 1,0 0 0,0 16-16,0-16 15,1 0-15,-1 16 16,0-16-1,-16 0-15,16 16 16,0-16-16,0 0 16,-15 0-1,15 16-15,0-16 16,-16 0-16,16 0 16,0 0-16,1 0 15,-17 0-15,16 0 0,0 0 16,-16 0-16,16 0 15,1 0 1,-1 0-16,-16 0 16,0 0-16,16 0 15,-15 0-15,-1-16 16,0 0-16,16 16 0,-16 0 16,17-32-1,-1 32-15,-16 0 16,16 0-16,0-15 15,-16 15-15,17-16 16,-1 16-16,-16 0 0,16 0 16,-16 0-1,16 0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560" max="35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76.74419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5-28T01:45:15.49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9795 11573 0,'0'16'63,"-32"63"-48,0 16-15,1 1 16,-1-17-16,0 16 15,16 1-15,-15-1 16,15-32-16,0 1 16,16-1-16,0-15 15,0 0-15,0-17 16,-16-15-16,16 0 16,0 16-16,0-16 15,0 0-15,0-1 16,0 17-16,0-16 0,0 0 15,0 16 1,-16-16-16,16-1 16,0 17-16,0 0 15,0 16-15,0-17 16,0 1-16,32 47 0,-16 1 16,15-17-16,-31-47 15,32 48 1,0-17-16,-16 17 15,16-17-15,-17-15 16,1-16-16,0 16 16,-16 0-16,0-17 15,16 1-15,-16 0 16,16 0 0,-16 0 62,0 0-78,0 0 15,0 0-15,16-1 16,-16 1 0,0 0-16,0 16 15,0-16-15,0 0 16,0 0-16,0 15 15,0-15-15,0 0 16,0 16-16,0-16 16,0 0-16,0 15 15,0-15-15,0 0 16,0 0-16,0 0 16,0 0-1,0 0 32,0-1 94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560" max="35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76.74419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5-28T01:45:26.09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492 5620 0,'64'16'125,"15"-16"-109,48 0-16,32 0 16,47 0-16,1-16 15,15 16-15,-63 0 16,15 0-16,-15 32 16,-48-1-16,-32 1 15,1-16-15,-64-16 16,0 0 140,47 0-156,64 0 16,-16 0-16,16 16 15,16 0-15,-64 15 16,1-15-16,-33 0 16,-31 0-16,0-16 15,-32 32 173,-15-16-188,15 0 15,0-16-15,-16 31 16,16-31 0,0 16-16,-15 0 0,-1 0 15,16-16 1,0 16-1,0-16 17,0 0 15,0 16 140,-15 79-171,-1 16-16,0 32 15,0 32-15,1-48 0,-1 31 16,0-15-16,32 79 16,32 17-16,-16-33 15,-16 32 1,0-95-16,0-16 15,0 0-15,-16-16 0,0-16 16,0-63-16,16 16 16,-16-32-1,0 15-15,16-15 0,0 0 16,0 0 0,-15-16 202,-1-16-202,0 0-16,-64-16 16,33 17-16,-48-17 15,15 16-15,-15 16 0,0-32 16,-16 0-16,-16-15 15,0-1 1,-16 16-16,63 1 16,1-1-16,-16 0 15,31 0-15,-15 17 0,63 15 16,0 0 0,-16 0-1,16 0-15,1 0 31,-1 0 1,0 0-17,0 0 1,-16 15-16,16-15 16,0 0-16,-15 0 15,15 16-15,0-16 0,-16 0 16,16 0-1,0 0-15,1 0 16,-1 0 0,0 0-1,0 0 1,0 0 0,0 0 46,0 0-15,0 0-47,1 0 31,15-16 63,-32-79-78,0-32-1,0-16-15,16 0 0,1 16 16,-1-15-1,0 46-15,0-47 16,16 48-16,0-32 0,-16 16 16,0 16-16,16 31 15,0 1 1,0-1-16,0 1 16,0 15-16,0 16 15,0 1-15,0 15 0,0 0 16,0-16-16,0 16 15,0 0 1,0 1-16,0-17 16,0 16-16,0 0 15,0-16-15,0 16 16,0 1-16,0-1 16,0 0-1,0-16-15,0 16 16,0 0-16,0 0 15,0-15-15,0 15 16,0 0-16,0-16 0,0 16 16,16 0-16,-16-15 15,0 15 1,0 0 0,0 0-16,0-16 15,0 16-15,0 1 16,0-1-16,0-16 0,0 16 31,16 16-31,-32 79 188,0 33-173,0-33-15,0 16 16,1 0-16,15-31 0,0 15 15,0 17 1,0-1-16,0-16 16,0 16-16,15-47 15,-15-16-15,16 15 16,-16 17-16,0-1 16,0 1-16,0-1 15,0 33-15,0-33 16,0-31-16,-16 0 15,16-1-15,0-15 16,0 0-16,0 16 0,0-16 16,0 0-16,0 0 15,0 15 1,0-15 93,0 16-93,0-16 0,0 16-16,0-17 15,0 1-15,0 16 16,0 0-16,0 0 15,0-17-15,0 1 16,0 0-16,0 0 16,0 16-16,0-16 15,0 0-15,16 15 16,-16-15 0,0 0 15,0 0 16,0 16-32,0-16-15,0-1 16,0 17-16,16-16 16,-16 0-16,0 0 15,16 0-15,-16 0 16,0-1-16,0 17 15,0-16 1,0 0 0,16 0-16,-16 0 15,0 0 1,0 15 125,0-15-126,0 0-15,0 16 16,0-16-16,0 0 15,32-16 157,47-16-172,0 0 16,33 16-16,15 0 16,31 0-16,-15 0 15,16 32-15,-32-1 16,-16 1-16,16 0 15,-32 0-15,1-1 16,-49-15-16,-31 0 16,16-16-16,-16 0 15,-16 16-15,16-16 16,-1 0 0,1 0-1,0 0 1,0 16-16,16 0 15,-16 0-15,15-1 16,-15-15-16,16 16 16,0 16-16,15-32 15,1 32-15,16-16 16,-33-16-16,-15 16 16,16-16-16,-16 15 15,0-15-15,0 0 16,-1 0-1,1 0 1,0 0-16,-16-15 16,16-1-1,0 0-15,0 0 16,0 0 0,-16 0-16,16 16 15,-1 0 16,1-16 48,0 0-48,-16 1-31,32-17 15,-32 16-15,16-16 16,0-47-16,0-1 16,15 1-16,1-16 15,-32 0-15,32-17 16,-16-15-16,0 16 16,-16 32-16,0-32 15,0 16-15,0-1 16,-16-15-16,16 32 15,-16-16-15,0-1 16,0 17-16,0-16 16,0 31-16,16 1 15,-16 15-15,16 0 16,0 1-16,-15 15 16,15 0-16,0 1 15,-16-1-15,16-16 16,-16 1-16,16 15 15,-16 0-15,-16-16 16,32 1-16,-32 15 16,17-16-16,15 17 15,-32-1-15,16 0 16,16 16-16,0-15 16,-16 15-16,16 0 15,0 0 1,0 95 124,0 17-124,0 15-16,-16 16 16,-16 0-16,32 0 15,0-16-15,0 16 16,0 0-16,-15-16 16,15 16-16,0 0 15,0 0-15,15 0 16,-15 0-16,0-32 15,0-15-15,0-17 16,0 1-16,0-33 16,0-15-16,0 0 15,0 16-15,-15-16 16,15 0 0,0-1 15,0 1-16,0 0-15,0 0 16,-16 0 0,16 0-16,0 0 109,-16 15-93,16-15-16,0 0 15,-16 16-15,16-16 16,0 0-16,0 0 16,0-1-16,0 1 15,0 0-15,0 0 31,-16-16 141,0 16-172,0-16 16,-31 16-16,-17 0 16,-47 15-16,-16-15 15,0-16-15,-32 0 16,-15-31-16,47-1 15,0 0-15,-16 0 16,32 1-16,31 15 16,-15 0-16,32 0 15,47 16-15,-16 0 16,16 0-16,0 0 16,0 0 62,0 0-78,1 0 15,-1 0-15,0 0 16,0 0-16,0 0 16,0 0-16,0 0 15,-15 16-15,15-16 16,0 0-16,0 0 15,0 0 1,0 0-16,80 0 281,15 0-281,64 32 16,-16-1-16,48 1 16,-1 16-16,33 31 15,-49-15-15,-15-17 16,-32 1-16,-47-48 15,-17 16-15,-15 0 16,0-16-16,-16 0 250,16-48-234,-17-31-1,17-1-15,0 1 16,0-16-16,-1 15 16,1-15-16,0-32 15,0-32-15,-1 0 16,1 1-16,-32-17 15,16 48-15,-16 0 16,0 0-16,0 32 16,0 15-16,0-15 15,0 16-15,0 47 16,0 16-16,0-16 16,0 17-16,0-1 15,0-16-15,0 16 16,0 0-16,0 0 15,0-15-15,0 15 16,0 0-16,0 32 156,0 79-156,16 32 16,0 16-16,0 16 16,0-17-16,15 33 15,-15 16-15,16-1 16,-16 1-16,-16-33 15,0-31-15,0-31 16,0-1-16,0-32 16,0-31-16,-16 0 15,16-16-15,0 0 16,16-32 62,16-48-62,-17-31-16,17 16 15,-32-17-15,0-47 16,0-15-16,0-33 16,0-15-16,-32-32 15,1 63-15,-1 0 16,16 17-16,0 31 15,-16-16-15,-15 16 16,47 16-16,-48 0 16,48 15-16,-32 49 15,17-1-15,-1 32 16,16-16-16,0 17 16,-16 15-16,16-16 15,0 32 95,-16 95-95,-16 16-15,16 31 16,0-15-16,1 32 15,15-32-15,-16 16 16,16-1-16,31 49 16,-31-64-16,16-16 15,-16 0-15,0-16 16,0-32-16,0-15 16,0-17-16,0-15 15,0-16-15,0 0 16,0 15-16,0-46 187,0-17-187,0 16 16,0 0-16,0 0 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560" max="35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76.74419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5-28T01:45:28.00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2588 7541 0,'16'0'156,"15"16"-140,17-1-16,15 17 15,17-16-15,-1 0 16,1 0-16,15 16 16,-16-1-16,16 1 15,1-16-15,-1 16 16,-16-32-16,-15 16 16,-32-16-16,15 0 15,-31 0-15,0 0 16,16 0-16,-16 0 15,-1 0 1,1-16 78,0 16-79,32-16-15,-32 16 16,0-16-16,15-16 16,1 16-16,-16 0 15,47-15-15,-47 15 16,16 0-16,0 0 16,-16 0-16,0 16 15,-1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560" max="35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76.74419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5-28T01:41:15.88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16669 5255 0,'0'0'0,"-32"79"0,0-15 16,1 15-16,-1 0 16,-16 17-16,16-1 15,-31 0-15,15 0 16,1-15-16,15 15 16,0-63-16,16-16 15,0 15-15,48-126 94,79-32-94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560" max="35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76.74419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5-28T01:45:29.29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3683 7096 0,'16'32'78,"63"16"-62,-15 47-16,15-16 16,-31-15-16,31-17 15,-47-31-15,0 16 16,15-16-16,-31 0 15,0 0-15,16-1 16,-16-15 47,-16 16-32,16 0 94,-1 0-110,-15 16 95,0-16-95,-15 0-15,-1 15 16,-16 1-16,16 0 16,-16 0-16,16 47 15,-31-31-15,15-17 16,0 49-16,-31-1 16,31-15-16,16-17 15,-16 1-15,17-16 16,-1-17-16,0 17 15,0-32-15,16 16 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560" max="35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76.74419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5-28T01:45:32.84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2429 1842 0,'-16'0'0,"16"15"16,-48 112-1,1 0-15,-33 32 16,1 32-16,-16 47 16,15-16-16,1 0 15,47 16-15,1-15 16,-33-17-16,32-31 16,1-17-16,-1-46 15,16-33-15,-16 0 16,32-63-16,0 0 15,0 0-15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560" max="35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76.74419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5-28T01:45:33.96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1254 3794 0,'16'64'47,"16"31"-47,0 0 0,-1-15 16,1 31-16,16 0 15,-1 32-15,1-32 16,-16 0 0,-1-16-16,1-31 15,-16 31-15,16 0 16,0 0-16,-1-31 0,1-32 15,-16-1-15,0-15 16,-16 16 0,16-32-16,0 0 93,-16-16-77,31-31-16,1-49 16,0 17-16,15-16 15,1-1-15,0 17 16,-1 0-16,-15 31 16,-16 0-1,16 33-15,-16-17 16,-1 32-16,-15-16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560" max="35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76.74419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5-28T01:45:40.32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3905 445 0,'32'-16'157,"63"0"-142,80-48-15,47 33 16,112-33-16,15 48 16,95-16-16,-15 32 15,-32 0-15,0 16 16,-32 0-16,-32-16 15,-95 0-15,16 0 16,-47 0-16,-1-32 16,-47 32-16,31 0 15,-63 0-15,0 0 16,-16 0-16,-15 16 16,-49-16-16,17 0 15,-17 16-15,1-16 16,31 0-16,-15 0 15,-1 0-15,33 0 16,-17 0-16,16 16 16,-15-16-16,15 0 15,0 0-15,16 0 16,0 0-16,1-16 16,15 16-16,0-16 15,31-15-15,-31 15 16,16-16-16,-16 32 15,0 0-15,0 0 16,0 0-16,-16 0 16,0 0-16,-31 0 15,15 16-15,-16-16 16,17 0-16,-17 0 16,16 0-16,-15 16 15,31-16-15,-32 0 16,64 0-16,-48 0 15,16 0-15,16 0 16,0 0-16,0 0 16,0 0-16,-15 31 15,-1-15-15,0 16 16,-16-16-16,-16 0 16,17-16-16,-1 16 15,16 0-15,-16-16 16,16 0-16,16 0 15,-31-16-15,15 0 16,-32 16-16,48-16 16,0 0-16,0 16 15,16-16-15,-16 16 16,0 0-16,-48 0 16,33 0-16,-1 0 15,16 0-15,0 16 16,0 0-16,0 0 15,0-16-15,0 32 16,-16-32-16,16 0 16,-32 0-16,-16 0 15,1 0-15,-1 0 16,-15 0-16,-1 0 16,1 0-16,-33 0 15,1 0-15,-16-16 16,16 16-1,-16 0 1,0 0 15,-1 0-31,1 0 16,16 0 0,-16 0-16,0 0 15,0-16-15,15 16 16,-15 0-16,0 0 15,32 0-15,-16 0 16,31 0-16,1 0 16,-1-16-16,16 16 15,17-16-15,31 0 16,16-16-16,-16 17 16,0-17-16,15 16 15,17 0-15,-32 16 16,0 0-16,0 0 15,-16 0-15,-31 0 16,31 0-16,-16 16 16,-16 0-16,-15-16 15,-16 16-15,-1-16 16,-31 0-16,0 16 16,16-16-16,-16 0 15,-1 15-15,1-15 16,16 0-16,-16 16 15,0-16-15,16 0 16,-1 0-16,17 0 16,15 16-16,1 0 15,31-16-15,-31 16 16,31-16-16,-16 0 16,1 0-16,15 0 15,16 0-15,-16 0 16,16 0-16,-15 0 15,-17-16-15,32 0 16,0 16-16,-31-16 16,15-15-16,0 31 15,-31-16-15,-1 0 16,-15 16-16,-1 0 16,-15 0-16,0 0 15,-16 0-15,0 0 16,0 0-1,-1 0 17,17 0-17,-16 0-15,0-16 16,16 16-16,-16 0 16,-1-16-16,17 16 15,0 0-15,16 0 16,-17 0-16,1 0 15,47 0-15,48 0 16,0 0-16,64 0 16,15 16-16,-31 16 15,-16-1-15,-16-15 16,-16 0-16,15 0 16,-62 0-16,-1 0 15,-47 0-15,-16-16 16,0 0 218,-16 16-203,79-16-31,0 0 16,-15 0-16,31 0 16,-47-16-16,15 0 15,-31 16-15,0 0 16,-16 0-16,0 0 16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560" max="35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76.74419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5-28T01:45:44.04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3937 381 0,'0'48'156,"0"47"-156,0-16 16,0 48-16,16-16 15,0 16-15,0 0 16,-16 16-16,16-47 16,-1 46-16,17-15 15,0 16 1,16 0-16,-17-16 0,1 0 16,0 16-16,0-32 15,-1 0-15,1-31 16,0 15-16,-32-32 15,0 17-15,0-1 16,16 16-16,0-15 16,-1-1-16,1-15 15,-16-33-15,0 33 16,16-1-16,-16-15 16,0 0-16,16-1 15,-16 33-15,0-33 16,0 17-16,0-1 15,0 17-15,0 15 16,0-16 0,-16 17-16,-16-17 0,1 16 15,-1 0-15,0 1 16,0-1-16,1-16 16,15 17-16,0-1 15,0-16-15,0 16 16,-16 17-16,1-1 15,15 0-15,0 0 16,-16-32-16,0 17 16,1 15-16,15-16 15,-16 0-15,16-15 16,-16 15-16,17 0 16,-1-16-16,16 17 15,-16-17-15,-16 16 16,32-15-16,-16 15 15,0 0-15,16-15 16,0 31-16,0-16 16,0-16-16,0 1 15,0 31-15,0-16 16,0 0-16,0 32 16,-16 0-16,1 32 15,-1-32-15,0-16 16,16 16-16,-16 0 15,16 0-15,0 0 16,0 32-16,32 0 16,-1 15-16,1 1 15,0 15-15,0-15 16,-1-48-16,-15-16 16,0 16-16,0-16 15,-16-15-15,16-17 16,-16 32-16,0-32 15,0 33-15,0-1 16,0-32-16,-16 32 16,16-16-16,-16-15 15,0 15-15,16 0 16,-16-31-16,1 31 16,-1 0-16,16 1 15,0 15-15,-16-32 16,16 32-16,0-16 15,0-15-15,16 15 16,0-16-16,-16 17 16,0-17-16,0 0 15,0 17-15,0-33 16,0 1-16,0-1 16,0-15-16,0-1 15,0-15 1,0 16-16,0-16 0,0-1 15,0 17-15,15-16 16,1-1-16,0 17 16,-16-16-16,0-16 15,16 0-15,0 15 16,-16-15-16,0 0 16,16 0-16,-16 0 15,0 0-15,0 0 16,16-1-16,-16 1 15,16-16-15,-16 32 16,0-16-16,15 0 16,1 16-16,-16-17 31,16 1 31,16 0-46,0 0-16,63 16 16,16 0-16,16-1 15,0 1-15,0 0 16,64-16-16,31 0 16,-16-16-16,32 0 15,-15-16-15,15 0 16,-16 0-16,16 16 15,-32 0-15,33 16 16,46 0-16,-31 31 16,-16-15-16,-31 0 15,15 15-15,-16-31 16,-15-16-16,-1 0 16,1 0-16,-16 0 15,-33-47-15,33 31 16,0-16-16,-32 0 15,31 16-15,-31 16 16,16-15-16,-16 15 16,15 0-16,-31-16 15,16 16-15,16 0 16,-32 16-16,16-1 16,0-15-16,47 0 15,-15 0-15,-32 0 16,-16 16-16,47-16 15,33 16-15,-33 0 16,33 0-16,15 16 16,-16-1-16,1-31 15,31 0-15,32-31 16,79 15-16,-79 0 16,0 16-16,31 0 15,17 0-15,-1 48 16,17-1-16,-48-15 15,-48 16-15,-32-48 16,-15 0-16,31 0 16,-16 0-16,-15-16 15,-17-16-15,17 0 16,-1 0-16,1 1 16,15-17-16,1 16 15,-17 1-15,-31 15 16,47-16-16,1 16 15,-17 0-15,-15 16 16,-48 0-16,31-32 16,1 17-16,-32-17 15,32 0-15,-32 16 16,0-16-16,0 17 16,0-1-16,0 16 15,0 0-15,16 0 16,-48 16-16,48 15 15,-16 1-15,0 0 16,32 0-16,-32-1 16,0 17-16,31-32 15,-31 16-15,48-1 16,-16 1-16,-16-16 16,15 16-16,-15-16 15,16 15-15,-32-15 16,0 16-16,-16-16 15,-16 16-15,-31-17 16,-1-15-16,-31 16 16,16 0-16,-1-16 15,-31 0-15,0 16 16,0-16-16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560" max="35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76.74419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5-28T01:46:17.01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16986 5064 0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560" max="35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76.74419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5-28T01:41:16.25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17844 3858 0,'-32'63'16,"0"17"0,-16 15-16,1 0 15,15 0-15,-16 1 16,17-65-16,15 17 15,-16-32-15,32 0 16,-16-16-16,0 16 16,0-1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560" max="35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76.74419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5-28T01:41:16.90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15732 6350 0,'0'0'0,"-47"95"0,15-31 0,-16 31 16,16 0-16,-15 1 15,31-17-15,-32 16 16,17 0-16,-1 1 16,0-1-1,0-32-15,1-15 16,15 16-16,-16-49 0,32 17 15,-16-16-15,0 0 16,16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560" max="35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76.74419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5-28T01:41:22.33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7747 3302 0,'16'-32'125,"32"16"-125,31-15 16,32-1-16,16-16 15,64 17 1,126-33-16,96-15 16,63-48-16,32 16 15,-63 63-15,-49 48 16,33 0-16,-64 32 0,-16-32 15,-142 0 1,-33-32-16,-47 16 16,-15 0-16,-17 0 15,-48 16-15,-31 0 16,0 0-16,0 0 0,-16-16 47,16 16-16,0 0 16,0 0-16,0 0-15,-1 0-16,1 0 15,0 0-15,0 0 16,0 0 0,0 0 15,0 0 16,0 0-32,-1 0 1,1 0 0,-16 16 31,16-16-16,-16 16-31,32 0 15,0-16 1,47 32-16,48 0 16,48-1-16,63 17 15,95-16-15,-15 15 16,31-47-16,0 0 0,0 0 16,-95 0-16,16 0 15,-47 0 1,-33 0-16,-63 0 15,-32 16-15,-63 0 16,0-16-16,-16 0 16,0 0-16,-1 0 78,1 0-63,0 0-15,0 0 16,32-16-16,47 16 16,16-16-16,16 0 15,16 1-15,0-1 16,0 0-16,-16 16 16,0 0-16,-48 0 15,16 0-15,-47 0 16,-32 0-16,0 0 15,0 0 17,-1 0 108,1 16-140,0 15 16,16-15-16,-16 16 16,0-32-16,-16 16 0,16 0 15,-1 0 1,1 0-16,16-1 15,-16 33-15,16 0 16,-1 47-16,-15-16 16,0 32-16,32 32 15,-16-32-15,-1 16 16,-15 48-16,16-48 16,-16 16-16,0 16 15,15-16-15,1-1 16,0-62-16,-16 31 15,0-16-15,15 0 0,-31-15 16,0 15 0,0-16-16,0 33 15,-31-1-15,-1 16 16,0 0-16,0 16 16,1-16-16,-17 0 15,16 15-15,1-15 16,-1 0-16,0-31 15,0 31-15,1 16 16,-1-16-16,0 0 16,0 0-16,1 15 15,-1-15-15,0 32 16,0-32-16,16 0 16,-15-16-16,31 0 15,-16-31-15,0-1 16,16-31-16,0-1 15,0-31-15,0 0 16,0 0-16,0 16 16,0-16-16,0 0 15,0 15-15,0-15 16,0 16-16,32 31 16,-1 33-16,1 15 15,0 0-15,0 16 16,-1-32-16,1-15 15,-16-65-15,0 17 16,-16-16 0,0 0 156,-16 0-157,-16 16-15,16-17 16,-15 17-16,15-16 15,-16 16-15,0-16 16,16 0-16,-15 15 16,15-15-16,-16 16 15,16-16-15,0 16 16,-15-17-16,15 1 16,-16 0-16,32 0 15,-16-16-15,-16 16 16,16-16-1,1 16-15,-17-16 16,-48 0-16,17 16 16,-16 0-16,-64-1 15,0 17-15,-48-16 16,1 16-16,-32-16 16,-64-16-16,-95 0 15,-95 0-15,-144 16 16,-30 15-16,46-31 15,160 0-15,63 0 16,16-47-16,-48 15 16,48-16-16,79 17 15,80 15-15,15 16 16,17 16-16,15-1 16,16 17-16,16-16 15,16 0-15,-16 0 16,47 0-16,-15 0 15,-16 15-15,16-15 16,15 16-16,1 0 16,-16-1-16,31-31 15,17 16-15,-1-16 16,-15 16-16,-17 0 16,33-16-16,-1 0 15,-16 0-15,-15 0 16,0 0-16,-17 0 15,17 0-15,-16 0 16,15 16-16,-15-16 16,16 0-16,-32 16 15,0-16-15,15 32 16,33-17-16,-1-15 16,-31 32-16,16-32 15,-1 16-15,33 0 16,-33 0-16,17 0 15,47-16-15,0 0 16,0 16 0,16-32 156,0-16-172,-16-47 15,-15-64-15,15 16 16,0 0-16,16-16 15,0-48-15,0-63 16,16 32-16,0-32 16,-16-48-16,-16-110 15,-16 94-15,-16-15 16,32 63-16,1 64 16,15 31-16,0 32 15,0 0-15,0 16 16,0-16-16,0 0 15,0 16-15,0 0 16,0 16-16,0 32 16,0-32-16,15 31 15,-15-15-15,16 0 16,-16 16-16,0-1 16,0-15-16,0 31 15,0 17-15,0 15 16,0 16-16,0-16 15,0 17-15,0-1 16,0 0 0,0-16 62,16 0-78,0-63 15,16 16-15,-16-17 16,15 1-16,-31 16 16,32-16-16,0-1 15,0 1-15,-1 16 16,1-17-16,0 17 16,0 16-16,-1-17 15,-15 48-15,0 17 16,-16-17-16,16 32 15,-16-32-15,16 16 16,-16 0-16,0 0 16,0 1 156,0-1-157,16 0 1,-16 0-16,0 0 15,0 0-15,0 0 32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560" max="35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76.74419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5-28T01:41:27.32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15494 8001 0,'16'0'31,"0"0"0,0 0-15,0 0 15,-1 0-31,1 0 16,16-16-1,-16 16-15,32-16 16,47-15-16,-16 15 16,16 16-16,17-32 15,-17 16-15,-16 16 16,-15 0-16,-17-16 16,-15 16-16,0 0 15,-16 0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560" max="35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76.74419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5-28T01:41:30.62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14129 9128 0,'47'0'109,"-15"0"-93,32 0-16,15-16 15,32 16-15,0 0 16,16 0-16,0 0 16,0 32-16,16 0 15,-16 0-15,0-1 16,0-15-16,-16-16 16,16 0-16,-16 0 15,1 0-15,-33 0 16,0 0-16,17 0 15,-33 0-15,-15 0 16,-17 0-16,1 0 16,-16 0-16,0 0 15,0 0-15,0 0 16,0 0-16,-1 0 16,1 0 15,0 0-16,0 0 1,0 0-16,0 0 16,0 0-1,0-16-15,15 16 16,17 0-16,-16-16 16,-1 16-16,-15 0 15,16 0-15,-16 0 16,0 0-16,0-15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D8525-98B0-4921-97EF-8906D961DAA9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BC96F-DC81-4F58-9CA7-16DAB0BD8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39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4D4D4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4D4D4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559040" y="4713808"/>
            <a:ext cx="1488941" cy="358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4D4D4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5284" y="1799081"/>
            <a:ext cx="8193430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4D4D4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9506" y="981837"/>
            <a:ext cx="8304987" cy="2000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.xml"/><Relationship Id="rId21" Type="http://schemas.openxmlformats.org/officeDocument/2006/relationships/image" Target="../media/image20.png"/><Relationship Id="rId42" Type="http://schemas.openxmlformats.org/officeDocument/2006/relationships/customXml" Target="../ink/ink20.xml"/><Relationship Id="rId47" Type="http://schemas.openxmlformats.org/officeDocument/2006/relationships/image" Target="../media/image33.png"/><Relationship Id="rId63" Type="http://schemas.openxmlformats.org/officeDocument/2006/relationships/image" Target="../media/image41.png"/><Relationship Id="rId68" Type="http://schemas.openxmlformats.org/officeDocument/2006/relationships/customXml" Target="../ink/ink33.xml"/><Relationship Id="rId84" Type="http://schemas.openxmlformats.org/officeDocument/2006/relationships/customXml" Target="../ink/ink41.xml"/><Relationship Id="rId89" Type="http://schemas.openxmlformats.org/officeDocument/2006/relationships/image" Target="../media/image54.png"/><Relationship Id="rId16" Type="http://schemas.openxmlformats.org/officeDocument/2006/relationships/customXml" Target="../ink/ink7.xml"/><Relationship Id="rId11" Type="http://schemas.openxmlformats.org/officeDocument/2006/relationships/image" Target="../media/image15.png"/><Relationship Id="rId32" Type="http://schemas.openxmlformats.org/officeDocument/2006/relationships/customXml" Target="../ink/ink15.xml"/><Relationship Id="rId37" Type="http://schemas.openxmlformats.org/officeDocument/2006/relationships/image" Target="../media/image28.png"/><Relationship Id="rId53" Type="http://schemas.openxmlformats.org/officeDocument/2006/relationships/image" Target="../media/image36.png"/><Relationship Id="rId58" Type="http://schemas.openxmlformats.org/officeDocument/2006/relationships/customXml" Target="../ink/ink28.xml"/><Relationship Id="rId74" Type="http://schemas.openxmlformats.org/officeDocument/2006/relationships/customXml" Target="../ink/ink36.xml"/><Relationship Id="rId79" Type="http://schemas.openxmlformats.org/officeDocument/2006/relationships/image" Target="../media/image49.png"/><Relationship Id="rId5" Type="http://schemas.openxmlformats.org/officeDocument/2006/relationships/image" Target="../media/image12.png"/><Relationship Id="rId90" Type="http://schemas.openxmlformats.org/officeDocument/2006/relationships/customXml" Target="../ink/ink44.xml"/><Relationship Id="rId22" Type="http://schemas.openxmlformats.org/officeDocument/2006/relationships/customXml" Target="../ink/ink10.xml"/><Relationship Id="rId27" Type="http://schemas.openxmlformats.org/officeDocument/2006/relationships/image" Target="../media/image23.png"/><Relationship Id="rId43" Type="http://schemas.openxmlformats.org/officeDocument/2006/relationships/image" Target="../media/image31.png"/><Relationship Id="rId48" Type="http://schemas.openxmlformats.org/officeDocument/2006/relationships/customXml" Target="../ink/ink23.xml"/><Relationship Id="rId64" Type="http://schemas.openxmlformats.org/officeDocument/2006/relationships/customXml" Target="../ink/ink31.xml"/><Relationship Id="rId69" Type="http://schemas.openxmlformats.org/officeDocument/2006/relationships/image" Target="../media/image44.png"/><Relationship Id="rId8" Type="http://schemas.openxmlformats.org/officeDocument/2006/relationships/customXml" Target="../ink/ink3.xml"/><Relationship Id="rId51" Type="http://schemas.openxmlformats.org/officeDocument/2006/relationships/image" Target="../media/image35.png"/><Relationship Id="rId72" Type="http://schemas.openxmlformats.org/officeDocument/2006/relationships/customXml" Target="../ink/ink35.xml"/><Relationship Id="rId80" Type="http://schemas.openxmlformats.org/officeDocument/2006/relationships/customXml" Target="../ink/ink39.xml"/><Relationship Id="rId85" Type="http://schemas.openxmlformats.org/officeDocument/2006/relationships/image" Target="../media/image52.png"/><Relationship Id="rId93" Type="http://schemas.openxmlformats.org/officeDocument/2006/relationships/image" Target="../media/image56.png"/><Relationship Id="rId3" Type="http://schemas.openxmlformats.org/officeDocument/2006/relationships/image" Target="../media/image11.png"/><Relationship Id="rId12" Type="http://schemas.openxmlformats.org/officeDocument/2006/relationships/customXml" Target="../ink/ink5.xml"/><Relationship Id="rId17" Type="http://schemas.openxmlformats.org/officeDocument/2006/relationships/image" Target="../media/image18.png"/><Relationship Id="rId25" Type="http://schemas.openxmlformats.org/officeDocument/2006/relationships/image" Target="../media/image22.png"/><Relationship Id="rId33" Type="http://schemas.openxmlformats.org/officeDocument/2006/relationships/image" Target="../media/image26.png"/><Relationship Id="rId38" Type="http://schemas.openxmlformats.org/officeDocument/2006/relationships/customXml" Target="../ink/ink18.xml"/><Relationship Id="rId46" Type="http://schemas.openxmlformats.org/officeDocument/2006/relationships/customXml" Target="../ink/ink22.xml"/><Relationship Id="rId59" Type="http://schemas.openxmlformats.org/officeDocument/2006/relationships/image" Target="../media/image39.png"/><Relationship Id="rId67" Type="http://schemas.openxmlformats.org/officeDocument/2006/relationships/image" Target="../media/image43.png"/><Relationship Id="rId20" Type="http://schemas.openxmlformats.org/officeDocument/2006/relationships/customXml" Target="../ink/ink9.xml"/><Relationship Id="rId41" Type="http://schemas.openxmlformats.org/officeDocument/2006/relationships/image" Target="../media/image30.png"/><Relationship Id="rId54" Type="http://schemas.openxmlformats.org/officeDocument/2006/relationships/customXml" Target="../ink/ink26.xml"/><Relationship Id="rId62" Type="http://schemas.openxmlformats.org/officeDocument/2006/relationships/customXml" Target="../ink/ink30.xml"/><Relationship Id="rId70" Type="http://schemas.openxmlformats.org/officeDocument/2006/relationships/customXml" Target="../ink/ink34.xml"/><Relationship Id="rId75" Type="http://schemas.openxmlformats.org/officeDocument/2006/relationships/image" Target="../media/image47.png"/><Relationship Id="rId83" Type="http://schemas.openxmlformats.org/officeDocument/2006/relationships/image" Target="../media/image51.png"/><Relationship Id="rId88" Type="http://schemas.openxmlformats.org/officeDocument/2006/relationships/customXml" Target="../ink/ink43.xml"/><Relationship Id="rId91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5" Type="http://schemas.openxmlformats.org/officeDocument/2006/relationships/image" Target="../media/image17.png"/><Relationship Id="rId23" Type="http://schemas.openxmlformats.org/officeDocument/2006/relationships/image" Target="../media/image21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image" Target="../media/image34.png"/><Relationship Id="rId57" Type="http://schemas.openxmlformats.org/officeDocument/2006/relationships/image" Target="../media/image38.png"/><Relationship Id="rId10" Type="http://schemas.openxmlformats.org/officeDocument/2006/relationships/customXml" Target="../ink/ink4.xml"/><Relationship Id="rId31" Type="http://schemas.openxmlformats.org/officeDocument/2006/relationships/image" Target="../media/image25.png"/><Relationship Id="rId44" Type="http://schemas.openxmlformats.org/officeDocument/2006/relationships/customXml" Target="../ink/ink21.xml"/><Relationship Id="rId52" Type="http://schemas.openxmlformats.org/officeDocument/2006/relationships/customXml" Target="../ink/ink25.xml"/><Relationship Id="rId60" Type="http://schemas.openxmlformats.org/officeDocument/2006/relationships/customXml" Target="../ink/ink29.xml"/><Relationship Id="rId65" Type="http://schemas.openxmlformats.org/officeDocument/2006/relationships/image" Target="../media/image42.png"/><Relationship Id="rId73" Type="http://schemas.openxmlformats.org/officeDocument/2006/relationships/image" Target="../media/image46.png"/><Relationship Id="rId78" Type="http://schemas.openxmlformats.org/officeDocument/2006/relationships/customXml" Target="../ink/ink38.xml"/><Relationship Id="rId81" Type="http://schemas.openxmlformats.org/officeDocument/2006/relationships/image" Target="../media/image50.png"/><Relationship Id="rId86" Type="http://schemas.openxmlformats.org/officeDocument/2006/relationships/customXml" Target="../ink/ink42.xml"/><Relationship Id="rId4" Type="http://schemas.openxmlformats.org/officeDocument/2006/relationships/customXml" Target="../ink/ink1.xml"/><Relationship Id="rId9" Type="http://schemas.openxmlformats.org/officeDocument/2006/relationships/image" Target="../media/image14.png"/><Relationship Id="rId13" Type="http://schemas.openxmlformats.org/officeDocument/2006/relationships/image" Target="../media/image16.png"/><Relationship Id="rId18" Type="http://schemas.openxmlformats.org/officeDocument/2006/relationships/customXml" Target="../ink/ink8.xml"/><Relationship Id="rId39" Type="http://schemas.openxmlformats.org/officeDocument/2006/relationships/image" Target="../media/image29.png"/><Relationship Id="rId34" Type="http://schemas.openxmlformats.org/officeDocument/2006/relationships/customXml" Target="../ink/ink16.xml"/><Relationship Id="rId50" Type="http://schemas.openxmlformats.org/officeDocument/2006/relationships/customXml" Target="../ink/ink24.xml"/><Relationship Id="rId55" Type="http://schemas.openxmlformats.org/officeDocument/2006/relationships/image" Target="../media/image37.png"/><Relationship Id="rId76" Type="http://schemas.openxmlformats.org/officeDocument/2006/relationships/customXml" Target="../ink/ink37.xml"/><Relationship Id="rId7" Type="http://schemas.openxmlformats.org/officeDocument/2006/relationships/image" Target="../media/image13.png"/><Relationship Id="rId71" Type="http://schemas.openxmlformats.org/officeDocument/2006/relationships/image" Target="../media/image45.png"/><Relationship Id="rId92" Type="http://schemas.openxmlformats.org/officeDocument/2006/relationships/customXml" Target="../ink/ink45.xml"/><Relationship Id="rId2" Type="http://schemas.openxmlformats.org/officeDocument/2006/relationships/image" Target="../media/image2.png"/><Relationship Id="rId29" Type="http://schemas.openxmlformats.org/officeDocument/2006/relationships/image" Target="../media/image24.png"/><Relationship Id="rId24" Type="http://schemas.openxmlformats.org/officeDocument/2006/relationships/customXml" Target="../ink/ink11.xml"/><Relationship Id="rId40" Type="http://schemas.openxmlformats.org/officeDocument/2006/relationships/customXml" Target="../ink/ink19.xml"/><Relationship Id="rId45" Type="http://schemas.openxmlformats.org/officeDocument/2006/relationships/image" Target="../media/image32.png"/><Relationship Id="rId66" Type="http://schemas.openxmlformats.org/officeDocument/2006/relationships/customXml" Target="../ink/ink32.xml"/><Relationship Id="rId87" Type="http://schemas.openxmlformats.org/officeDocument/2006/relationships/image" Target="../media/image53.png"/><Relationship Id="rId61" Type="http://schemas.openxmlformats.org/officeDocument/2006/relationships/image" Target="../media/image40.png"/><Relationship Id="rId82" Type="http://schemas.openxmlformats.org/officeDocument/2006/relationships/customXml" Target="../ink/ink40.xml"/><Relationship Id="rId19" Type="http://schemas.openxmlformats.org/officeDocument/2006/relationships/image" Target="../media/image19.png"/><Relationship Id="rId14" Type="http://schemas.openxmlformats.org/officeDocument/2006/relationships/customXml" Target="../ink/ink6.xml"/><Relationship Id="rId30" Type="http://schemas.openxmlformats.org/officeDocument/2006/relationships/customXml" Target="../ink/ink14.xml"/><Relationship Id="rId35" Type="http://schemas.openxmlformats.org/officeDocument/2006/relationships/image" Target="../media/image27.png"/><Relationship Id="rId56" Type="http://schemas.openxmlformats.org/officeDocument/2006/relationships/customXml" Target="../ink/ink27.xml"/><Relationship Id="rId77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66724" y="3510788"/>
            <a:ext cx="3376929" cy="7027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5" dirty="0">
                <a:solidFill>
                  <a:srgbClr val="4D4D4B"/>
                </a:solidFill>
                <a:latin typeface="Arial"/>
                <a:cs typeface="Arial"/>
              </a:rPr>
              <a:t>AFORO255 TRAINING CENTER</a:t>
            </a:r>
            <a:br>
              <a:rPr lang="en-US" sz="1400" spc="-10" dirty="0">
                <a:solidFill>
                  <a:srgbClr val="4D4D4B"/>
                </a:solidFill>
                <a:latin typeface="Arial"/>
                <a:cs typeface="Arial"/>
              </a:rPr>
            </a:br>
            <a:endParaRPr lang="en-US" sz="1400" spc="-10" dirty="0">
              <a:solidFill>
                <a:srgbClr val="4D4D4B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999A97"/>
                </a:solidFill>
                <a:latin typeface="Arial"/>
                <a:cs typeface="Arial"/>
              </a:rPr>
              <a:t>20</a:t>
            </a:r>
            <a:r>
              <a:rPr lang="en-US" sz="1600" spc="-5" dirty="0">
                <a:solidFill>
                  <a:srgbClr val="999A97"/>
                </a:solidFill>
                <a:latin typeface="Arial"/>
                <a:cs typeface="Arial"/>
              </a:rPr>
              <a:t>21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66724" y="1270508"/>
            <a:ext cx="5723255" cy="18588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pc="-10" dirty="0"/>
              <a:t>MICROSERVICIOS EN AZURE Y NET 5</a:t>
            </a:r>
            <a:br>
              <a:rPr lang="en-US" spc="-10" dirty="0"/>
            </a:br>
            <a:endParaRPr spc="-8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993C00-088B-4375-AE4C-CC65580C7E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3888188"/>
            <a:ext cx="1160463" cy="11936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8AF47E-8C6C-457B-ADDD-18E68E2005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3949881"/>
            <a:ext cx="1160463" cy="1193619"/>
          </a:xfrm>
          <a:prstGeom prst="rect">
            <a:avLst/>
          </a:prstGeom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9ADC9881-E5FE-4337-B410-2C6C0C179897}"/>
              </a:ext>
            </a:extLst>
          </p:cNvPr>
          <p:cNvSpPr txBox="1">
            <a:spLocks/>
          </p:cNvSpPr>
          <p:nvPr/>
        </p:nvSpPr>
        <p:spPr>
          <a:xfrm>
            <a:off x="415544" y="139065"/>
            <a:ext cx="651865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1" i="0">
                <a:solidFill>
                  <a:srgbClr val="4D4D4B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kern="0" spc="-5" dirty="0"/>
              <a:t>AZURE CLI</a:t>
            </a:r>
            <a:endParaRPr lang="en-US" sz="2800" kern="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98D55C6-9986-4EC8-A419-FC7DE874A374}"/>
              </a:ext>
            </a:extLst>
          </p:cNvPr>
          <p:cNvSpPr txBox="1"/>
          <p:nvPr/>
        </p:nvSpPr>
        <p:spPr>
          <a:xfrm>
            <a:off x="412495" y="984548"/>
            <a:ext cx="8045705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2550" indent="-342900">
              <a:spcBef>
                <a:spcPts val="100"/>
              </a:spcBef>
              <a:buClr>
                <a:srgbClr val="FBB64B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es-ES" dirty="0">
                <a:solidFill>
                  <a:srgbClr val="4C4C51"/>
                </a:solidFill>
                <a:latin typeface="Segoe UI" panose="020B0502040204020203" pitchFamily="34" charset="0"/>
              </a:rPr>
              <a:t>La interfaz de línea de comandos de Azure (CLI de Azure) es un conjunto de comandos que se utilizan para crear y administrar recursos de Azure. La CLI de Azure está disponible en todos los servicios de Azure y está diseñada para que pueda trabajar rápidamente con Azure, con énfasis en la automatización.</a:t>
            </a:r>
            <a:endParaRPr dirty="0">
              <a:solidFill>
                <a:srgbClr val="4C4C51"/>
              </a:solidFill>
              <a:latin typeface="Segoe UI" panose="020B0502040204020203" pitchFamily="34" charset="0"/>
            </a:endParaRPr>
          </a:p>
        </p:txBody>
      </p:sp>
      <p:pic>
        <p:nvPicPr>
          <p:cNvPr id="3074" name="Picture 2" descr="Microsoft Azure CLI 2.0 in Ubuntu #Bash of #Windows 10 #Linux #Azure  #DevOps | Argon Systems">
            <a:extLst>
              <a:ext uri="{FF2B5EF4-FFF2-40B4-BE49-F238E27FC236}">
                <a16:creationId xmlns:a16="http://schemas.microsoft.com/office/drawing/2014/main" id="{B683BA40-0FDA-4072-9B3A-92FA4A019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73329"/>
            <a:ext cx="3255963" cy="2837365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089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8DE07A-4574-4BE9-A28C-23519F0A89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6249"/>
            <a:ext cx="9143999" cy="609599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D8AF47E-8C6C-457B-ADDD-18E68E2005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3949881"/>
            <a:ext cx="1160463" cy="1193619"/>
          </a:xfrm>
          <a:prstGeom prst="rect">
            <a:avLst/>
          </a:prstGeom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9ADC9881-E5FE-4337-B410-2C6C0C179897}"/>
              </a:ext>
            </a:extLst>
          </p:cNvPr>
          <p:cNvSpPr txBox="1">
            <a:spLocks/>
          </p:cNvSpPr>
          <p:nvPr/>
        </p:nvSpPr>
        <p:spPr>
          <a:xfrm>
            <a:off x="415544" y="139065"/>
            <a:ext cx="651865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1" i="0">
                <a:solidFill>
                  <a:srgbClr val="4D4D4B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s-PE" sz="2800" kern="0" spc="-5" dirty="0"/>
              <a:t>H</a:t>
            </a:r>
            <a:r>
              <a:rPr lang="en-US" sz="2800" kern="0" spc="-5" dirty="0"/>
              <a:t>ands On</a:t>
            </a:r>
            <a:endParaRPr lang="en-US" sz="2800" kern="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98D55C6-9986-4EC8-A419-FC7DE874A374}"/>
              </a:ext>
            </a:extLst>
          </p:cNvPr>
          <p:cNvSpPr txBox="1"/>
          <p:nvPr/>
        </p:nvSpPr>
        <p:spPr>
          <a:xfrm>
            <a:off x="412495" y="984548"/>
            <a:ext cx="804570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2550" indent="-342900">
              <a:spcBef>
                <a:spcPts val="100"/>
              </a:spcBef>
              <a:buClr>
                <a:srgbClr val="FBB64B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es-ES" dirty="0">
                <a:solidFill>
                  <a:srgbClr val="4C4C51"/>
                </a:solidFill>
                <a:latin typeface="Segoe UI" panose="020B0502040204020203" pitchFamily="34" charset="0"/>
              </a:rPr>
              <a:t>Construyamos los microservicios</a:t>
            </a:r>
            <a:endParaRPr dirty="0">
              <a:solidFill>
                <a:srgbClr val="4C4C51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184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>
            <a:extLst>
              <a:ext uri="{FF2B5EF4-FFF2-40B4-BE49-F238E27FC236}">
                <a16:creationId xmlns:a16="http://schemas.microsoft.com/office/drawing/2014/main" id="{1D8E274F-29D8-45F2-850C-216FC77BE6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62733" y="2219705"/>
            <a:ext cx="41757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¡Muchas</a:t>
            </a:r>
            <a:r>
              <a:rPr spc="-30" dirty="0"/>
              <a:t> </a:t>
            </a:r>
            <a:r>
              <a:rPr spc="-5" dirty="0"/>
              <a:t>gracias!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8AF47E-8C6C-457B-ADDD-18E68E2005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3888188"/>
            <a:ext cx="1160463" cy="119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60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F993C00-088B-4375-AE4C-CC65580C7E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3888188"/>
            <a:ext cx="1160463" cy="1193619"/>
          </a:xfrm>
          <a:prstGeom prst="rect">
            <a:avLst/>
          </a:prstGeom>
        </p:spPr>
      </p:pic>
      <p:sp>
        <p:nvSpPr>
          <p:cNvPr id="6" name="object 5">
            <a:extLst>
              <a:ext uri="{FF2B5EF4-FFF2-40B4-BE49-F238E27FC236}">
                <a16:creationId xmlns:a16="http://schemas.microsoft.com/office/drawing/2014/main" id="{FCD194D5-CB94-4600-A2F5-D5A2A7456DF8}"/>
              </a:ext>
            </a:extLst>
          </p:cNvPr>
          <p:cNvSpPr txBox="1">
            <a:spLocks/>
          </p:cNvSpPr>
          <p:nvPr/>
        </p:nvSpPr>
        <p:spPr>
          <a:xfrm>
            <a:off x="415544" y="139065"/>
            <a:ext cx="736028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1" i="0">
                <a:solidFill>
                  <a:srgbClr val="4D4D4B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s-ES" sz="2800" kern="0"/>
              <a:t>Instructor</a:t>
            </a:r>
            <a:endParaRPr lang="es-ES" sz="2800" kern="0" dirty="0"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76BC1265-34B2-4E0C-9F2B-E9E24BABE103}"/>
              </a:ext>
            </a:extLst>
          </p:cNvPr>
          <p:cNvSpPr txBox="1"/>
          <p:nvPr/>
        </p:nvSpPr>
        <p:spPr>
          <a:xfrm>
            <a:off x="4953000" y="1780278"/>
            <a:ext cx="2664600" cy="4866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s-PE" sz="1600" spc="-5" dirty="0">
                <a:solidFill>
                  <a:srgbClr val="4D4D4B"/>
                </a:solidFill>
                <a:latin typeface="Arial"/>
                <a:cs typeface="Arial"/>
              </a:rPr>
              <a:t>Ivan Cuadros Altamirano</a:t>
            </a:r>
          </a:p>
          <a:p>
            <a:pPr marL="12700" algn="ctr">
              <a:spcBef>
                <a:spcPts val="95"/>
              </a:spcBef>
            </a:pPr>
            <a:r>
              <a:rPr lang="en-US" sz="1400" spc="-5" dirty="0">
                <a:solidFill>
                  <a:srgbClr val="4D4D4B"/>
                </a:solidFill>
                <a:latin typeface="Arial"/>
                <a:cs typeface="Arial"/>
              </a:rPr>
              <a:t>Lead Software Architect</a:t>
            </a:r>
            <a:endParaRPr sz="1400" spc="-5" dirty="0">
              <a:solidFill>
                <a:srgbClr val="4D4D4B"/>
              </a:solidFill>
              <a:latin typeface="Arial"/>
              <a:cs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152C55-DC4E-415B-AD7F-8295D00EDE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050532"/>
            <a:ext cx="2664600" cy="2740418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80A30FC-7330-4B22-ACED-8484EE1408D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16" t="79057" r="30741" b="5556"/>
          <a:stretch/>
        </p:blipFill>
        <p:spPr>
          <a:xfrm>
            <a:off x="5943600" y="2266950"/>
            <a:ext cx="864810" cy="81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578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8AF47E-8C6C-457B-ADDD-18E68E2005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3888188"/>
            <a:ext cx="1160463" cy="1193619"/>
          </a:xfrm>
          <a:prstGeom prst="rect">
            <a:avLst/>
          </a:prstGeom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9ADC9881-E5FE-4337-B410-2C6C0C179897}"/>
              </a:ext>
            </a:extLst>
          </p:cNvPr>
          <p:cNvSpPr txBox="1">
            <a:spLocks/>
          </p:cNvSpPr>
          <p:nvPr/>
        </p:nvSpPr>
        <p:spPr>
          <a:xfrm>
            <a:off x="415544" y="139065"/>
            <a:ext cx="13265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1" i="0">
                <a:solidFill>
                  <a:srgbClr val="4D4D4B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kern="0" spc="-10"/>
              <a:t>Agenda</a:t>
            </a:r>
            <a:endParaRPr lang="en-US" sz="2800" kern="0" dirty="0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BC91F90D-4D01-43FB-8367-FFCA8D3D4610}"/>
              </a:ext>
            </a:extLst>
          </p:cNvPr>
          <p:cNvSpPr txBox="1"/>
          <p:nvPr/>
        </p:nvSpPr>
        <p:spPr>
          <a:xfrm>
            <a:off x="419506" y="981837"/>
            <a:ext cx="7161530" cy="1960793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30"/>
              </a:spcBef>
              <a:buClr>
                <a:srgbClr val="FBB64B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en-US" sz="1800" spc="-5" dirty="0" err="1">
                <a:solidFill>
                  <a:srgbClr val="4D4D4B"/>
                </a:solidFill>
                <a:latin typeface="Arial"/>
                <a:cs typeface="Arial"/>
              </a:rPr>
              <a:t>Introducción</a:t>
            </a:r>
            <a:r>
              <a:rPr lang="en-US" sz="1800" spc="-5" dirty="0">
                <a:solidFill>
                  <a:srgbClr val="4D4D4B"/>
                </a:solidFill>
                <a:latin typeface="Arial"/>
                <a:cs typeface="Arial"/>
              </a:rPr>
              <a:t> a la </a:t>
            </a:r>
            <a:r>
              <a:rPr lang="en-US" sz="1800" spc="-5" dirty="0" err="1">
                <a:solidFill>
                  <a:srgbClr val="4D4D4B"/>
                </a:solidFill>
                <a:latin typeface="Arial"/>
                <a:cs typeface="Arial"/>
              </a:rPr>
              <a:t>Arquitectura</a:t>
            </a:r>
            <a:r>
              <a:rPr lang="en-US" sz="1800" spc="-5" dirty="0">
                <a:solidFill>
                  <a:srgbClr val="4D4D4B"/>
                </a:solidFill>
                <a:latin typeface="Arial"/>
                <a:cs typeface="Arial"/>
              </a:rPr>
              <a:t> de </a:t>
            </a:r>
            <a:r>
              <a:rPr lang="en-US" sz="1800" spc="-5" dirty="0" err="1">
                <a:solidFill>
                  <a:srgbClr val="4D4D4B"/>
                </a:solidFill>
                <a:latin typeface="Arial"/>
                <a:cs typeface="Arial"/>
              </a:rPr>
              <a:t>Microservicios</a:t>
            </a:r>
            <a:endParaRPr lang="en-US" sz="1800" spc="-5" dirty="0">
              <a:solidFill>
                <a:srgbClr val="4D4D4B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Clr>
                <a:srgbClr val="FBB64B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en-US" spc="-5" dirty="0" err="1">
                <a:solidFill>
                  <a:srgbClr val="4D4D4B"/>
                </a:solidFill>
                <a:latin typeface="Arial"/>
                <a:cs typeface="Arial"/>
              </a:rPr>
              <a:t>Revisión</a:t>
            </a:r>
            <a:r>
              <a:rPr lang="en-US" spc="-5" dirty="0">
                <a:solidFill>
                  <a:srgbClr val="4D4D4B"/>
                </a:solidFill>
                <a:latin typeface="Arial"/>
                <a:cs typeface="Arial"/>
              </a:rPr>
              <a:t> de </a:t>
            </a:r>
            <a:r>
              <a:rPr lang="en-US" spc="-5" dirty="0" err="1">
                <a:solidFill>
                  <a:srgbClr val="4D4D4B"/>
                </a:solidFill>
                <a:latin typeface="Arial"/>
                <a:cs typeface="Arial"/>
              </a:rPr>
              <a:t>Arquitectura</a:t>
            </a:r>
            <a:r>
              <a:rPr lang="en-US" spc="-5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lang="en-US" spc="-5" dirty="0" err="1">
                <a:solidFill>
                  <a:srgbClr val="4D4D4B"/>
                </a:solidFill>
                <a:latin typeface="Arial"/>
                <a:cs typeface="Arial"/>
              </a:rPr>
              <a:t>propuesta</a:t>
            </a:r>
            <a:endParaRPr lang="en-US" sz="1800" spc="-5" dirty="0">
              <a:solidFill>
                <a:srgbClr val="4D4D4B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Clr>
                <a:srgbClr val="FBB64B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es-PE" sz="1800" spc="-5" dirty="0">
                <a:solidFill>
                  <a:srgbClr val="4D4D4B"/>
                </a:solidFill>
                <a:latin typeface="Arial"/>
                <a:cs typeface="Arial"/>
              </a:rPr>
              <a:t>Trabajar Bases de Datos SQL y </a:t>
            </a:r>
            <a:r>
              <a:rPr lang="es-PE" sz="1800" spc="-5" dirty="0" err="1">
                <a:solidFill>
                  <a:srgbClr val="4D4D4B"/>
                </a:solidFill>
                <a:latin typeface="Arial"/>
                <a:cs typeface="Arial"/>
              </a:rPr>
              <a:t>Posgres</a:t>
            </a:r>
            <a:r>
              <a:rPr lang="es-PE" sz="1800" spc="-5" dirty="0">
                <a:solidFill>
                  <a:srgbClr val="4D4D4B"/>
                </a:solidFill>
                <a:latin typeface="Arial"/>
                <a:cs typeface="Arial"/>
              </a:rPr>
              <a:t> en Azure</a:t>
            </a:r>
            <a:endParaRPr sz="1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FBB64B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es-PE" spc="-5" dirty="0">
                <a:solidFill>
                  <a:srgbClr val="4D4D4B"/>
                </a:solidFill>
                <a:latin typeface="Arial"/>
                <a:cs typeface="Arial"/>
              </a:rPr>
              <a:t>Trabajar con AZURE CLI</a:t>
            </a:r>
            <a:endParaRPr sz="1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Clr>
                <a:srgbClr val="FBB64B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es-PE" spc="-5" dirty="0">
                <a:solidFill>
                  <a:srgbClr val="4D4D4B"/>
                </a:solidFill>
                <a:latin typeface="Arial"/>
                <a:cs typeface="Arial"/>
              </a:rPr>
              <a:t>Construir los microservicios de </a:t>
            </a:r>
            <a:r>
              <a:rPr lang="es-PE" spc="-5" dirty="0" err="1">
                <a:solidFill>
                  <a:srgbClr val="4D4D4B"/>
                </a:solidFill>
                <a:latin typeface="Arial"/>
                <a:cs typeface="Arial"/>
              </a:rPr>
              <a:t>Account</a:t>
            </a:r>
            <a:r>
              <a:rPr lang="es-PE" spc="-5" dirty="0">
                <a:solidFill>
                  <a:srgbClr val="4D4D4B"/>
                </a:solidFill>
                <a:latin typeface="Arial"/>
                <a:cs typeface="Arial"/>
              </a:rPr>
              <a:t> y </a:t>
            </a:r>
            <a:r>
              <a:rPr lang="es-PE" spc="-5" dirty="0" err="1">
                <a:solidFill>
                  <a:srgbClr val="4D4D4B"/>
                </a:solidFill>
                <a:latin typeface="Arial"/>
                <a:cs typeface="Arial"/>
              </a:rPr>
              <a:t>Transaction</a:t>
            </a:r>
            <a:r>
              <a:rPr lang="es-PE" spc="-5" dirty="0">
                <a:solidFill>
                  <a:srgbClr val="4D4D4B"/>
                </a:solidFill>
                <a:latin typeface="Arial"/>
                <a:cs typeface="Arial"/>
              </a:rPr>
              <a:t> (Cuentas y Transacciones)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1168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8AF47E-8C6C-457B-ADDD-18E68E2005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3888188"/>
            <a:ext cx="1160463" cy="1193619"/>
          </a:xfrm>
          <a:prstGeom prst="rect">
            <a:avLst/>
          </a:prstGeom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9ADC9881-E5FE-4337-B410-2C6C0C179897}"/>
              </a:ext>
            </a:extLst>
          </p:cNvPr>
          <p:cNvSpPr txBox="1">
            <a:spLocks/>
          </p:cNvSpPr>
          <p:nvPr/>
        </p:nvSpPr>
        <p:spPr>
          <a:xfrm>
            <a:off x="415544" y="139065"/>
            <a:ext cx="651865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1" i="0">
                <a:solidFill>
                  <a:srgbClr val="4D4D4B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spc="-5" dirty="0" err="1">
                <a:solidFill>
                  <a:srgbClr val="4D4D4B"/>
                </a:solidFill>
                <a:latin typeface="Arial"/>
                <a:cs typeface="Arial"/>
              </a:rPr>
              <a:t>Arquitectura</a:t>
            </a:r>
            <a:r>
              <a:rPr lang="en-US" sz="2800" spc="-5" dirty="0">
                <a:solidFill>
                  <a:srgbClr val="4D4D4B"/>
                </a:solidFill>
                <a:latin typeface="Arial"/>
                <a:cs typeface="Arial"/>
              </a:rPr>
              <a:t> de </a:t>
            </a:r>
            <a:r>
              <a:rPr lang="en-US" sz="2800" spc="-5" dirty="0" err="1">
                <a:solidFill>
                  <a:srgbClr val="4D4D4B"/>
                </a:solidFill>
                <a:latin typeface="Arial"/>
                <a:cs typeface="Arial"/>
              </a:rPr>
              <a:t>Microservicios</a:t>
            </a:r>
            <a:endParaRPr lang="en-US" sz="2800" kern="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98D55C6-9986-4EC8-A419-FC7DE874A374}"/>
              </a:ext>
            </a:extLst>
          </p:cNvPr>
          <p:cNvSpPr txBox="1"/>
          <p:nvPr/>
        </p:nvSpPr>
        <p:spPr>
          <a:xfrm>
            <a:off x="412495" y="879406"/>
            <a:ext cx="7664705" cy="37497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2550" indent="-342900">
              <a:lnSpc>
                <a:spcPct val="100000"/>
              </a:lnSpc>
              <a:spcBef>
                <a:spcPts val="100"/>
              </a:spcBef>
              <a:buClr>
                <a:srgbClr val="FBB64B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es-ES" b="0" i="0" dirty="0">
                <a:solidFill>
                  <a:srgbClr val="4C4C51"/>
                </a:solidFill>
                <a:effectLst/>
                <a:latin typeface="Segoe UI" panose="020B0502040204020203" pitchFamily="34" charset="0"/>
              </a:rPr>
              <a:t>Los microservicios son un estilo de arquitectura de software en que las aplicaciones se componen de pequeños módulos independientes que se comunican entre sí mediante contratos de API bien definidos</a:t>
            </a:r>
          </a:p>
          <a:p>
            <a:pPr marL="355600" marR="82550" indent="-342900">
              <a:lnSpc>
                <a:spcPct val="100000"/>
              </a:lnSpc>
              <a:spcBef>
                <a:spcPts val="100"/>
              </a:spcBef>
              <a:buClr>
                <a:srgbClr val="FBB64B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endParaRPr sz="26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buClr>
                <a:srgbClr val="FBB64B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es-ES" b="0" i="0" dirty="0">
                <a:solidFill>
                  <a:srgbClr val="4C4C51"/>
                </a:solidFill>
                <a:effectLst/>
                <a:latin typeface="Segoe UI" panose="020B0502040204020203" pitchFamily="34" charset="0"/>
              </a:rPr>
              <a:t>Estos módulos de servicios son bloques de creación altamente desacoplados, lo suficientemente pequeños para implementar una única funcionalidad.</a:t>
            </a:r>
          </a:p>
          <a:p>
            <a:pPr marL="355600" marR="5080" indent="-342900">
              <a:lnSpc>
                <a:spcPct val="100000"/>
              </a:lnSpc>
              <a:buClr>
                <a:srgbClr val="FBB64B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endParaRPr lang="es-ES" sz="1800" dirty="0">
              <a:solidFill>
                <a:srgbClr val="4C4C51"/>
              </a:solidFill>
              <a:latin typeface="Segoe UI" panose="020B0502040204020203" pitchFamily="34" charset="0"/>
              <a:cs typeface="Arial"/>
            </a:endParaRPr>
          </a:p>
          <a:p>
            <a:pPr marL="355600" marR="5080" indent="-342900">
              <a:lnSpc>
                <a:spcPct val="100000"/>
              </a:lnSpc>
              <a:buClr>
                <a:srgbClr val="FBB64B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es-ES" b="1" i="0" dirty="0">
                <a:solidFill>
                  <a:srgbClr val="4C4C51"/>
                </a:solidFill>
                <a:effectLst/>
                <a:latin typeface="Segoe UI" panose="020B0502040204020203" pitchFamily="34" charset="0"/>
              </a:rPr>
              <a:t>La finalidad de las arquitecturas de microservicios es facilitar el desarrollo y el escalado de aplicaciones. Las arquitecturas de microservicios fomentan la colaboración entre equipos independientes y les permite introducir nuevas funcionalidades en el mercado más rápido</a:t>
            </a:r>
            <a:r>
              <a:rPr lang="es-ES" b="0" i="0" dirty="0">
                <a:solidFill>
                  <a:srgbClr val="4C4C51"/>
                </a:solidFill>
                <a:effectLst/>
                <a:latin typeface="Segoe UI" panose="020B0502040204020203" pitchFamily="34" charset="0"/>
              </a:rPr>
              <a:t>.</a:t>
            </a:r>
            <a:endParaRPr lang="es-ES"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2889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8AF47E-8C6C-457B-ADDD-18E68E2005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3888188"/>
            <a:ext cx="1160463" cy="1193619"/>
          </a:xfrm>
          <a:prstGeom prst="rect">
            <a:avLst/>
          </a:prstGeom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9ADC9881-E5FE-4337-B410-2C6C0C179897}"/>
              </a:ext>
            </a:extLst>
          </p:cNvPr>
          <p:cNvSpPr txBox="1">
            <a:spLocks/>
          </p:cNvSpPr>
          <p:nvPr/>
        </p:nvSpPr>
        <p:spPr>
          <a:xfrm>
            <a:off x="415544" y="139065"/>
            <a:ext cx="651865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1" i="0">
                <a:solidFill>
                  <a:srgbClr val="4D4D4B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spc="-5" dirty="0" err="1">
                <a:solidFill>
                  <a:srgbClr val="4D4D4B"/>
                </a:solidFill>
                <a:latin typeface="Arial"/>
                <a:cs typeface="Arial"/>
              </a:rPr>
              <a:t>Arquitectura</a:t>
            </a:r>
            <a:r>
              <a:rPr lang="en-US" sz="2800" spc="-5" dirty="0">
                <a:solidFill>
                  <a:srgbClr val="4D4D4B"/>
                </a:solidFill>
                <a:latin typeface="Arial"/>
                <a:cs typeface="Arial"/>
              </a:rPr>
              <a:t> de </a:t>
            </a:r>
            <a:r>
              <a:rPr lang="en-US" sz="2800" spc="-5" dirty="0" err="1">
                <a:solidFill>
                  <a:srgbClr val="4D4D4B"/>
                </a:solidFill>
                <a:latin typeface="Arial"/>
                <a:cs typeface="Arial"/>
              </a:rPr>
              <a:t>Microservicios</a:t>
            </a:r>
            <a:endParaRPr lang="en-US" sz="2800" kern="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98D55C6-9986-4EC8-A419-FC7DE874A374}"/>
              </a:ext>
            </a:extLst>
          </p:cNvPr>
          <p:cNvSpPr txBox="1"/>
          <p:nvPr/>
        </p:nvSpPr>
        <p:spPr>
          <a:xfrm>
            <a:off x="412495" y="879406"/>
            <a:ext cx="7664705" cy="20287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2550" indent="-342900">
              <a:lnSpc>
                <a:spcPct val="100000"/>
              </a:lnSpc>
              <a:spcBef>
                <a:spcPts val="100"/>
              </a:spcBef>
              <a:buClr>
                <a:srgbClr val="FBB64B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es-ES" b="0" i="0" dirty="0">
                <a:solidFill>
                  <a:srgbClr val="4C4C51"/>
                </a:solidFill>
                <a:effectLst/>
                <a:latin typeface="Segoe UI" panose="020B0502040204020203" pitchFamily="34" charset="0"/>
              </a:rPr>
              <a:t>Motivos para usar los microservicios:</a:t>
            </a:r>
          </a:p>
          <a:p>
            <a:pPr marL="12700" marR="82550">
              <a:lnSpc>
                <a:spcPct val="100000"/>
              </a:lnSpc>
              <a:spcBef>
                <a:spcPts val="100"/>
              </a:spcBef>
              <a:buClr>
                <a:srgbClr val="FBB64B"/>
              </a:buClr>
              <a:tabLst>
                <a:tab pos="354965" algn="l"/>
                <a:tab pos="355600" algn="l"/>
              </a:tabLst>
            </a:pPr>
            <a:endParaRPr lang="es-ES" b="0" i="0" dirty="0">
              <a:solidFill>
                <a:srgbClr val="4C4C51"/>
              </a:solidFill>
              <a:effectLst/>
              <a:latin typeface="Segoe UI" panose="020B0502040204020203" pitchFamily="34" charset="0"/>
            </a:endParaRPr>
          </a:p>
          <a:p>
            <a:pPr marL="812800" marR="82550" lvl="1" indent="-342900">
              <a:spcBef>
                <a:spcPts val="100"/>
              </a:spcBef>
              <a:buClr>
                <a:srgbClr val="FBB64B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es-ES" dirty="0">
                <a:solidFill>
                  <a:srgbClr val="4C4C51"/>
                </a:solidFill>
                <a:latin typeface="Segoe UI" panose="020B0502040204020203" pitchFamily="34" charset="0"/>
              </a:rPr>
              <a:t>Compilar servicios de forma independiente</a:t>
            </a:r>
          </a:p>
          <a:p>
            <a:pPr marL="812800" marR="82550" lvl="1" indent="-342900">
              <a:spcBef>
                <a:spcPts val="100"/>
              </a:spcBef>
              <a:buClr>
                <a:srgbClr val="FBB64B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es-ES" dirty="0">
                <a:solidFill>
                  <a:srgbClr val="4C4C51"/>
                </a:solidFill>
                <a:latin typeface="Segoe UI" panose="020B0502040204020203" pitchFamily="34" charset="0"/>
              </a:rPr>
              <a:t>Escalar servicios de forma autónoma</a:t>
            </a:r>
          </a:p>
          <a:p>
            <a:pPr marL="812800" marR="82550" lvl="1" indent="-342900">
              <a:spcBef>
                <a:spcPts val="100"/>
              </a:spcBef>
              <a:buClr>
                <a:srgbClr val="FBB64B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es-ES" dirty="0">
                <a:solidFill>
                  <a:srgbClr val="4C4C51"/>
                </a:solidFill>
                <a:latin typeface="Segoe UI" panose="020B0502040204020203" pitchFamily="34" charset="0"/>
              </a:rPr>
              <a:t>Usar el mejor enfoque</a:t>
            </a:r>
          </a:p>
          <a:p>
            <a:pPr marL="812800" marR="82550" lvl="1" indent="-342900">
              <a:spcBef>
                <a:spcPts val="100"/>
              </a:spcBef>
              <a:buClr>
                <a:srgbClr val="FBB64B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es-ES" dirty="0">
                <a:solidFill>
                  <a:srgbClr val="4C4C51"/>
                </a:solidFill>
                <a:latin typeface="Segoe UI" panose="020B0502040204020203" pitchFamily="34" charset="0"/>
              </a:rPr>
              <a:t>Aislar puntos de error</a:t>
            </a:r>
          </a:p>
          <a:p>
            <a:pPr marL="812800" marR="82550" lvl="1" indent="-342900">
              <a:spcBef>
                <a:spcPts val="100"/>
              </a:spcBef>
              <a:buClr>
                <a:srgbClr val="FBB64B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es-ES" dirty="0">
                <a:solidFill>
                  <a:srgbClr val="4C4C51"/>
                </a:solidFill>
                <a:latin typeface="Segoe UI" panose="020B0502040204020203" pitchFamily="34" charset="0"/>
              </a:rPr>
              <a:t>Entregar valor más rápido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A8B137-6341-4BA6-A03A-48A9D923A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454" y="3333750"/>
            <a:ext cx="1371600" cy="1285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C4D906-E35E-415D-B4DE-F8B453C50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3562350"/>
            <a:ext cx="1817525" cy="9886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C87A3F-7438-4FEE-A0B0-B32AB4E25D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800" y="3527683"/>
            <a:ext cx="1513956" cy="113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794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8AF47E-8C6C-457B-ADDD-18E68E2005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3888188"/>
            <a:ext cx="1160463" cy="1193619"/>
          </a:xfrm>
          <a:prstGeom prst="rect">
            <a:avLst/>
          </a:prstGeom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9ADC9881-E5FE-4337-B410-2C6C0C179897}"/>
              </a:ext>
            </a:extLst>
          </p:cNvPr>
          <p:cNvSpPr txBox="1">
            <a:spLocks/>
          </p:cNvSpPr>
          <p:nvPr/>
        </p:nvSpPr>
        <p:spPr>
          <a:xfrm>
            <a:off x="415544" y="139065"/>
            <a:ext cx="651865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1" i="0">
                <a:solidFill>
                  <a:srgbClr val="4D4D4B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spc="-5" dirty="0" err="1">
                <a:solidFill>
                  <a:srgbClr val="4D4D4B"/>
                </a:solidFill>
                <a:latin typeface="Arial"/>
                <a:cs typeface="Arial"/>
              </a:rPr>
              <a:t>Arquitectura</a:t>
            </a:r>
            <a:r>
              <a:rPr lang="en-US" sz="2800" spc="-5" dirty="0">
                <a:solidFill>
                  <a:srgbClr val="4D4D4B"/>
                </a:solidFill>
                <a:latin typeface="Arial"/>
                <a:cs typeface="Arial"/>
              </a:rPr>
              <a:t> de </a:t>
            </a:r>
            <a:r>
              <a:rPr lang="en-US" sz="2800" spc="-5" dirty="0" err="1">
                <a:solidFill>
                  <a:srgbClr val="4D4D4B"/>
                </a:solidFill>
                <a:latin typeface="Arial"/>
                <a:cs typeface="Arial"/>
              </a:rPr>
              <a:t>Microservicios</a:t>
            </a:r>
            <a:endParaRPr lang="en-US" sz="2800" kern="0" dirty="0"/>
          </a:p>
        </p:txBody>
      </p:sp>
      <p:pic>
        <p:nvPicPr>
          <p:cNvPr id="1026" name="Picture 2" descr="Arquitectura de microservicios en Azure Service Fabric - Azure Architecture  Center | Microsoft Docs">
            <a:extLst>
              <a:ext uri="{FF2B5EF4-FFF2-40B4-BE49-F238E27FC236}">
                <a16:creationId xmlns:a16="http://schemas.microsoft.com/office/drawing/2014/main" id="{EA555D7D-B797-4D90-BDB4-DE870E5A0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64" y="2091787"/>
            <a:ext cx="4277736" cy="296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odelos de diseño de microservicios - Azure Architecture Center | Microsoft  Docs">
            <a:extLst>
              <a:ext uri="{FF2B5EF4-FFF2-40B4-BE49-F238E27FC236}">
                <a16:creationId xmlns:a16="http://schemas.microsoft.com/office/drawing/2014/main" id="{5BCF0036-2991-45D8-A0D6-8031C6352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608" y="742950"/>
            <a:ext cx="475356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icroservicios con AKS - Azure Solution Ideas | Microsoft Docs">
            <a:extLst>
              <a:ext uri="{FF2B5EF4-FFF2-40B4-BE49-F238E27FC236}">
                <a16:creationId xmlns:a16="http://schemas.microsoft.com/office/drawing/2014/main" id="{2856EA38-D911-40C8-830C-2F58014A7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807" y="3321108"/>
            <a:ext cx="2181154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9624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05D15C0-0B44-47B3-8A4C-3AACAE67C1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3888188"/>
            <a:ext cx="1160463" cy="11936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63F388-31A0-4002-9454-805F538ACA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" y="0"/>
            <a:ext cx="9133264" cy="51435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D132FD8-A037-4BD3-9D10-72E2CFF5FC1F}"/>
                  </a:ext>
                </a:extLst>
              </p14:cNvPr>
              <p14:cNvContentPartPr/>
              <p14:nvPr/>
            </p14:nvContentPartPr>
            <p14:xfrm>
              <a:off x="6532200" y="1731600"/>
              <a:ext cx="1217880" cy="1074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D132FD8-A037-4BD3-9D10-72E2CFF5FC1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16360" y="1668240"/>
                <a:ext cx="1249200" cy="12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04A8734-9417-4E4B-B99B-81AA394D50E4}"/>
                  </a:ext>
                </a:extLst>
              </p14:cNvPr>
              <p14:cNvContentPartPr/>
              <p14:nvPr/>
            </p14:nvContentPartPr>
            <p14:xfrm>
              <a:off x="4474800" y="2091600"/>
              <a:ext cx="223200" cy="343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04A8734-9417-4E4B-B99B-81AA394D50E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58960" y="2028240"/>
                <a:ext cx="254520" cy="47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08F14C8-ACED-4ED1-8EDF-C110B4A53165}"/>
                  </a:ext>
                </a:extLst>
              </p14:cNvPr>
              <p14:cNvContentPartPr/>
              <p14:nvPr/>
            </p14:nvContentPartPr>
            <p14:xfrm>
              <a:off x="5086440" y="1960200"/>
              <a:ext cx="120240" cy="297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08F14C8-ACED-4ED1-8EDF-C110B4A5316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70600" y="1896840"/>
                <a:ext cx="151560" cy="42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C99DDF1-BA8C-48A8-B157-77D82ECDAC4B}"/>
                  </a:ext>
                </a:extLst>
              </p14:cNvPr>
              <p14:cNvContentPartPr/>
              <p14:nvPr/>
            </p14:nvContentPartPr>
            <p14:xfrm>
              <a:off x="5834880" y="1891800"/>
              <a:ext cx="166320" cy="337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C99DDF1-BA8C-48A8-B157-77D82ECDAC4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19040" y="1828440"/>
                <a:ext cx="197640" cy="46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45D651A-AF4F-4306-AB41-59771528A214}"/>
                  </a:ext>
                </a:extLst>
              </p14:cNvPr>
              <p14:cNvContentPartPr/>
              <p14:nvPr/>
            </p14:nvContentPartPr>
            <p14:xfrm>
              <a:off x="6292080" y="1388880"/>
              <a:ext cx="132120" cy="240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45D651A-AF4F-4306-AB41-59771528A21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76240" y="1325520"/>
                <a:ext cx="16344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627EB2B-1B35-4728-863B-401F93DE6C49}"/>
                  </a:ext>
                </a:extLst>
              </p14:cNvPr>
              <p14:cNvContentPartPr/>
              <p14:nvPr/>
            </p14:nvContentPartPr>
            <p14:xfrm>
              <a:off x="5480640" y="2286000"/>
              <a:ext cx="183240" cy="423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627EB2B-1B35-4728-863B-401F93DE6C4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464800" y="2222640"/>
                <a:ext cx="214560" cy="55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D989172-28C6-48D2-B5C8-1E592F76D389}"/>
                  </a:ext>
                </a:extLst>
              </p14:cNvPr>
              <p14:cNvContentPartPr/>
              <p14:nvPr/>
            </p14:nvContentPartPr>
            <p14:xfrm>
              <a:off x="2629080" y="942840"/>
              <a:ext cx="4120560" cy="27838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D989172-28C6-48D2-B5C8-1E592F76D38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613240" y="879480"/>
                <a:ext cx="4151880" cy="29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6579789-F1C3-4BC9-B71C-6194426082B0}"/>
                  </a:ext>
                </a:extLst>
              </p14:cNvPr>
              <p14:cNvContentPartPr/>
              <p14:nvPr/>
            </p14:nvContentPartPr>
            <p14:xfrm>
              <a:off x="5577840" y="2828880"/>
              <a:ext cx="337680" cy="518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6579789-F1C3-4BC9-B71C-6194426082B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562000" y="2765520"/>
                <a:ext cx="36900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6486533-8EB8-4B58-A71B-5DAAB9DC1EBA}"/>
                  </a:ext>
                </a:extLst>
              </p14:cNvPr>
              <p14:cNvContentPartPr/>
              <p14:nvPr/>
            </p14:nvContentPartPr>
            <p14:xfrm>
              <a:off x="5086440" y="3280320"/>
              <a:ext cx="966240" cy="518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6486533-8EB8-4B58-A71B-5DAAB9DC1EB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070600" y="3216960"/>
                <a:ext cx="99756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568729C-A34D-4F23-BDD7-9E03F8BFE7CE}"/>
                  </a:ext>
                </a:extLst>
              </p14:cNvPr>
              <p14:cNvContentPartPr/>
              <p14:nvPr/>
            </p14:nvContentPartPr>
            <p14:xfrm>
              <a:off x="6017760" y="222840"/>
              <a:ext cx="663480" cy="6004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568729C-A34D-4F23-BDD7-9E03F8BFE7C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001920" y="159480"/>
                <a:ext cx="694800" cy="72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EE8F750-DC06-4C14-B460-6CE2F0905CD6}"/>
                  </a:ext>
                </a:extLst>
              </p14:cNvPr>
              <p14:cNvContentPartPr/>
              <p14:nvPr/>
            </p14:nvContentPartPr>
            <p14:xfrm>
              <a:off x="5377680" y="337320"/>
              <a:ext cx="411840" cy="345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EE8F750-DC06-4C14-B460-6CE2F0905CD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361840" y="273960"/>
                <a:ext cx="44316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4A49AA1-920A-43C2-B73A-3345E7AC8718}"/>
                  </a:ext>
                </a:extLst>
              </p14:cNvPr>
              <p14:cNvContentPartPr/>
              <p14:nvPr/>
            </p14:nvContentPartPr>
            <p14:xfrm>
              <a:off x="7052400" y="594360"/>
              <a:ext cx="646200" cy="975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4A49AA1-920A-43C2-B73A-3345E7AC871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036560" y="531000"/>
                <a:ext cx="67752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03D1955-719A-433A-B40D-672F10609EE8}"/>
                  </a:ext>
                </a:extLst>
              </p14:cNvPr>
              <p14:cNvContentPartPr/>
              <p14:nvPr/>
            </p14:nvContentPartPr>
            <p14:xfrm>
              <a:off x="8183880" y="520200"/>
              <a:ext cx="531720" cy="975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03D1955-719A-433A-B40D-672F10609EE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168040" y="456840"/>
                <a:ext cx="56304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35E5B40-89F9-4E74-BC00-79F0A27CA8D5}"/>
                  </a:ext>
                </a:extLst>
              </p14:cNvPr>
              <p14:cNvContentPartPr/>
              <p14:nvPr/>
            </p14:nvContentPartPr>
            <p14:xfrm>
              <a:off x="8269560" y="1703160"/>
              <a:ext cx="486360" cy="1033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35E5B40-89F9-4E74-BC00-79F0A27CA8D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253720" y="1639800"/>
                <a:ext cx="51768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699CC8C-D3F7-4217-BF2C-D1F406A75CCA}"/>
                  </a:ext>
                </a:extLst>
              </p14:cNvPr>
              <p14:cNvContentPartPr/>
              <p14:nvPr/>
            </p14:nvContentPartPr>
            <p14:xfrm>
              <a:off x="7926840" y="2857680"/>
              <a:ext cx="1114560" cy="12117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699CC8C-D3F7-4217-BF2C-D1F406A75CC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911000" y="2794320"/>
                <a:ext cx="1145880" cy="133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35E3262-0F60-49B0-8585-8D6E626BE915}"/>
                  </a:ext>
                </a:extLst>
              </p14:cNvPr>
              <p14:cNvContentPartPr/>
              <p14:nvPr/>
            </p14:nvContentPartPr>
            <p14:xfrm>
              <a:off x="7972560" y="2908800"/>
              <a:ext cx="257400" cy="518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35E3262-0F60-49B0-8585-8D6E626BE91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956720" y="2845440"/>
                <a:ext cx="28872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6C7B4A0-A21D-4DBF-82C1-5C61B89DDAB6}"/>
                  </a:ext>
                </a:extLst>
              </p14:cNvPr>
              <p14:cNvContentPartPr/>
              <p14:nvPr/>
            </p14:nvContentPartPr>
            <p14:xfrm>
              <a:off x="5309280" y="2868840"/>
              <a:ext cx="2657880" cy="9435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6C7B4A0-A21D-4DBF-82C1-5C61B89DDAB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93440" y="2805480"/>
                <a:ext cx="2689200" cy="10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3585447-FCBE-4FB7-8825-37EDBE386F77}"/>
                  </a:ext>
                </a:extLst>
              </p14:cNvPr>
              <p14:cNvContentPartPr/>
              <p14:nvPr/>
            </p14:nvContentPartPr>
            <p14:xfrm>
              <a:off x="5206320" y="2800440"/>
              <a:ext cx="234720" cy="3319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3585447-FCBE-4FB7-8825-37EDBE386F7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190480" y="2737080"/>
                <a:ext cx="26604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58B930D-324B-475B-AD1B-0BB961E3E4B1}"/>
                  </a:ext>
                </a:extLst>
              </p14:cNvPr>
              <p14:cNvContentPartPr/>
              <p14:nvPr/>
            </p14:nvContentPartPr>
            <p14:xfrm>
              <a:off x="8069760" y="2325960"/>
              <a:ext cx="120240" cy="3034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58B930D-324B-475B-AD1B-0BB961E3E4B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053920" y="2262600"/>
                <a:ext cx="151560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7DADB32-4F36-46BA-BA77-7ACF1F85644E}"/>
                  </a:ext>
                </a:extLst>
              </p14:cNvPr>
              <p14:cNvContentPartPr/>
              <p14:nvPr/>
            </p14:nvContentPartPr>
            <p14:xfrm>
              <a:off x="8075160" y="2508840"/>
              <a:ext cx="234720" cy="1832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7DADB32-4F36-46BA-BA77-7ACF1F85644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059320" y="2445480"/>
                <a:ext cx="26604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4897851-12EC-4035-AE3F-2279337EC2F4}"/>
                  </a:ext>
                </a:extLst>
              </p14:cNvPr>
              <p14:cNvContentPartPr/>
              <p14:nvPr/>
            </p14:nvContentPartPr>
            <p14:xfrm>
              <a:off x="1445760" y="1823040"/>
              <a:ext cx="1074960" cy="13035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4897851-12EC-4035-AE3F-2279337EC2F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429920" y="1759680"/>
                <a:ext cx="1106280" cy="143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B97566C-E5F1-4B1F-BFAF-225C18F41A04}"/>
                  </a:ext>
                </a:extLst>
              </p14:cNvPr>
              <p14:cNvContentPartPr/>
              <p14:nvPr/>
            </p14:nvContentPartPr>
            <p14:xfrm>
              <a:off x="2503080" y="2571840"/>
              <a:ext cx="691920" cy="460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B97566C-E5F1-4B1F-BFAF-225C18F41A0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487240" y="2508480"/>
                <a:ext cx="72324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8551588-5458-48E6-B3F8-1E2658E06BEA}"/>
                  </a:ext>
                </a:extLst>
              </p14:cNvPr>
              <p14:cNvContentPartPr/>
              <p14:nvPr/>
            </p14:nvContentPartPr>
            <p14:xfrm>
              <a:off x="3166200" y="2274480"/>
              <a:ext cx="46080" cy="5490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8551588-5458-48E6-B3F8-1E2658E06BE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150360" y="2211120"/>
                <a:ext cx="77400" cy="67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71DA56B-B2E4-4115-83AA-EEA234C35A1D}"/>
                  </a:ext>
                </a:extLst>
              </p14:cNvPr>
              <p14:cNvContentPartPr/>
              <p14:nvPr/>
            </p14:nvContentPartPr>
            <p14:xfrm>
              <a:off x="3023280" y="2268720"/>
              <a:ext cx="708840" cy="6120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71DA56B-B2E4-4115-83AA-EEA234C35A1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007440" y="2205360"/>
                <a:ext cx="740160" cy="73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FE7FE50-BCEE-424D-9861-1A1B135807D8}"/>
                  </a:ext>
                </a:extLst>
              </p14:cNvPr>
              <p14:cNvContentPartPr/>
              <p14:nvPr/>
            </p14:nvContentPartPr>
            <p14:xfrm>
              <a:off x="1817280" y="902880"/>
              <a:ext cx="51840" cy="5432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FE7FE50-BCEE-424D-9861-1A1B135807D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801440" y="839520"/>
                <a:ext cx="83160" cy="66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4DF42DA-B0FF-48B8-811A-855C4209C007}"/>
                  </a:ext>
                </a:extLst>
              </p14:cNvPr>
              <p14:cNvContentPartPr/>
              <p14:nvPr/>
            </p14:nvContentPartPr>
            <p14:xfrm>
              <a:off x="1800360" y="1411560"/>
              <a:ext cx="263160" cy="176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4DF42DA-B0FF-48B8-811A-855C4209C00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784520" y="1348200"/>
                <a:ext cx="29448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62FBD45-8162-42F2-ABDC-7F4AEDBB3236}"/>
                  </a:ext>
                </a:extLst>
              </p14:cNvPr>
              <p14:cNvContentPartPr/>
              <p14:nvPr/>
            </p14:nvContentPartPr>
            <p14:xfrm>
              <a:off x="1834560" y="1474560"/>
              <a:ext cx="286200" cy="2059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62FBD45-8162-42F2-ABDC-7F4AEDBB323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818720" y="1411200"/>
                <a:ext cx="31752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B9B442F-DE70-47EF-8C5E-3E64B950BEE7}"/>
                  </a:ext>
                </a:extLst>
              </p14:cNvPr>
              <p14:cNvContentPartPr/>
              <p14:nvPr/>
            </p14:nvContentPartPr>
            <p14:xfrm>
              <a:off x="1720080" y="3589200"/>
              <a:ext cx="103320" cy="5601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B9B442F-DE70-47EF-8C5E-3E64B950BEE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704240" y="3525840"/>
                <a:ext cx="134640" cy="68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19D753A-6652-48A3-85CF-2C97425890A2}"/>
                  </a:ext>
                </a:extLst>
              </p14:cNvPr>
              <p14:cNvContentPartPr/>
              <p14:nvPr/>
            </p14:nvContentPartPr>
            <p14:xfrm>
              <a:off x="1714680" y="4057560"/>
              <a:ext cx="314640" cy="403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19D753A-6652-48A3-85CF-2C97425890A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698840" y="3994200"/>
                <a:ext cx="34596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EF19568-6580-4DDF-BCCB-6E6F9947C90A}"/>
                  </a:ext>
                </a:extLst>
              </p14:cNvPr>
              <p14:cNvContentPartPr/>
              <p14:nvPr/>
            </p14:nvContentPartPr>
            <p14:xfrm>
              <a:off x="1640160" y="4086360"/>
              <a:ext cx="377640" cy="1832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EF19568-6580-4DDF-BCCB-6E6F9947C90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624320" y="4023000"/>
                <a:ext cx="40896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2C26369-6827-4436-9CA2-23647E0D5F64}"/>
                  </a:ext>
                </a:extLst>
              </p14:cNvPr>
              <p14:cNvContentPartPr/>
              <p14:nvPr/>
            </p14:nvContentPartPr>
            <p14:xfrm>
              <a:off x="2823120" y="3863520"/>
              <a:ext cx="3195000" cy="687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2C26369-6827-4436-9CA2-23647E0D5F6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807280" y="3800160"/>
                <a:ext cx="322632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381E927-BF5B-4F1D-9787-0BFECD9EE775}"/>
                  </a:ext>
                </a:extLst>
              </p14:cNvPr>
              <p14:cNvContentPartPr/>
              <p14:nvPr/>
            </p14:nvContentPartPr>
            <p14:xfrm>
              <a:off x="5069160" y="4086360"/>
              <a:ext cx="80280" cy="9489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381E927-BF5B-4F1D-9787-0BFECD9EE77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053320" y="4023000"/>
                <a:ext cx="111600" cy="10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F26B75E-B42C-408F-910C-916494948CF3}"/>
                  </a:ext>
                </a:extLst>
              </p14:cNvPr>
              <p14:cNvContentPartPr/>
              <p14:nvPr/>
            </p14:nvContentPartPr>
            <p14:xfrm>
              <a:off x="5812200" y="4149000"/>
              <a:ext cx="86040" cy="8578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F26B75E-B42C-408F-910C-916494948CF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796360" y="4085640"/>
                <a:ext cx="117360" cy="9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91B1A02-4926-42E7-B25E-5F416EB9C3C1}"/>
                  </a:ext>
                </a:extLst>
              </p14:cNvPr>
              <p14:cNvContentPartPr/>
              <p14:nvPr/>
            </p14:nvContentPartPr>
            <p14:xfrm>
              <a:off x="5011920" y="4034880"/>
              <a:ext cx="800640" cy="1544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91B1A02-4926-42E7-B25E-5F416EB9C3C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996080" y="3971520"/>
                <a:ext cx="8319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A81D73B8-FBCD-4946-8E60-25DEF2F14253}"/>
                  </a:ext>
                </a:extLst>
              </p14:cNvPr>
              <p14:cNvContentPartPr/>
              <p14:nvPr/>
            </p14:nvContentPartPr>
            <p14:xfrm>
              <a:off x="3931920" y="3943440"/>
              <a:ext cx="1177560" cy="11203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A81D73B8-FBCD-4946-8E60-25DEF2F1425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916080" y="3880080"/>
                <a:ext cx="1208880" cy="12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C9D6664-1C24-420F-ABD8-B9AB626A1562}"/>
                  </a:ext>
                </a:extLst>
              </p14:cNvPr>
              <p14:cNvContentPartPr/>
              <p14:nvPr/>
            </p14:nvContentPartPr>
            <p14:xfrm>
              <a:off x="3548880" y="4463280"/>
              <a:ext cx="434880" cy="691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C9D6664-1C24-420F-ABD8-B9AB626A1562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533040" y="4399920"/>
                <a:ext cx="46620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9604845-9B52-4238-9132-92C2CE7FF635}"/>
                  </a:ext>
                </a:extLst>
              </p14:cNvPr>
              <p14:cNvContentPartPr/>
              <p14:nvPr/>
            </p14:nvContentPartPr>
            <p14:xfrm>
              <a:off x="3429000" y="4166280"/>
              <a:ext cx="103320" cy="8917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9604845-9B52-4238-9132-92C2CE7FF635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413160" y="4102920"/>
                <a:ext cx="134640" cy="10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D278396-00EC-434E-93C2-965350D3BFC9}"/>
                  </a:ext>
                </a:extLst>
              </p14:cNvPr>
              <p14:cNvContentPartPr/>
              <p14:nvPr/>
            </p14:nvContentPartPr>
            <p14:xfrm>
              <a:off x="160200" y="2023200"/>
              <a:ext cx="977400" cy="11145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D278396-00EC-434E-93C2-965350D3BFC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44360" y="1959840"/>
                <a:ext cx="1008720" cy="12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E4FCEEA-8020-4D84-B3CA-6E16D9FD9E8C}"/>
                  </a:ext>
                </a:extLst>
              </p14:cNvPr>
              <p14:cNvContentPartPr/>
              <p14:nvPr/>
            </p14:nvContentPartPr>
            <p14:xfrm>
              <a:off x="931680" y="2714760"/>
              <a:ext cx="560160" cy="975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E4FCEEA-8020-4D84-B3CA-6E16D9FD9E8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15840" y="2651400"/>
                <a:ext cx="59148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401EEF1-907B-4FD5-9C73-068C78296C04}"/>
                  </a:ext>
                </a:extLst>
              </p14:cNvPr>
              <p14:cNvContentPartPr/>
              <p14:nvPr/>
            </p14:nvContentPartPr>
            <p14:xfrm>
              <a:off x="1325880" y="2554560"/>
              <a:ext cx="211680" cy="4633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401EEF1-907B-4FD5-9C73-068C78296C0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310040" y="2491200"/>
                <a:ext cx="243000" cy="59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5E9FBBE-3C2B-48F2-831C-1E1AF0D45C27}"/>
                  </a:ext>
                </a:extLst>
              </p14:cNvPr>
              <p14:cNvContentPartPr/>
              <p14:nvPr/>
            </p14:nvContentPartPr>
            <p14:xfrm>
              <a:off x="588600" y="663120"/>
              <a:ext cx="286200" cy="9432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5E9FBBE-3C2B-48F2-831C-1E1AF0D45C2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72760" y="599760"/>
                <a:ext cx="317520" cy="10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9B3309E-946D-4369-B5DE-0CAF81352207}"/>
                  </a:ext>
                </a:extLst>
              </p14:cNvPr>
              <p14:cNvContentPartPr/>
              <p14:nvPr/>
            </p14:nvContentPartPr>
            <p14:xfrm>
              <a:off x="451440" y="1365840"/>
              <a:ext cx="354600" cy="5547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9B3309E-946D-4369-B5DE-0CAF81352207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35600" y="1302480"/>
                <a:ext cx="385920" cy="68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ACAFD33-18BE-448C-B925-6C839B02EE58}"/>
                  </a:ext>
                </a:extLst>
              </p14:cNvPr>
              <p14:cNvContentPartPr/>
              <p14:nvPr/>
            </p14:nvContentPartPr>
            <p14:xfrm>
              <a:off x="1405800" y="45720"/>
              <a:ext cx="7578720" cy="1148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ACAFD33-18BE-448C-B925-6C839B02EE5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389960" y="-17640"/>
                <a:ext cx="761004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B7297FB-62A9-4B21-A2B3-33980C6D05B2}"/>
                  </a:ext>
                </a:extLst>
              </p14:cNvPr>
              <p14:cNvContentPartPr/>
              <p14:nvPr/>
            </p14:nvContentPartPr>
            <p14:xfrm>
              <a:off x="1331640" y="137160"/>
              <a:ext cx="7446960" cy="49838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B7297FB-62A9-4B21-A2B3-33980C6D05B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315800" y="73800"/>
                <a:ext cx="7478280" cy="511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E44490C-6A4A-43C5-9E0A-25E3D2DBF34A}"/>
                  </a:ext>
                </a:extLst>
              </p14:cNvPr>
              <p14:cNvContentPartPr/>
              <p14:nvPr/>
            </p14:nvContentPartPr>
            <p14:xfrm>
              <a:off x="6114960" y="1823040"/>
              <a:ext cx="360" cy="3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E44490C-6A4A-43C5-9E0A-25E3D2DBF34A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099120" y="1759680"/>
                <a:ext cx="31680" cy="127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8AF47E-8C6C-457B-ADDD-18E68E2005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" y="3867150"/>
            <a:ext cx="1160463" cy="1193619"/>
          </a:xfrm>
          <a:prstGeom prst="rect">
            <a:avLst/>
          </a:prstGeom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9ADC9881-E5FE-4337-B410-2C6C0C179897}"/>
              </a:ext>
            </a:extLst>
          </p:cNvPr>
          <p:cNvSpPr txBox="1">
            <a:spLocks/>
          </p:cNvSpPr>
          <p:nvPr/>
        </p:nvSpPr>
        <p:spPr>
          <a:xfrm>
            <a:off x="415544" y="139065"/>
            <a:ext cx="651865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1" i="0">
                <a:solidFill>
                  <a:srgbClr val="4D4D4B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s-PE" sz="2800" kern="0" spc="-5" dirty="0"/>
              <a:t>B</a:t>
            </a:r>
            <a:r>
              <a:rPr lang="en-US" sz="2800" kern="0" spc="-5" dirty="0" err="1"/>
              <a:t>ases</a:t>
            </a:r>
            <a:r>
              <a:rPr lang="en-US" sz="2800" kern="0" spc="-5" dirty="0"/>
              <a:t> de </a:t>
            </a:r>
            <a:r>
              <a:rPr lang="en-US" sz="2800" kern="0" spc="-5" dirty="0" err="1"/>
              <a:t>datos</a:t>
            </a:r>
            <a:r>
              <a:rPr lang="en-US" sz="2800" kern="0" spc="-5" dirty="0"/>
              <a:t> </a:t>
            </a:r>
            <a:r>
              <a:rPr lang="en-US" sz="2800" kern="0" spc="-5" dirty="0" err="1"/>
              <a:t>en</a:t>
            </a:r>
            <a:r>
              <a:rPr lang="en-US" sz="2800" kern="0" spc="-5" dirty="0"/>
              <a:t> AZURE</a:t>
            </a:r>
            <a:endParaRPr lang="en-US" sz="2800" kern="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98D55C6-9986-4EC8-A419-FC7DE874A374}"/>
              </a:ext>
            </a:extLst>
          </p:cNvPr>
          <p:cNvSpPr txBox="1"/>
          <p:nvPr/>
        </p:nvSpPr>
        <p:spPr>
          <a:xfrm>
            <a:off x="412495" y="879406"/>
            <a:ext cx="2102105" cy="26417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2550" indent="-342900">
              <a:lnSpc>
                <a:spcPct val="100000"/>
              </a:lnSpc>
              <a:spcBef>
                <a:spcPts val="100"/>
              </a:spcBef>
              <a:buClr>
                <a:srgbClr val="FBB64B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es-ES" b="0" i="0" dirty="0">
                <a:solidFill>
                  <a:srgbClr val="4C4C51"/>
                </a:solidFill>
                <a:effectLst/>
                <a:latin typeface="Segoe UI" panose="020B0502040204020203" pitchFamily="34" charset="0"/>
              </a:rPr>
              <a:t>Azure ofrécete servicios de base de datos en la nube totalmente administrados, inteligentes y flexibles.</a:t>
            </a:r>
          </a:p>
          <a:p>
            <a:pPr marL="12700" marR="82550">
              <a:lnSpc>
                <a:spcPct val="100000"/>
              </a:lnSpc>
              <a:spcBef>
                <a:spcPts val="100"/>
              </a:spcBef>
              <a:buClr>
                <a:srgbClr val="FBB64B"/>
              </a:buClr>
              <a:tabLst>
                <a:tab pos="354965" algn="l"/>
                <a:tab pos="355600" algn="l"/>
              </a:tabLst>
            </a:pPr>
            <a:endParaRPr sz="2600" dirty="0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2A8077-63D9-418D-A037-3DF146EAB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666750"/>
            <a:ext cx="6546273" cy="440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768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8AF47E-8C6C-457B-ADDD-18E68E2005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3949881"/>
            <a:ext cx="1160463" cy="1193619"/>
          </a:xfrm>
          <a:prstGeom prst="rect">
            <a:avLst/>
          </a:prstGeom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9ADC9881-E5FE-4337-B410-2C6C0C179897}"/>
              </a:ext>
            </a:extLst>
          </p:cNvPr>
          <p:cNvSpPr txBox="1">
            <a:spLocks/>
          </p:cNvSpPr>
          <p:nvPr/>
        </p:nvSpPr>
        <p:spPr>
          <a:xfrm>
            <a:off x="415544" y="139065"/>
            <a:ext cx="651865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1" i="0">
                <a:solidFill>
                  <a:srgbClr val="4D4D4B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s-PE" sz="2800" kern="0" spc="-5" dirty="0"/>
              <a:t>B</a:t>
            </a:r>
            <a:r>
              <a:rPr lang="en-US" sz="2800" kern="0" spc="-5" dirty="0" err="1"/>
              <a:t>ases</a:t>
            </a:r>
            <a:r>
              <a:rPr lang="en-US" sz="2800" kern="0" spc="-5" dirty="0"/>
              <a:t> de </a:t>
            </a:r>
            <a:r>
              <a:rPr lang="en-US" sz="2800" kern="0" spc="-5" dirty="0" err="1"/>
              <a:t>datos</a:t>
            </a:r>
            <a:r>
              <a:rPr lang="en-US" sz="2800" kern="0" spc="-5" dirty="0"/>
              <a:t> </a:t>
            </a:r>
            <a:r>
              <a:rPr lang="en-US" sz="2800" kern="0" spc="-5" dirty="0" err="1"/>
              <a:t>en</a:t>
            </a:r>
            <a:r>
              <a:rPr lang="en-US" sz="2800" kern="0" spc="-5" dirty="0"/>
              <a:t> AZURE</a:t>
            </a:r>
            <a:endParaRPr lang="en-US" sz="2800" kern="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98D55C6-9986-4EC8-A419-FC7DE874A374}"/>
              </a:ext>
            </a:extLst>
          </p:cNvPr>
          <p:cNvSpPr txBox="1"/>
          <p:nvPr/>
        </p:nvSpPr>
        <p:spPr>
          <a:xfrm>
            <a:off x="412495" y="984548"/>
            <a:ext cx="7055105" cy="12824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2550" indent="-342900">
              <a:lnSpc>
                <a:spcPct val="100000"/>
              </a:lnSpc>
              <a:spcBef>
                <a:spcPts val="100"/>
              </a:spcBef>
              <a:buClr>
                <a:srgbClr val="FBB64B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es-ES" b="0" i="0" dirty="0">
                <a:solidFill>
                  <a:srgbClr val="4C4C51"/>
                </a:solidFill>
                <a:effectLst/>
                <a:latin typeface="Segoe UI" panose="020B0502040204020203" pitchFamily="34" charset="0"/>
              </a:rPr>
              <a:t>Azure SQL </a:t>
            </a:r>
            <a:r>
              <a:rPr lang="es-ES" b="0" i="0" dirty="0" err="1">
                <a:solidFill>
                  <a:srgbClr val="4C4C51"/>
                </a:solidFill>
                <a:effectLst/>
                <a:latin typeface="Segoe UI" panose="020B0502040204020203" pitchFamily="34" charset="0"/>
              </a:rPr>
              <a:t>Database</a:t>
            </a:r>
            <a:endParaRPr lang="es-ES" b="0" i="0" dirty="0">
              <a:solidFill>
                <a:srgbClr val="4C4C51"/>
              </a:solidFill>
              <a:effectLst/>
              <a:latin typeface="Segoe UI" panose="020B0502040204020203" pitchFamily="34" charset="0"/>
            </a:endParaRPr>
          </a:p>
          <a:p>
            <a:pPr marL="355600" marR="82550" indent="-342900">
              <a:lnSpc>
                <a:spcPct val="100000"/>
              </a:lnSpc>
              <a:spcBef>
                <a:spcPts val="100"/>
              </a:spcBef>
              <a:buClr>
                <a:srgbClr val="FBB64B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es-ES" b="0" i="0" dirty="0">
                <a:solidFill>
                  <a:srgbClr val="4C4C51"/>
                </a:solidFill>
                <a:effectLst/>
                <a:latin typeface="Segoe UI" panose="020B0502040204020203" pitchFamily="34" charset="0"/>
              </a:rPr>
              <a:t>Azure </a:t>
            </a:r>
            <a:r>
              <a:rPr lang="es-ES" b="0" i="0" dirty="0" err="1">
                <a:solidFill>
                  <a:srgbClr val="4C4C51"/>
                </a:solidFill>
                <a:effectLst/>
                <a:latin typeface="Segoe UI" panose="020B0502040204020203" pitchFamily="34" charset="0"/>
              </a:rPr>
              <a:t>Database</a:t>
            </a:r>
            <a:r>
              <a:rPr lang="es-ES" b="0" i="0" dirty="0">
                <a:solidFill>
                  <a:srgbClr val="4C4C51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s-ES" b="0" i="0" dirty="0" err="1">
                <a:solidFill>
                  <a:srgbClr val="4C4C51"/>
                </a:solidFill>
                <a:effectLst/>
                <a:latin typeface="Segoe UI" panose="020B0502040204020203" pitchFamily="34" charset="0"/>
              </a:rPr>
              <a:t>for</a:t>
            </a:r>
            <a:r>
              <a:rPr lang="es-ES" b="0" i="0" dirty="0">
                <a:solidFill>
                  <a:srgbClr val="4C4C51"/>
                </a:solidFill>
                <a:effectLst/>
                <a:latin typeface="Segoe UI" panose="020B0502040204020203" pitchFamily="34" charset="0"/>
              </a:rPr>
              <a:t> PostgreSQL</a:t>
            </a:r>
          </a:p>
          <a:p>
            <a:pPr marL="355600" marR="82550" indent="-342900">
              <a:lnSpc>
                <a:spcPct val="100000"/>
              </a:lnSpc>
              <a:spcBef>
                <a:spcPts val="100"/>
              </a:spcBef>
              <a:buClr>
                <a:srgbClr val="FBB64B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es-ES" b="0" i="0" dirty="0">
                <a:solidFill>
                  <a:srgbClr val="4C4C51"/>
                </a:solidFill>
                <a:effectLst/>
                <a:latin typeface="Segoe UI" panose="020B0502040204020203" pitchFamily="34" charset="0"/>
              </a:rPr>
              <a:t>Azure Cosmos DB</a:t>
            </a:r>
          </a:p>
          <a:p>
            <a:pPr marL="12700" marR="82550">
              <a:lnSpc>
                <a:spcPct val="100000"/>
              </a:lnSpc>
              <a:spcBef>
                <a:spcPts val="100"/>
              </a:spcBef>
              <a:buClr>
                <a:srgbClr val="FBB64B"/>
              </a:buClr>
              <a:tabLst>
                <a:tab pos="354965" algn="l"/>
                <a:tab pos="355600" algn="l"/>
              </a:tabLst>
            </a:pPr>
            <a:endParaRPr sz="2600" dirty="0">
              <a:latin typeface="Arial"/>
              <a:cs typeface="Arial"/>
            </a:endParaRPr>
          </a:p>
        </p:txBody>
      </p:sp>
      <p:pic>
        <p:nvPicPr>
          <p:cNvPr id="2050" name="Picture 2" descr="Azure Database Service - javatpoint">
            <a:extLst>
              <a:ext uri="{FF2B5EF4-FFF2-40B4-BE49-F238E27FC236}">
                <a16:creationId xmlns:a16="http://schemas.microsoft.com/office/drawing/2014/main" id="{8C86185E-B221-4AE2-BBEA-3A952C9FA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62150"/>
            <a:ext cx="4848225" cy="2983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639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86CE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589</TotalTime>
  <Words>291</Words>
  <Application>Microsoft Office PowerPoint</Application>
  <PresentationFormat>On-screen Show (16:9)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Segoe UI</vt:lpstr>
      <vt:lpstr>Wingdings</vt:lpstr>
      <vt:lpstr>Office Theme</vt:lpstr>
      <vt:lpstr>MICROSERVICIOS EN AZURE Y NET 5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¡Muchas 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Comenzando a usar los  servicios de AWS</dc:title>
  <dc:creator>Mayron Frank Curay Alvarado</dc:creator>
  <cp:lastModifiedBy>Ivan Cuadros Altamirano</cp:lastModifiedBy>
  <cp:revision>27</cp:revision>
  <dcterms:created xsi:type="dcterms:W3CDTF">2020-08-13T20:32:40Z</dcterms:created>
  <dcterms:modified xsi:type="dcterms:W3CDTF">2021-05-28T02:56:42Z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2017-03-13T00:00:00Z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2020-08-13T00:00:00Z</vt:filetime>
  </property>
</Properties>
</file>