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4" r:id="rId9"/>
    <p:sldId id="300" r:id="rId10"/>
    <p:sldId id="265" r:id="rId11"/>
    <p:sldId id="266" r:id="rId12"/>
    <p:sldId id="282" r:id="rId13"/>
    <p:sldId id="267" r:id="rId14"/>
    <p:sldId id="268" r:id="rId15"/>
    <p:sldId id="269" r:id="rId16"/>
    <p:sldId id="284" r:id="rId17"/>
    <p:sldId id="306" r:id="rId18"/>
    <p:sldId id="263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D8873-E23F-4178-AFC1-D3782050EF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F5D67-1ED9-44FC-B58D-4D6AC56CCDE7}">
      <dgm:prSet phldrT="[Texto]"/>
      <dgm:spPr/>
      <dgm:t>
        <a:bodyPr/>
        <a:lstStyle/>
        <a:p>
          <a:r>
            <a:rPr lang="es-MX" dirty="0"/>
            <a:t>Visión General de Automatización</a:t>
          </a:r>
          <a:endParaRPr lang="en-US" dirty="0"/>
        </a:p>
      </dgm:t>
    </dgm:pt>
    <dgm:pt modelId="{FB995D0E-FACB-4E11-BE8B-49D5613263E5}" type="parTrans" cxnId="{3057A5C9-A0DD-40E9-9DE0-E7EF084EC807}">
      <dgm:prSet/>
      <dgm:spPr/>
      <dgm:t>
        <a:bodyPr/>
        <a:lstStyle/>
        <a:p>
          <a:endParaRPr lang="en-US"/>
        </a:p>
      </dgm:t>
    </dgm:pt>
    <dgm:pt modelId="{B62ECE2B-EE8A-42B2-A807-55E88AA84E2E}" type="sibTrans" cxnId="{3057A5C9-A0DD-40E9-9DE0-E7EF084EC807}">
      <dgm:prSet/>
      <dgm:spPr/>
      <dgm:t>
        <a:bodyPr/>
        <a:lstStyle/>
        <a:p>
          <a:endParaRPr lang="en-US"/>
        </a:p>
      </dgm:t>
    </dgm:pt>
    <dgm:pt modelId="{C0CA1CF9-DF6B-4744-975B-B414F45BAADA}">
      <dgm:prSet phldrT="[Texto]"/>
      <dgm:spPr/>
      <dgm:t>
        <a:bodyPr/>
        <a:lstStyle/>
        <a:p>
          <a:r>
            <a:rPr lang="es-MX" dirty="0"/>
            <a:t>Definición</a:t>
          </a:r>
          <a:endParaRPr lang="en-US" dirty="0"/>
        </a:p>
      </dgm:t>
    </dgm:pt>
    <dgm:pt modelId="{803F2905-A4A5-49DE-A250-F009932F6F3F}" type="parTrans" cxnId="{30DB6B33-A0C3-400D-AA0B-B8CC4077AA8C}">
      <dgm:prSet/>
      <dgm:spPr/>
      <dgm:t>
        <a:bodyPr/>
        <a:lstStyle/>
        <a:p>
          <a:endParaRPr lang="en-US"/>
        </a:p>
      </dgm:t>
    </dgm:pt>
    <dgm:pt modelId="{82D09551-C9FD-4EA9-A6A0-175538B08051}" type="sibTrans" cxnId="{30DB6B33-A0C3-400D-AA0B-B8CC4077AA8C}">
      <dgm:prSet/>
      <dgm:spPr/>
      <dgm:t>
        <a:bodyPr/>
        <a:lstStyle/>
        <a:p>
          <a:endParaRPr lang="en-US"/>
        </a:p>
      </dgm:t>
    </dgm:pt>
    <dgm:pt modelId="{4FBFA2C5-94B2-4B30-B057-808E5CA0899A}">
      <dgm:prSet phldrT="[Texto]"/>
      <dgm:spPr/>
      <dgm:t>
        <a:bodyPr/>
        <a:lstStyle/>
        <a:p>
          <a:r>
            <a:rPr lang="es-MX" dirty="0"/>
            <a:t>Proceso de Automatización</a:t>
          </a:r>
          <a:endParaRPr lang="en-US" dirty="0"/>
        </a:p>
      </dgm:t>
    </dgm:pt>
    <dgm:pt modelId="{49A9DE10-8DC2-4F0E-9FAF-F9D55EEA08B5}" type="parTrans" cxnId="{666C388A-B876-4B0B-921E-A0462F863329}">
      <dgm:prSet/>
      <dgm:spPr/>
      <dgm:t>
        <a:bodyPr/>
        <a:lstStyle/>
        <a:p>
          <a:endParaRPr lang="en-US"/>
        </a:p>
      </dgm:t>
    </dgm:pt>
    <dgm:pt modelId="{8CD3DB7B-F4EF-419B-9666-7F64E071E683}" type="sibTrans" cxnId="{666C388A-B876-4B0B-921E-A0462F863329}">
      <dgm:prSet/>
      <dgm:spPr/>
      <dgm:t>
        <a:bodyPr/>
        <a:lstStyle/>
        <a:p>
          <a:endParaRPr lang="en-US"/>
        </a:p>
      </dgm:t>
    </dgm:pt>
    <dgm:pt modelId="{A34FD2C3-595F-49F7-B8FB-98B5D5B2D7F5}">
      <dgm:prSet phldrT="[Texto]"/>
      <dgm:spPr/>
      <dgm:t>
        <a:bodyPr/>
        <a:lstStyle/>
        <a:p>
          <a:r>
            <a:rPr lang="es-MX" dirty="0"/>
            <a:t>Análisis</a:t>
          </a:r>
          <a:endParaRPr lang="en-US" dirty="0"/>
        </a:p>
      </dgm:t>
    </dgm:pt>
    <dgm:pt modelId="{10739066-239B-4113-A8BB-F3C31DB37E81}" type="parTrans" cxnId="{5AA7121F-97E1-4BA3-898E-A68155EFEF5C}">
      <dgm:prSet/>
      <dgm:spPr/>
      <dgm:t>
        <a:bodyPr/>
        <a:lstStyle/>
        <a:p>
          <a:endParaRPr lang="en-US"/>
        </a:p>
      </dgm:t>
    </dgm:pt>
    <dgm:pt modelId="{74707DD6-38E1-43B5-96A0-7BF83B7A9EC9}" type="sibTrans" cxnId="{5AA7121F-97E1-4BA3-898E-A68155EFEF5C}">
      <dgm:prSet/>
      <dgm:spPr/>
      <dgm:t>
        <a:bodyPr/>
        <a:lstStyle/>
        <a:p>
          <a:endParaRPr lang="en-US"/>
        </a:p>
      </dgm:t>
    </dgm:pt>
    <dgm:pt modelId="{1E1B3664-BCCF-40FC-A848-466DE11A4453}">
      <dgm:prSet phldrT="[Texto]"/>
      <dgm:spPr/>
      <dgm:t>
        <a:bodyPr/>
        <a:lstStyle/>
        <a:p>
          <a:r>
            <a:rPr lang="es-MX" dirty="0"/>
            <a:t>Beneficios</a:t>
          </a:r>
          <a:endParaRPr lang="en-US" dirty="0"/>
        </a:p>
      </dgm:t>
    </dgm:pt>
    <dgm:pt modelId="{FF5EFA38-EB44-4ACC-9F33-FE00330F81A3}" type="parTrans" cxnId="{FE621945-4F41-4969-BE3D-50D36A54E446}">
      <dgm:prSet/>
      <dgm:spPr/>
      <dgm:t>
        <a:bodyPr/>
        <a:lstStyle/>
        <a:p>
          <a:endParaRPr lang="en-US"/>
        </a:p>
      </dgm:t>
    </dgm:pt>
    <dgm:pt modelId="{76196EFF-9C2B-45E8-A7D3-647BD63B635A}" type="sibTrans" cxnId="{FE621945-4F41-4969-BE3D-50D36A54E446}">
      <dgm:prSet/>
      <dgm:spPr/>
      <dgm:t>
        <a:bodyPr/>
        <a:lstStyle/>
        <a:p>
          <a:endParaRPr lang="en-US"/>
        </a:p>
      </dgm:t>
    </dgm:pt>
    <dgm:pt modelId="{3DB36F2D-D6AA-4DA2-B37E-AE776A19DE47}">
      <dgm:prSet phldrT="[Texto]"/>
      <dgm:spPr/>
      <dgm:t>
        <a:bodyPr/>
        <a:lstStyle/>
        <a:p>
          <a:r>
            <a:rPr lang="es-MX" dirty="0"/>
            <a:t>Cuando y Por qué</a:t>
          </a:r>
          <a:endParaRPr lang="en-US" dirty="0"/>
        </a:p>
      </dgm:t>
    </dgm:pt>
    <dgm:pt modelId="{5316B3C4-1760-41EC-9409-3FE58F29778F}" type="parTrans" cxnId="{D3026E5C-A531-4F3B-B79A-9C5C162033C6}">
      <dgm:prSet/>
      <dgm:spPr/>
      <dgm:t>
        <a:bodyPr/>
        <a:lstStyle/>
        <a:p>
          <a:endParaRPr lang="en-US"/>
        </a:p>
      </dgm:t>
    </dgm:pt>
    <dgm:pt modelId="{5F1284E9-4C10-43B2-A160-BEE0E701CF3C}" type="sibTrans" cxnId="{D3026E5C-A531-4F3B-B79A-9C5C162033C6}">
      <dgm:prSet/>
      <dgm:spPr/>
      <dgm:t>
        <a:bodyPr/>
        <a:lstStyle/>
        <a:p>
          <a:endParaRPr lang="en-US"/>
        </a:p>
      </dgm:t>
    </dgm:pt>
    <dgm:pt modelId="{543C3A8F-ECF6-4003-94F0-856A3B068E11}">
      <dgm:prSet phldrT="[Texto]"/>
      <dgm:spPr/>
      <dgm:t>
        <a:bodyPr/>
        <a:lstStyle/>
        <a:p>
          <a:r>
            <a:rPr lang="es-MX" dirty="0"/>
            <a:t>Infraestructura</a:t>
          </a:r>
          <a:endParaRPr lang="en-US" dirty="0"/>
        </a:p>
      </dgm:t>
    </dgm:pt>
    <dgm:pt modelId="{33EC6A1F-C117-42C1-9687-589BA853B9E6}" type="parTrans" cxnId="{087356C4-28BF-4E56-A3A3-BA82002ED7F9}">
      <dgm:prSet/>
      <dgm:spPr/>
      <dgm:t>
        <a:bodyPr/>
        <a:lstStyle/>
        <a:p>
          <a:endParaRPr lang="en-US"/>
        </a:p>
      </dgm:t>
    </dgm:pt>
    <dgm:pt modelId="{17B7B036-800C-4981-8346-21F80B7F7BAD}" type="sibTrans" cxnId="{087356C4-28BF-4E56-A3A3-BA82002ED7F9}">
      <dgm:prSet/>
      <dgm:spPr/>
      <dgm:t>
        <a:bodyPr/>
        <a:lstStyle/>
        <a:p>
          <a:endParaRPr lang="en-US"/>
        </a:p>
      </dgm:t>
    </dgm:pt>
    <dgm:pt modelId="{867A915B-67C8-43B3-A0B6-0704653B11A1}">
      <dgm:prSet phldrT="[Texto]"/>
      <dgm:spPr/>
      <dgm:t>
        <a:bodyPr/>
        <a:lstStyle/>
        <a:p>
          <a:r>
            <a:rPr lang="es-MX" dirty="0"/>
            <a:t>Pasos de Prueba</a:t>
          </a:r>
          <a:endParaRPr lang="en-US" dirty="0"/>
        </a:p>
      </dgm:t>
    </dgm:pt>
    <dgm:pt modelId="{E20F0EF0-C0EE-43CF-BC40-F5C5F306C1EB}" type="parTrans" cxnId="{26D77160-5ED3-4FA6-B12D-0DC022DF9A46}">
      <dgm:prSet/>
      <dgm:spPr/>
      <dgm:t>
        <a:bodyPr/>
        <a:lstStyle/>
        <a:p>
          <a:endParaRPr lang="en-US"/>
        </a:p>
      </dgm:t>
    </dgm:pt>
    <dgm:pt modelId="{1415726C-6789-484A-AAEA-D213B2284956}" type="sibTrans" cxnId="{26D77160-5ED3-4FA6-B12D-0DC022DF9A46}">
      <dgm:prSet/>
      <dgm:spPr/>
      <dgm:t>
        <a:bodyPr/>
        <a:lstStyle/>
        <a:p>
          <a:endParaRPr lang="en-US"/>
        </a:p>
      </dgm:t>
    </dgm:pt>
    <dgm:pt modelId="{025F14BC-98B9-4B24-957E-CB8B6042663B}">
      <dgm:prSet phldrT="[Texto]"/>
      <dgm:spPr/>
      <dgm:t>
        <a:bodyPr/>
        <a:lstStyle/>
        <a:p>
          <a:r>
            <a:rPr lang="es-MX" dirty="0"/>
            <a:t>Validaciones</a:t>
          </a:r>
          <a:endParaRPr lang="en-US" dirty="0"/>
        </a:p>
      </dgm:t>
    </dgm:pt>
    <dgm:pt modelId="{44056EC5-C279-44E4-9D99-64B11DA707F9}" type="parTrans" cxnId="{9D9E75CF-2AEA-41B7-BEB6-CA4473BDE911}">
      <dgm:prSet/>
      <dgm:spPr/>
      <dgm:t>
        <a:bodyPr/>
        <a:lstStyle/>
        <a:p>
          <a:endParaRPr lang="en-US"/>
        </a:p>
      </dgm:t>
    </dgm:pt>
    <dgm:pt modelId="{82504918-DD13-4EF6-A5F8-1429CE3D57DF}" type="sibTrans" cxnId="{9D9E75CF-2AEA-41B7-BEB6-CA4473BDE911}">
      <dgm:prSet/>
      <dgm:spPr/>
      <dgm:t>
        <a:bodyPr/>
        <a:lstStyle/>
        <a:p>
          <a:endParaRPr lang="en-US"/>
        </a:p>
      </dgm:t>
    </dgm:pt>
    <dgm:pt modelId="{34177C52-DB29-467D-A880-A2CFB9F34588}">
      <dgm:prSet phldrT="[Texto]"/>
      <dgm:spPr/>
      <dgm:t>
        <a:bodyPr/>
        <a:lstStyle/>
        <a:p>
          <a:r>
            <a:rPr lang="es-MX" dirty="0"/>
            <a:t>Ejecución/Depuración</a:t>
          </a:r>
          <a:endParaRPr lang="en-US" dirty="0"/>
        </a:p>
      </dgm:t>
    </dgm:pt>
    <dgm:pt modelId="{A2AAEFAD-41C9-4D11-8784-DD3E4BC4DF63}" type="parTrans" cxnId="{E5D2416A-BB64-4A7C-9D67-98155DE8A737}">
      <dgm:prSet/>
      <dgm:spPr/>
      <dgm:t>
        <a:bodyPr/>
        <a:lstStyle/>
        <a:p>
          <a:endParaRPr lang="en-US"/>
        </a:p>
      </dgm:t>
    </dgm:pt>
    <dgm:pt modelId="{AD07B1F0-C697-4DF4-A453-F7028191A83C}" type="sibTrans" cxnId="{E5D2416A-BB64-4A7C-9D67-98155DE8A737}">
      <dgm:prSet/>
      <dgm:spPr/>
      <dgm:t>
        <a:bodyPr/>
        <a:lstStyle/>
        <a:p>
          <a:endParaRPr lang="en-US"/>
        </a:p>
      </dgm:t>
    </dgm:pt>
    <dgm:pt modelId="{A6C5537A-E485-4A8D-AB80-1068435120F1}">
      <dgm:prSet phldrT="[Texto]"/>
      <dgm:spPr/>
      <dgm:t>
        <a:bodyPr/>
        <a:lstStyle/>
        <a:p>
          <a:r>
            <a:rPr lang="es-MX" dirty="0"/>
            <a:t>Revisión</a:t>
          </a:r>
          <a:endParaRPr lang="en-US" dirty="0"/>
        </a:p>
      </dgm:t>
    </dgm:pt>
    <dgm:pt modelId="{FD9FF1CB-8CBA-44B3-8673-56789970EDA2}" type="parTrans" cxnId="{63A1B33F-2DA3-46AE-9B6E-26747B73A57F}">
      <dgm:prSet/>
      <dgm:spPr/>
      <dgm:t>
        <a:bodyPr/>
        <a:lstStyle/>
        <a:p>
          <a:endParaRPr lang="en-US"/>
        </a:p>
      </dgm:t>
    </dgm:pt>
    <dgm:pt modelId="{DDC9CA0A-9047-4881-A3E7-3D23D1C89A4F}" type="sibTrans" cxnId="{63A1B33F-2DA3-46AE-9B6E-26747B73A57F}">
      <dgm:prSet/>
      <dgm:spPr/>
      <dgm:t>
        <a:bodyPr/>
        <a:lstStyle/>
        <a:p>
          <a:endParaRPr lang="en-US"/>
        </a:p>
      </dgm:t>
    </dgm:pt>
    <dgm:pt modelId="{580A8873-7D21-E94E-AD54-DD6FBEE7CAAA}">
      <dgm:prSet phldrT="[Texto]"/>
      <dgm:spPr/>
      <dgm:t>
        <a:bodyPr/>
        <a:lstStyle/>
        <a:p>
          <a:r>
            <a:rPr lang="en-US" dirty="0"/>
            <a:t>Selenium </a:t>
          </a:r>
          <a:r>
            <a:rPr lang="en-US" dirty="0" err="1"/>
            <a:t>Webdriver</a:t>
          </a:r>
          <a:endParaRPr lang="en-US" dirty="0"/>
        </a:p>
      </dgm:t>
    </dgm:pt>
    <dgm:pt modelId="{5A8B70B0-0127-434A-BD27-D951CA77C3DF}" type="parTrans" cxnId="{FD21D430-9FC6-434F-837B-80CDCF484B51}">
      <dgm:prSet/>
      <dgm:spPr/>
    </dgm:pt>
    <dgm:pt modelId="{F1D0F65D-C4E9-F649-B1BB-F7B564CE963D}" type="sibTrans" cxnId="{FD21D430-9FC6-434F-837B-80CDCF484B51}">
      <dgm:prSet/>
      <dgm:spPr/>
    </dgm:pt>
    <dgm:pt modelId="{A57BB24C-DF52-8049-86B6-5BC3271FA2C6}">
      <dgm:prSet phldrT="[Texto]"/>
      <dgm:spPr/>
      <dgm:t>
        <a:bodyPr/>
        <a:lstStyle/>
        <a:p>
          <a:r>
            <a:rPr lang="en-US" dirty="0" err="1"/>
            <a:t>Importar</a:t>
          </a:r>
          <a:r>
            <a:rPr lang="en-US" dirty="0"/>
            <a:t> </a:t>
          </a:r>
          <a:r>
            <a:rPr lang="en-US" dirty="0" err="1"/>
            <a:t>proyecto</a:t>
          </a:r>
          <a:endParaRPr lang="en-US" dirty="0"/>
        </a:p>
      </dgm:t>
    </dgm:pt>
    <dgm:pt modelId="{316CAB42-AAFE-A846-A0A9-02B05EFD2908}" type="parTrans" cxnId="{E85B2501-21A0-AC46-9598-A7F49BC44D42}">
      <dgm:prSet/>
      <dgm:spPr/>
    </dgm:pt>
    <dgm:pt modelId="{B8532473-5455-644E-8F08-94DA73AFC700}" type="sibTrans" cxnId="{E85B2501-21A0-AC46-9598-A7F49BC44D42}">
      <dgm:prSet/>
      <dgm:spPr/>
    </dgm:pt>
    <dgm:pt modelId="{56527783-7441-A546-A44E-F061FD050348}">
      <dgm:prSet phldrT="[Texto]"/>
      <dgm:spPr/>
      <dgm:t>
        <a:bodyPr/>
        <a:lstStyle/>
        <a:p>
          <a:r>
            <a:rPr lang="en-US" dirty="0" err="1"/>
            <a:t>configurar</a:t>
          </a:r>
          <a:r>
            <a:rPr lang="en-US" dirty="0"/>
            <a:t> </a:t>
          </a:r>
          <a:r>
            <a:rPr lang="en-US" dirty="0" err="1"/>
            <a:t>chromedriver</a:t>
          </a:r>
          <a:endParaRPr lang="en-US" dirty="0"/>
        </a:p>
      </dgm:t>
    </dgm:pt>
    <dgm:pt modelId="{0CC38444-4313-5341-9630-FC7E09C302D3}" type="parTrans" cxnId="{47C4F069-1F86-0145-8380-25AA2102A55E}">
      <dgm:prSet/>
      <dgm:spPr/>
    </dgm:pt>
    <dgm:pt modelId="{99292773-1866-384C-A2C9-13954944EAA9}" type="sibTrans" cxnId="{47C4F069-1F86-0145-8380-25AA2102A55E}">
      <dgm:prSet/>
      <dgm:spPr/>
    </dgm:pt>
    <dgm:pt modelId="{93218E63-694B-7F4F-A281-970C6E9678B0}">
      <dgm:prSet phldrT="[Texto]"/>
      <dgm:spPr/>
      <dgm:t>
        <a:bodyPr/>
        <a:lstStyle/>
        <a:p>
          <a:r>
            <a:rPr lang="en-US" dirty="0" err="1"/>
            <a:t>correr</a:t>
          </a:r>
          <a:r>
            <a:rPr lang="en-US" dirty="0"/>
            <a:t> script </a:t>
          </a:r>
          <a:r>
            <a:rPr lang="en-US" dirty="0" err="1"/>
            <a:t>muestra</a:t>
          </a:r>
          <a:endParaRPr lang="en-US" dirty="0"/>
        </a:p>
      </dgm:t>
    </dgm:pt>
    <dgm:pt modelId="{B13D3AE4-4AB3-B445-A516-B45A63ECBDEB}" type="parTrans" cxnId="{3B3B7EAE-29E0-8544-8D9C-3EB3E45A26BA}">
      <dgm:prSet/>
      <dgm:spPr/>
    </dgm:pt>
    <dgm:pt modelId="{14D63AFD-C01F-E848-A76C-DCCE60B79C87}" type="sibTrans" cxnId="{3B3B7EAE-29E0-8544-8D9C-3EB3E45A26BA}">
      <dgm:prSet/>
      <dgm:spPr/>
    </dgm:pt>
    <dgm:pt modelId="{636DC5A8-4971-2F45-A127-A5D231E992FB}">
      <dgm:prSet phldrT="[Texto]"/>
      <dgm:spPr/>
      <dgm:t>
        <a:bodyPr/>
        <a:lstStyle/>
        <a:p>
          <a:r>
            <a:rPr lang="en-US" dirty="0" err="1"/>
            <a:t>Crear</a:t>
          </a:r>
          <a:r>
            <a:rPr lang="en-US" dirty="0"/>
            <a:t> mi primer script</a:t>
          </a:r>
        </a:p>
      </dgm:t>
    </dgm:pt>
    <dgm:pt modelId="{06A997B2-6D02-654E-9B0C-B3DDA786D3BA}" type="parTrans" cxnId="{08005105-65AB-9643-94EB-9D4672E88A78}">
      <dgm:prSet/>
      <dgm:spPr/>
    </dgm:pt>
    <dgm:pt modelId="{48A3F65F-B671-D148-8591-924BB22D7D0F}" type="sibTrans" cxnId="{08005105-65AB-9643-94EB-9D4672E88A78}">
      <dgm:prSet/>
      <dgm:spPr/>
    </dgm:pt>
    <dgm:pt modelId="{7F003C39-C29E-4C84-99B5-AD51646C98D0}" type="pres">
      <dgm:prSet presAssocID="{34FD8873-E23F-4178-AFC1-D3782050EF17}" presName="Name0" presStyleCnt="0">
        <dgm:presLayoutVars>
          <dgm:dir/>
          <dgm:animLvl val="lvl"/>
          <dgm:resizeHandles val="exact"/>
        </dgm:presLayoutVars>
      </dgm:prSet>
      <dgm:spPr/>
    </dgm:pt>
    <dgm:pt modelId="{8F5A1626-DEE0-41D4-BE9F-35119B7E7109}" type="pres">
      <dgm:prSet presAssocID="{06CF5D67-1ED9-44FC-B58D-4D6AC56CCDE7}" presName="composite" presStyleCnt="0"/>
      <dgm:spPr/>
    </dgm:pt>
    <dgm:pt modelId="{89DAC3E9-9109-4886-8FAB-EE77321D4507}" type="pres">
      <dgm:prSet presAssocID="{06CF5D67-1ED9-44FC-B58D-4D6AC56CCDE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55451D2-0C9C-44E9-B45C-8F29959A74D4}" type="pres">
      <dgm:prSet presAssocID="{06CF5D67-1ED9-44FC-B58D-4D6AC56CCDE7}" presName="desTx" presStyleLbl="alignAccFollowNode1" presStyleIdx="0" presStyleCnt="3">
        <dgm:presLayoutVars>
          <dgm:bulletEnabled val="1"/>
        </dgm:presLayoutVars>
      </dgm:prSet>
      <dgm:spPr/>
    </dgm:pt>
    <dgm:pt modelId="{B9C984C7-A141-4963-A0B0-09E393168E11}" type="pres">
      <dgm:prSet presAssocID="{B62ECE2B-EE8A-42B2-A807-55E88AA84E2E}" presName="space" presStyleCnt="0"/>
      <dgm:spPr/>
    </dgm:pt>
    <dgm:pt modelId="{A992B6A9-B13E-46FB-9347-AD3BDA2A9251}" type="pres">
      <dgm:prSet presAssocID="{4FBFA2C5-94B2-4B30-B057-808E5CA0899A}" presName="composite" presStyleCnt="0"/>
      <dgm:spPr/>
    </dgm:pt>
    <dgm:pt modelId="{003DA0DF-E912-4DB5-AFF0-96ED1C3C6D31}" type="pres">
      <dgm:prSet presAssocID="{4FBFA2C5-94B2-4B30-B057-808E5CA0899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E6BB75D-33CC-4989-9820-C212FD105EE8}" type="pres">
      <dgm:prSet presAssocID="{4FBFA2C5-94B2-4B30-B057-808E5CA0899A}" presName="desTx" presStyleLbl="alignAccFollowNode1" presStyleIdx="1" presStyleCnt="3">
        <dgm:presLayoutVars>
          <dgm:bulletEnabled val="1"/>
        </dgm:presLayoutVars>
      </dgm:prSet>
      <dgm:spPr/>
    </dgm:pt>
    <dgm:pt modelId="{177CD2ED-3CE6-F34A-8C61-F3E74E9408D0}" type="pres">
      <dgm:prSet presAssocID="{8CD3DB7B-F4EF-419B-9666-7F64E071E683}" presName="space" presStyleCnt="0"/>
      <dgm:spPr/>
    </dgm:pt>
    <dgm:pt modelId="{DB3256F0-39C0-6540-A96F-263C2133F70A}" type="pres">
      <dgm:prSet presAssocID="{580A8873-7D21-E94E-AD54-DD6FBEE7CAAA}" presName="composite" presStyleCnt="0"/>
      <dgm:spPr/>
    </dgm:pt>
    <dgm:pt modelId="{CBCA29E2-6F83-8448-AEB5-A203CD709886}" type="pres">
      <dgm:prSet presAssocID="{580A8873-7D21-E94E-AD54-DD6FBEE7CA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7C36CF6-73F9-1E4E-B23D-168DA34E4B58}" type="pres">
      <dgm:prSet presAssocID="{580A8873-7D21-E94E-AD54-DD6FBEE7CAA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85B2501-21A0-AC46-9598-A7F49BC44D42}" srcId="{580A8873-7D21-E94E-AD54-DD6FBEE7CAAA}" destId="{A57BB24C-DF52-8049-86B6-5BC3271FA2C6}" srcOrd="0" destOrd="0" parTransId="{316CAB42-AAFE-A846-A0A9-02B05EFD2908}" sibTransId="{B8532473-5455-644E-8F08-94DA73AFC700}"/>
    <dgm:cxn modelId="{08005105-65AB-9643-94EB-9D4672E88A78}" srcId="{580A8873-7D21-E94E-AD54-DD6FBEE7CAAA}" destId="{636DC5A8-4971-2F45-A127-A5D231E992FB}" srcOrd="3" destOrd="0" parTransId="{06A997B2-6D02-654E-9B0C-B3DDA786D3BA}" sibTransId="{48A3F65F-B671-D148-8591-924BB22D7D0F}"/>
    <dgm:cxn modelId="{A849AD0A-C7AC-4E14-8421-D36BBA461EF8}" type="presOf" srcId="{025F14BC-98B9-4B24-957E-CB8B6042663B}" destId="{BE6BB75D-33CC-4989-9820-C212FD105EE8}" srcOrd="0" destOrd="3" presId="urn:microsoft.com/office/officeart/2005/8/layout/hList1"/>
    <dgm:cxn modelId="{5AA7121F-97E1-4BA3-898E-A68155EFEF5C}" srcId="{4FBFA2C5-94B2-4B30-B057-808E5CA0899A}" destId="{A34FD2C3-595F-49F7-B8FB-98B5D5B2D7F5}" srcOrd="0" destOrd="0" parTransId="{10739066-239B-4113-A8BB-F3C31DB37E81}" sibTransId="{74707DD6-38E1-43B5-96A0-7BF83B7A9EC9}"/>
    <dgm:cxn modelId="{5381D52A-44BF-4171-B897-0BB9100EA2DF}" type="presOf" srcId="{1E1B3664-BCCF-40FC-A848-466DE11A4453}" destId="{D55451D2-0C9C-44E9-B45C-8F29959A74D4}" srcOrd="0" destOrd="1" presId="urn:microsoft.com/office/officeart/2005/8/layout/hList1"/>
    <dgm:cxn modelId="{FD21D430-9FC6-434F-837B-80CDCF484B51}" srcId="{34FD8873-E23F-4178-AFC1-D3782050EF17}" destId="{580A8873-7D21-E94E-AD54-DD6FBEE7CAAA}" srcOrd="2" destOrd="0" parTransId="{5A8B70B0-0127-434A-BD27-D951CA77C3DF}" sibTransId="{F1D0F65D-C4E9-F649-B1BB-F7B564CE963D}"/>
    <dgm:cxn modelId="{30DB6B33-A0C3-400D-AA0B-B8CC4077AA8C}" srcId="{06CF5D67-1ED9-44FC-B58D-4D6AC56CCDE7}" destId="{C0CA1CF9-DF6B-4744-975B-B414F45BAADA}" srcOrd="0" destOrd="0" parTransId="{803F2905-A4A5-49DE-A250-F009932F6F3F}" sibTransId="{82D09551-C9FD-4EA9-A6A0-175538B08051}"/>
    <dgm:cxn modelId="{19E60E3B-77DD-1B45-888C-DB4A781294E5}" type="presOf" srcId="{636DC5A8-4971-2F45-A127-A5D231E992FB}" destId="{57C36CF6-73F9-1E4E-B23D-168DA34E4B58}" srcOrd="0" destOrd="3" presId="urn:microsoft.com/office/officeart/2005/8/layout/hList1"/>
    <dgm:cxn modelId="{F15C4F3B-D86E-9345-AFC7-76F90299F603}" type="presOf" srcId="{56527783-7441-A546-A44E-F061FD050348}" destId="{57C36CF6-73F9-1E4E-B23D-168DA34E4B58}" srcOrd="0" destOrd="1" presId="urn:microsoft.com/office/officeart/2005/8/layout/hList1"/>
    <dgm:cxn modelId="{63A1B33F-2DA3-46AE-9B6E-26747B73A57F}" srcId="{4FBFA2C5-94B2-4B30-B057-808E5CA0899A}" destId="{A6C5537A-E485-4A8D-AB80-1068435120F1}" srcOrd="5" destOrd="0" parTransId="{FD9FF1CB-8CBA-44B3-8673-56789970EDA2}" sibTransId="{DDC9CA0A-9047-4881-A3E7-3D23D1C89A4F}"/>
    <dgm:cxn modelId="{FE621945-4F41-4969-BE3D-50D36A54E446}" srcId="{06CF5D67-1ED9-44FC-B58D-4D6AC56CCDE7}" destId="{1E1B3664-BCCF-40FC-A848-466DE11A4453}" srcOrd="1" destOrd="0" parTransId="{FF5EFA38-EB44-4ACC-9F33-FE00330F81A3}" sibTransId="{76196EFF-9C2B-45E8-A7D3-647BD63B635A}"/>
    <dgm:cxn modelId="{0BFCC155-1D38-4897-8BE7-F04896B40805}" type="presOf" srcId="{3DB36F2D-D6AA-4DA2-B37E-AE776A19DE47}" destId="{D55451D2-0C9C-44E9-B45C-8F29959A74D4}" srcOrd="0" destOrd="2" presId="urn:microsoft.com/office/officeart/2005/8/layout/hList1"/>
    <dgm:cxn modelId="{5C66475B-D790-4FA6-A0C7-ED7E569D5A98}" type="presOf" srcId="{543C3A8F-ECF6-4003-94F0-856A3B068E11}" destId="{BE6BB75D-33CC-4989-9820-C212FD105EE8}" srcOrd="0" destOrd="1" presId="urn:microsoft.com/office/officeart/2005/8/layout/hList1"/>
    <dgm:cxn modelId="{D3026E5C-A531-4F3B-B79A-9C5C162033C6}" srcId="{06CF5D67-1ED9-44FC-B58D-4D6AC56CCDE7}" destId="{3DB36F2D-D6AA-4DA2-B37E-AE776A19DE47}" srcOrd="2" destOrd="0" parTransId="{5316B3C4-1760-41EC-9409-3FE58F29778F}" sibTransId="{5F1284E9-4C10-43B2-A160-BEE0E701CF3C}"/>
    <dgm:cxn modelId="{26D77160-5ED3-4FA6-B12D-0DC022DF9A46}" srcId="{4FBFA2C5-94B2-4B30-B057-808E5CA0899A}" destId="{867A915B-67C8-43B3-A0B6-0704653B11A1}" srcOrd="2" destOrd="0" parTransId="{E20F0EF0-C0EE-43CF-BC40-F5C5F306C1EB}" sibTransId="{1415726C-6789-484A-AAEA-D213B2284956}"/>
    <dgm:cxn modelId="{47C4F069-1F86-0145-8380-25AA2102A55E}" srcId="{580A8873-7D21-E94E-AD54-DD6FBEE7CAAA}" destId="{56527783-7441-A546-A44E-F061FD050348}" srcOrd="1" destOrd="0" parTransId="{0CC38444-4313-5341-9630-FC7E09C302D3}" sibTransId="{99292773-1866-384C-A2C9-13954944EAA9}"/>
    <dgm:cxn modelId="{E5D2416A-BB64-4A7C-9D67-98155DE8A737}" srcId="{4FBFA2C5-94B2-4B30-B057-808E5CA0899A}" destId="{34177C52-DB29-467D-A880-A2CFB9F34588}" srcOrd="4" destOrd="0" parTransId="{A2AAEFAD-41C9-4D11-8784-DD3E4BC4DF63}" sibTransId="{AD07B1F0-C697-4DF4-A453-F7028191A83C}"/>
    <dgm:cxn modelId="{8D7D4D7E-4D5D-47C4-97B5-D63C49DA10DB}" type="presOf" srcId="{34177C52-DB29-467D-A880-A2CFB9F34588}" destId="{BE6BB75D-33CC-4989-9820-C212FD105EE8}" srcOrd="0" destOrd="4" presId="urn:microsoft.com/office/officeart/2005/8/layout/hList1"/>
    <dgm:cxn modelId="{666C388A-B876-4B0B-921E-A0462F863329}" srcId="{34FD8873-E23F-4178-AFC1-D3782050EF17}" destId="{4FBFA2C5-94B2-4B30-B057-808E5CA0899A}" srcOrd="1" destOrd="0" parTransId="{49A9DE10-8DC2-4F0E-9FAF-F9D55EEA08B5}" sibTransId="{8CD3DB7B-F4EF-419B-9666-7F64E071E683}"/>
    <dgm:cxn modelId="{0167B79A-C3C5-4E77-8EE4-6F7AB078522F}" type="presOf" srcId="{867A915B-67C8-43B3-A0B6-0704653B11A1}" destId="{BE6BB75D-33CC-4989-9820-C212FD105EE8}" srcOrd="0" destOrd="2" presId="urn:microsoft.com/office/officeart/2005/8/layout/hList1"/>
    <dgm:cxn modelId="{1C9392A4-0605-40CD-9AB6-BA1DE4ABD491}" type="presOf" srcId="{06CF5D67-1ED9-44FC-B58D-4D6AC56CCDE7}" destId="{89DAC3E9-9109-4886-8FAB-EE77321D4507}" srcOrd="0" destOrd="0" presId="urn:microsoft.com/office/officeart/2005/8/layout/hList1"/>
    <dgm:cxn modelId="{3B3B7EAE-29E0-8544-8D9C-3EB3E45A26BA}" srcId="{580A8873-7D21-E94E-AD54-DD6FBEE7CAAA}" destId="{93218E63-694B-7F4F-A281-970C6E9678B0}" srcOrd="2" destOrd="0" parTransId="{B13D3AE4-4AB3-B445-A516-B45A63ECBDEB}" sibTransId="{14D63AFD-C01F-E848-A76C-DCCE60B79C87}"/>
    <dgm:cxn modelId="{8E6C8CAF-9868-C346-8320-859B8287FEEF}" type="presOf" srcId="{93218E63-694B-7F4F-A281-970C6E9678B0}" destId="{57C36CF6-73F9-1E4E-B23D-168DA34E4B58}" srcOrd="0" destOrd="2" presId="urn:microsoft.com/office/officeart/2005/8/layout/hList1"/>
    <dgm:cxn modelId="{0B379BB6-3C54-48A6-B11C-A10F70F52855}" type="presOf" srcId="{34FD8873-E23F-4178-AFC1-D3782050EF17}" destId="{7F003C39-C29E-4C84-99B5-AD51646C98D0}" srcOrd="0" destOrd="0" presId="urn:microsoft.com/office/officeart/2005/8/layout/hList1"/>
    <dgm:cxn modelId="{CD8E2DBC-534C-4F84-8393-69D5B6140F79}" type="presOf" srcId="{C0CA1CF9-DF6B-4744-975B-B414F45BAADA}" destId="{D55451D2-0C9C-44E9-B45C-8F29959A74D4}" srcOrd="0" destOrd="0" presId="urn:microsoft.com/office/officeart/2005/8/layout/hList1"/>
    <dgm:cxn modelId="{087356C4-28BF-4E56-A3A3-BA82002ED7F9}" srcId="{4FBFA2C5-94B2-4B30-B057-808E5CA0899A}" destId="{543C3A8F-ECF6-4003-94F0-856A3B068E11}" srcOrd="1" destOrd="0" parTransId="{33EC6A1F-C117-42C1-9687-589BA853B9E6}" sibTransId="{17B7B036-800C-4981-8346-21F80B7F7BAD}"/>
    <dgm:cxn modelId="{3057A5C9-A0DD-40E9-9DE0-E7EF084EC807}" srcId="{34FD8873-E23F-4178-AFC1-D3782050EF17}" destId="{06CF5D67-1ED9-44FC-B58D-4D6AC56CCDE7}" srcOrd="0" destOrd="0" parTransId="{FB995D0E-FACB-4E11-BE8B-49D5613263E5}" sibTransId="{B62ECE2B-EE8A-42B2-A807-55E88AA84E2E}"/>
    <dgm:cxn modelId="{A4BE01CB-4A76-F445-B4FF-840E72388654}" type="presOf" srcId="{A57BB24C-DF52-8049-86B6-5BC3271FA2C6}" destId="{57C36CF6-73F9-1E4E-B23D-168DA34E4B58}" srcOrd="0" destOrd="0" presId="urn:microsoft.com/office/officeart/2005/8/layout/hList1"/>
    <dgm:cxn modelId="{9D9E75CF-2AEA-41B7-BEB6-CA4473BDE911}" srcId="{4FBFA2C5-94B2-4B30-B057-808E5CA0899A}" destId="{025F14BC-98B9-4B24-957E-CB8B6042663B}" srcOrd="3" destOrd="0" parTransId="{44056EC5-C279-44E4-9D99-64B11DA707F9}" sibTransId="{82504918-DD13-4EF6-A5F8-1429CE3D57DF}"/>
    <dgm:cxn modelId="{0CF46EE8-4695-534F-9CA7-D6A3EA8C822D}" type="presOf" srcId="{580A8873-7D21-E94E-AD54-DD6FBEE7CAAA}" destId="{CBCA29E2-6F83-8448-AEB5-A203CD709886}" srcOrd="0" destOrd="0" presId="urn:microsoft.com/office/officeart/2005/8/layout/hList1"/>
    <dgm:cxn modelId="{4D4E47F6-E01F-4775-B69C-7F1BCCDB8EA7}" type="presOf" srcId="{4FBFA2C5-94B2-4B30-B057-808E5CA0899A}" destId="{003DA0DF-E912-4DB5-AFF0-96ED1C3C6D31}" srcOrd="0" destOrd="0" presId="urn:microsoft.com/office/officeart/2005/8/layout/hList1"/>
    <dgm:cxn modelId="{1075D2F6-360C-40D5-B51F-1FD3FBD3A77E}" type="presOf" srcId="{A34FD2C3-595F-49F7-B8FB-98B5D5B2D7F5}" destId="{BE6BB75D-33CC-4989-9820-C212FD105EE8}" srcOrd="0" destOrd="0" presId="urn:microsoft.com/office/officeart/2005/8/layout/hList1"/>
    <dgm:cxn modelId="{E64551FE-60A2-4DB6-ADD2-3E9C13DBC89A}" type="presOf" srcId="{A6C5537A-E485-4A8D-AB80-1068435120F1}" destId="{BE6BB75D-33CC-4989-9820-C212FD105EE8}" srcOrd="0" destOrd="5" presId="urn:microsoft.com/office/officeart/2005/8/layout/hList1"/>
    <dgm:cxn modelId="{066DEC39-44E0-4177-92A4-8AFB0AE848E0}" type="presParOf" srcId="{7F003C39-C29E-4C84-99B5-AD51646C98D0}" destId="{8F5A1626-DEE0-41D4-BE9F-35119B7E7109}" srcOrd="0" destOrd="0" presId="urn:microsoft.com/office/officeart/2005/8/layout/hList1"/>
    <dgm:cxn modelId="{11E37928-A653-4F80-A72D-9BACACC99142}" type="presParOf" srcId="{8F5A1626-DEE0-41D4-BE9F-35119B7E7109}" destId="{89DAC3E9-9109-4886-8FAB-EE77321D4507}" srcOrd="0" destOrd="0" presId="urn:microsoft.com/office/officeart/2005/8/layout/hList1"/>
    <dgm:cxn modelId="{B39E1BE7-BB77-4581-A8FE-3540FEA4331F}" type="presParOf" srcId="{8F5A1626-DEE0-41D4-BE9F-35119B7E7109}" destId="{D55451D2-0C9C-44E9-B45C-8F29959A74D4}" srcOrd="1" destOrd="0" presId="urn:microsoft.com/office/officeart/2005/8/layout/hList1"/>
    <dgm:cxn modelId="{0F61CC0D-4FC1-4B8E-8E86-AAD17EEEA807}" type="presParOf" srcId="{7F003C39-C29E-4C84-99B5-AD51646C98D0}" destId="{B9C984C7-A141-4963-A0B0-09E393168E11}" srcOrd="1" destOrd="0" presId="urn:microsoft.com/office/officeart/2005/8/layout/hList1"/>
    <dgm:cxn modelId="{E98D81EE-45E6-40A5-BDA9-4CAE9E5B2832}" type="presParOf" srcId="{7F003C39-C29E-4C84-99B5-AD51646C98D0}" destId="{A992B6A9-B13E-46FB-9347-AD3BDA2A9251}" srcOrd="2" destOrd="0" presId="urn:microsoft.com/office/officeart/2005/8/layout/hList1"/>
    <dgm:cxn modelId="{D37D039A-B447-43FB-B952-7CAC1CD9EF90}" type="presParOf" srcId="{A992B6A9-B13E-46FB-9347-AD3BDA2A9251}" destId="{003DA0DF-E912-4DB5-AFF0-96ED1C3C6D31}" srcOrd="0" destOrd="0" presId="urn:microsoft.com/office/officeart/2005/8/layout/hList1"/>
    <dgm:cxn modelId="{3B67A732-0BB3-4FE5-A177-457DECEA5235}" type="presParOf" srcId="{A992B6A9-B13E-46FB-9347-AD3BDA2A9251}" destId="{BE6BB75D-33CC-4989-9820-C212FD105EE8}" srcOrd="1" destOrd="0" presId="urn:microsoft.com/office/officeart/2005/8/layout/hList1"/>
    <dgm:cxn modelId="{4C26DE42-5074-CF4C-9E55-0AB454ABB083}" type="presParOf" srcId="{7F003C39-C29E-4C84-99B5-AD51646C98D0}" destId="{177CD2ED-3CE6-F34A-8C61-F3E74E9408D0}" srcOrd="3" destOrd="0" presId="urn:microsoft.com/office/officeart/2005/8/layout/hList1"/>
    <dgm:cxn modelId="{1F9CA143-71D1-2F4D-8EE8-D13AB7233AE5}" type="presParOf" srcId="{7F003C39-C29E-4C84-99B5-AD51646C98D0}" destId="{DB3256F0-39C0-6540-A96F-263C2133F70A}" srcOrd="4" destOrd="0" presId="urn:microsoft.com/office/officeart/2005/8/layout/hList1"/>
    <dgm:cxn modelId="{9675B7C4-B5CA-254B-B871-68E8D8E48D6C}" type="presParOf" srcId="{DB3256F0-39C0-6540-A96F-263C2133F70A}" destId="{CBCA29E2-6F83-8448-AEB5-A203CD709886}" srcOrd="0" destOrd="0" presId="urn:microsoft.com/office/officeart/2005/8/layout/hList1"/>
    <dgm:cxn modelId="{AA2FD910-E2C8-CD43-B951-C946173EC248}" type="presParOf" srcId="{DB3256F0-39C0-6540-A96F-263C2133F70A}" destId="{57C36CF6-73F9-1E4E-B23D-168DA34E4B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AC3E9-9109-4886-8FAB-EE77321D4507}">
      <dsp:nvSpPr>
        <dsp:cNvPr id="0" name=""/>
        <dsp:cNvSpPr/>
      </dsp:nvSpPr>
      <dsp:spPr>
        <a:xfrm>
          <a:off x="2963" y="1337626"/>
          <a:ext cx="2889249" cy="661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Visión General de Automatización</a:t>
          </a:r>
          <a:endParaRPr lang="en-US" sz="1900" kern="1200" dirty="0"/>
        </a:p>
      </dsp:txBody>
      <dsp:txXfrm>
        <a:off x="2963" y="1337626"/>
        <a:ext cx="2889249" cy="661293"/>
      </dsp:txXfrm>
    </dsp:sp>
    <dsp:sp modelId="{D55451D2-0C9C-44E9-B45C-8F29959A74D4}">
      <dsp:nvSpPr>
        <dsp:cNvPr id="0" name=""/>
        <dsp:cNvSpPr/>
      </dsp:nvSpPr>
      <dsp:spPr>
        <a:xfrm>
          <a:off x="2963" y="1998920"/>
          <a:ext cx="2889249" cy="19851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Definición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Beneficios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Cuando y Por qué</a:t>
          </a:r>
          <a:endParaRPr lang="en-US" sz="1900" kern="1200" dirty="0"/>
        </a:p>
      </dsp:txBody>
      <dsp:txXfrm>
        <a:off x="2963" y="1998920"/>
        <a:ext cx="2889249" cy="1985149"/>
      </dsp:txXfrm>
    </dsp:sp>
    <dsp:sp modelId="{003DA0DF-E912-4DB5-AFF0-96ED1C3C6D31}">
      <dsp:nvSpPr>
        <dsp:cNvPr id="0" name=""/>
        <dsp:cNvSpPr/>
      </dsp:nvSpPr>
      <dsp:spPr>
        <a:xfrm>
          <a:off x="3296708" y="1337626"/>
          <a:ext cx="2889249" cy="661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Proceso de Automatización</a:t>
          </a:r>
          <a:endParaRPr lang="en-US" sz="1900" kern="1200" dirty="0"/>
        </a:p>
      </dsp:txBody>
      <dsp:txXfrm>
        <a:off x="3296708" y="1337626"/>
        <a:ext cx="2889249" cy="661293"/>
      </dsp:txXfrm>
    </dsp:sp>
    <dsp:sp modelId="{BE6BB75D-33CC-4989-9820-C212FD105EE8}">
      <dsp:nvSpPr>
        <dsp:cNvPr id="0" name=""/>
        <dsp:cNvSpPr/>
      </dsp:nvSpPr>
      <dsp:spPr>
        <a:xfrm>
          <a:off x="3296708" y="1998920"/>
          <a:ext cx="2889249" cy="19851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Análisis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Infraestructura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Pasos de Prueba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Validaciones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Ejecución/Depuración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Revisión</a:t>
          </a:r>
          <a:endParaRPr lang="en-US" sz="1900" kern="1200" dirty="0"/>
        </a:p>
      </dsp:txBody>
      <dsp:txXfrm>
        <a:off x="3296708" y="1998920"/>
        <a:ext cx="2889249" cy="1985149"/>
      </dsp:txXfrm>
    </dsp:sp>
    <dsp:sp modelId="{CBCA29E2-6F83-8448-AEB5-A203CD709886}">
      <dsp:nvSpPr>
        <dsp:cNvPr id="0" name=""/>
        <dsp:cNvSpPr/>
      </dsp:nvSpPr>
      <dsp:spPr>
        <a:xfrm>
          <a:off x="6590452" y="1337626"/>
          <a:ext cx="2889249" cy="661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Selenium </a:t>
          </a:r>
          <a:r>
            <a:rPr lang="en-US" sz="1900" kern="1200" dirty="0" err="1"/>
            <a:t>Webdriver</a:t>
          </a:r>
          <a:endParaRPr lang="en-US" sz="1900" kern="1200" dirty="0"/>
        </a:p>
      </dsp:txBody>
      <dsp:txXfrm>
        <a:off x="6590452" y="1337626"/>
        <a:ext cx="2889249" cy="661293"/>
      </dsp:txXfrm>
    </dsp:sp>
    <dsp:sp modelId="{57C36CF6-73F9-1E4E-B23D-168DA34E4B58}">
      <dsp:nvSpPr>
        <dsp:cNvPr id="0" name=""/>
        <dsp:cNvSpPr/>
      </dsp:nvSpPr>
      <dsp:spPr>
        <a:xfrm>
          <a:off x="6590452" y="1998920"/>
          <a:ext cx="2889249" cy="19851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Importar</a:t>
          </a:r>
          <a:r>
            <a:rPr lang="en-US" sz="1900" kern="1200" dirty="0"/>
            <a:t> </a:t>
          </a:r>
          <a:r>
            <a:rPr lang="en-US" sz="1900" kern="1200" dirty="0" err="1"/>
            <a:t>proyecto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configurar</a:t>
          </a:r>
          <a:r>
            <a:rPr lang="en-US" sz="1900" kern="1200" dirty="0"/>
            <a:t> </a:t>
          </a:r>
          <a:r>
            <a:rPr lang="en-US" sz="1900" kern="1200" dirty="0" err="1"/>
            <a:t>chromedriver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correr</a:t>
          </a:r>
          <a:r>
            <a:rPr lang="en-US" sz="1900" kern="1200" dirty="0"/>
            <a:t> script </a:t>
          </a:r>
          <a:r>
            <a:rPr lang="en-US" sz="1900" kern="1200" dirty="0" err="1"/>
            <a:t>muestra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Crear</a:t>
          </a:r>
          <a:r>
            <a:rPr lang="en-US" sz="1900" kern="1200" dirty="0"/>
            <a:t> mi primer script</a:t>
          </a:r>
        </a:p>
      </dsp:txBody>
      <dsp:txXfrm>
        <a:off x="6590452" y="1998920"/>
        <a:ext cx="2889249" cy="1985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59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63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85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13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299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42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tro/ghostdriver/blob/master/binding/java/src/main/java/org/openqa/selenium/phantomjs/PhantomJSDriver.java" TargetMode="External"/><Relationship Id="rId3" Type="http://schemas.openxmlformats.org/officeDocument/2006/relationships/hyperlink" Target="https://seleniumhq.github.io/selenium/docs/api/java/org/openqa/selenium/chrome/ChromeDriver.html" TargetMode="External"/><Relationship Id="rId7" Type="http://schemas.openxmlformats.org/officeDocument/2006/relationships/hyperlink" Target="https://seleniumhq.github.io/selenium/docs/api/java/org/openqa/selenium/ie/InternetExplorerDriver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leniumhq.github.io/htmlunit-driver/org/openqa/selenium/htmlunit/HtmlUnitDriver.html" TargetMode="External"/><Relationship Id="rId5" Type="http://schemas.openxmlformats.org/officeDocument/2006/relationships/hyperlink" Target="https://seleniumhq.github.io/selenium/docs/api/java/org/openqa/selenium/firefox/FirefoxDriver.html" TargetMode="External"/><Relationship Id="rId10" Type="http://schemas.openxmlformats.org/officeDocument/2006/relationships/hyperlink" Target="https://seleniumhq.github.io/selenium/docs/api/java/org/openqa/selenium/safari/SafariDriver.html" TargetMode="External"/><Relationship Id="rId4" Type="http://schemas.openxmlformats.org/officeDocument/2006/relationships/hyperlink" Target="https://seleniumhq.github.io/selenium/docs/api/java/org/openqa/selenium/support/events/EventFiringWebDriver.html" TargetMode="External"/><Relationship Id="rId9" Type="http://schemas.openxmlformats.org/officeDocument/2006/relationships/hyperlink" Target="https://seleniumhq.github.io/selenium/docs/api/java/org/openqa/selenium/remote/RemoteWebDrive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Mi primer script en </a:t>
            </a: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1057" y="575734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Localización de Elementos de la pagina </a:t>
            </a:r>
            <a:endParaRPr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Repaso HTML: DOM (Document Object Model)</a:t>
            </a:r>
            <a:endParaRPr sz="3200" dirty="0"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429" y="1429076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Estructura archivos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/>
              <a:t>Estructura de arbol</a:t>
            </a:r>
          </a:p>
          <a:p>
            <a:r>
              <a:rPr lang="en-US" dirty="0"/>
              <a:t>C es la raiz, o ‘/’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una hoja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3" y="782116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65" y="3187976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WebElements</a:t>
            </a:r>
            <a:r>
              <a:rPr lang="es-ES" dirty="0"/>
              <a:t> (Elementos HTML)</a:t>
            </a:r>
            <a:endParaRPr dirty="0"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&lt;h1&gt;</a:t>
            </a:r>
            <a:r>
              <a:rPr lang="es-ES" sz="2400" b="1" dirty="0" err="1">
                <a:solidFill>
                  <a:schemeClr val="dk1"/>
                </a:solidFill>
              </a:rPr>
              <a:t>Hello</a:t>
            </a:r>
            <a:r>
              <a:rPr lang="es-ES" sz="2400" b="1" dirty="0">
                <a:solidFill>
                  <a:schemeClr val="dk1"/>
                </a:solidFill>
              </a:rPr>
              <a:t> </a:t>
            </a:r>
            <a:r>
              <a:rPr lang="es-ES" sz="2400" b="1" dirty="0" err="1">
                <a:solidFill>
                  <a:schemeClr val="dk1"/>
                </a:solidFill>
              </a:rPr>
              <a:t>World</a:t>
            </a:r>
            <a:r>
              <a:rPr lang="es-ES" sz="2400" b="1" dirty="0">
                <a:solidFill>
                  <a:schemeClr val="dk1"/>
                </a:solidFill>
              </a:rPr>
              <a:t>!</a:t>
            </a:r>
            <a:r>
              <a:rPr lang="es-ES" sz="2400" b="1" dirty="0">
                <a:solidFill>
                  <a:srgbClr val="4A86E8"/>
                </a:solidFill>
              </a:rPr>
              <a:t>&lt;/h1&gt;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 err="1">
                <a:solidFill>
                  <a:schemeClr val="dk1"/>
                </a:solidFill>
              </a:rPr>
              <a:t>Click</a:t>
            </a:r>
            <a:r>
              <a:rPr lang="es-ES" sz="2400" b="1" dirty="0">
                <a:solidFill>
                  <a:schemeClr val="dk1"/>
                </a:solidFill>
              </a:rPr>
              <a:t> me!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button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 dirty="0">
                <a:solidFill>
                  <a:srgbClr val="4A86E8"/>
                </a:solidFill>
              </a:rPr>
              <a:t>&lt;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r>
              <a:rPr lang="es-ES" sz="2400" b="1" dirty="0">
                <a:solidFill>
                  <a:schemeClr val="dk1"/>
                </a:solidFill>
              </a:rPr>
              <a:t>8,678</a:t>
            </a:r>
            <a:r>
              <a:rPr lang="es-ES" sz="2400" b="1" dirty="0">
                <a:solidFill>
                  <a:srgbClr val="4A86E8"/>
                </a:solidFill>
              </a:rPr>
              <a:t>&lt;/</a:t>
            </a:r>
            <a:r>
              <a:rPr lang="es-ES" sz="2400" b="1" dirty="0" err="1">
                <a:solidFill>
                  <a:srgbClr val="4A86E8"/>
                </a:solidFill>
              </a:rPr>
              <a:t>span</a:t>
            </a:r>
            <a:r>
              <a:rPr lang="es-ES" sz="2400" b="1" dirty="0">
                <a:solidFill>
                  <a:srgbClr val="4A86E8"/>
                </a:solidFill>
              </a:rPr>
              <a:t>&gt;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800" b="1" i="0" u="none" strike="noStrike" cap="none" dirty="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badge-item-love-count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s-ES" sz="1800" b="1" i="0" u="none" strike="noStrike" cap="none" dirty="0" err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s-ES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de la Pagina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BA8D-90B7-45B7-B21F-58E5EC3B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6C498A-3576-48B0-842C-A07B8C1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5" y="1401010"/>
            <a:ext cx="9106685" cy="52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54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WebDriver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1057" y="575734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98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WebDriver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Permite crear pruebas</a:t>
            </a:r>
            <a:endParaRPr sz="280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Robustas,</a:t>
            </a:r>
            <a:endParaRPr sz="280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Basadas en diferentes navegadores,</a:t>
            </a:r>
            <a:endParaRPr sz="280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una coleccion de librerias que permiten controlar uno o mas navegadores.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el sucesor de Selenium RC, el cual esa oficialmente obsoleto.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46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WebDrivers disponibles</a:t>
            </a: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ChromeDriver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EventFiringWebDriver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FirefoxDriver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HtmlUnitDriver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InternetExplorerDriver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PhantomJSDriver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RemoteWebDriver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SafariDriver</a:t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61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3ABC8-4763-465C-9D96-19398921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72811BC-5552-4686-AE7C-BC9FBE315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143789"/>
              </p:ext>
            </p:extLst>
          </p:nvPr>
        </p:nvGraphicFramePr>
        <p:xfrm>
          <a:off x="677334" y="926704"/>
          <a:ext cx="9482666" cy="532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03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Configuracion Drivers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7325" y="1198625"/>
            <a:ext cx="10530300" cy="5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Se debe configurar una propiedad de sistema para asegurar que los los drivers para Chrome, Firefox e IE funcionen correctamente</a:t>
            </a:r>
            <a:endParaRPr sz="2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Chrome:  webdriver.chrome.driver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Firefox: webdriver.gecko.driver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IE:  webdriver.ie.driver</a:t>
            </a:r>
            <a:endParaRPr sz="2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Instruccion:   </a:t>
            </a:r>
            <a:r>
              <a:rPr lang="es-ES" sz="2000" b="1"/>
              <a:t>System.setProperty(key, value)</a:t>
            </a:r>
            <a:endParaRPr sz="2000" b="1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ejemplo: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System.setProperty(“webdriver.chrome.driver”, “/usr/bin/chromedriver”);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49529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Busqueda de elementos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25" y="1488603"/>
            <a:ext cx="8892000" cy="5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El objeto Webdriver utiliza los metodos:</a:t>
            </a:r>
            <a:endParaRPr sz="2200"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findElement(By)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findElements(By)</a:t>
            </a:r>
            <a:endParaRPr sz="2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dichos metodos utilizan la clase By para indicar el tipo de Localizador a utilizar:</a:t>
            </a:r>
            <a:endParaRPr sz="2200"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id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name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xpath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linkText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partialLinkText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cssSelector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className</a:t>
            </a:r>
            <a:endParaRPr sz="2200"/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tagName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413838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 busqueda de elementos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driver.findElement(By.xpath(“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//div[@id='navFooter']//a[text()='Meses sin intereses']</a:t>
            </a:r>
            <a:r>
              <a:rPr lang="es-ES" sz="2400"/>
              <a:t>”));</a:t>
            </a:r>
            <a:endParaRPr sz="24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driver.findElement(By.id(“navFooter”));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driver.findElement(By.cssSelector("body &gt; div.container.site-footer-container &gt; div &gt; ul:nth-child(3) &gt; li:nth-child(2) &gt; a"));</a:t>
            </a:r>
            <a:endParaRPr sz="24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8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1053248" y="171926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Definición</a:t>
              </a:r>
              <a:endParaRPr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Cuando y por qué automatizar</a:t>
              </a:r>
              <a:endParaRPr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sz="24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sz="20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sz="20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sz="2000"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lang="es-ES"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debe cimentarse en un </a:t>
            </a:r>
            <a:r>
              <a:rPr lang="es-ES" sz="2800" dirty="0"/>
              <a:t>proceso de pruebas manuales robusto.</a:t>
            </a:r>
            <a:endParaRPr lang="es-ES"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 dirty="0"/>
          </a:p>
          <a:p>
            <a:pPr marL="342900" indent="-342900">
              <a:buSzPts val="1920"/>
            </a:pPr>
            <a:r>
              <a:rPr lang="es-ES" sz="2400" dirty="0"/>
              <a:t>Reducir el esfuerzo humano,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</a:p>
          <a:p>
            <a:pPr marL="342900" indent="-342900">
              <a:buSzPts val="1920"/>
            </a:pPr>
            <a:r>
              <a:rPr lang="es-ES" sz="2400" dirty="0"/>
              <a:t>Pruebas de aceptación de usuario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Ejercicio: Creación de casos de prueba</a:t>
            </a:r>
            <a:endParaRPr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B39B8-D587-421E-A873-4586D107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/>
          </a:bodyPr>
          <a:lstStyle/>
          <a:p>
            <a:r>
              <a:rPr lang="es-MX" dirty="0"/>
              <a:t>Ejercicio: Suites de Prueba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C1E347-20FE-4012-8BA4-976ABBD9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s-MX" sz="4400" dirty="0" err="1"/>
              <a:t>Smoke</a:t>
            </a:r>
            <a:endParaRPr lang="es-MX" sz="4400" dirty="0"/>
          </a:p>
          <a:p>
            <a:r>
              <a:rPr lang="es-MX" sz="4400" dirty="0" err="1"/>
              <a:t>Regression</a:t>
            </a:r>
            <a:endParaRPr lang="es-MX" sz="4400" dirty="0"/>
          </a:p>
          <a:p>
            <a:r>
              <a:rPr lang="es-MX" sz="4400" dirty="0" err="1"/>
              <a:t>Integration</a:t>
            </a:r>
            <a:endParaRPr lang="es-MX" sz="4400" dirty="0"/>
          </a:p>
          <a:p>
            <a:r>
              <a:rPr lang="es-MX" sz="4400" dirty="0" err="1"/>
              <a:t>End</a:t>
            </a:r>
            <a:r>
              <a:rPr lang="es-MX" sz="4400" dirty="0"/>
              <a:t> </a:t>
            </a:r>
            <a:r>
              <a:rPr lang="es-MX" sz="4400" dirty="0" err="1"/>
              <a:t>to</a:t>
            </a:r>
            <a:r>
              <a:rPr lang="es-MX" sz="4400" dirty="0"/>
              <a:t> </a:t>
            </a:r>
            <a:r>
              <a:rPr lang="es-MX" sz="4400" dirty="0" err="1"/>
              <a:t>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264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783</Words>
  <Application>Microsoft Macintosh PowerPoint</Application>
  <PresentationFormat>Widescreen</PresentationFormat>
  <Paragraphs>148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Noto Sans Symbols</vt:lpstr>
      <vt:lpstr>Trebuchet MS</vt:lpstr>
      <vt:lpstr>Faceta</vt:lpstr>
      <vt:lpstr>Mi primer script en Selenium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 (PA)</vt:lpstr>
      <vt:lpstr>Ejercicio: Creación de casos de prueba</vt:lpstr>
      <vt:lpstr>Ejercicio: Suites de Prueba</vt:lpstr>
      <vt:lpstr>Localización de Elementos de la pagina </vt:lpstr>
      <vt:lpstr>Repaso HTML: DOM (Document Object Model)</vt:lpstr>
      <vt:lpstr>Estructura archivos HTML</vt:lpstr>
      <vt:lpstr>WebElements (Elementos HTML)</vt:lpstr>
      <vt:lpstr>Atributos HTML</vt:lpstr>
      <vt:lpstr>Elementos de la Pagina</vt:lpstr>
      <vt:lpstr>Ejercicio: Identificar elementos</vt:lpstr>
      <vt:lpstr>Selenium WebDriver</vt:lpstr>
      <vt:lpstr>Selenium WebDriver</vt:lpstr>
      <vt:lpstr>WebDrivers disponibles</vt:lpstr>
      <vt:lpstr>Configuracion Drivers</vt:lpstr>
      <vt:lpstr>Busqueda de elementos</vt:lpstr>
      <vt:lpstr>Ejemplos busqueda de elementos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Automatizacion</dc:title>
  <dc:creator>Omar Navarro</dc:creator>
  <cp:lastModifiedBy>Omar Navarro</cp:lastModifiedBy>
  <cp:revision>3</cp:revision>
  <dcterms:created xsi:type="dcterms:W3CDTF">2020-02-20T18:13:20Z</dcterms:created>
  <dcterms:modified xsi:type="dcterms:W3CDTF">2020-06-17T22:44:27Z</dcterms:modified>
</cp:coreProperties>
</file>