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ppt/diagrams/data98.xml" ContentType="application/vnd.openxmlformats-officedocument.drawingml.diagramData+xml"/>
  <Override PartName="/ppt/diagrams/layout98.xml" ContentType="application/vnd.openxmlformats-officedocument.drawingml.diagramLayout+xml"/>
  <Override PartName="/ppt/diagrams/quickStyle98.xml" ContentType="application/vnd.openxmlformats-officedocument.drawingml.diagramStyle+xml"/>
  <Override PartName="/ppt/diagrams/colors98.xml" ContentType="application/vnd.openxmlformats-officedocument.drawingml.diagramColors+xml"/>
  <Override PartName="/ppt/diagrams/drawing98.xml" ContentType="application/vnd.ms-office.drawingml.diagramDrawing+xml"/>
  <Override PartName="/ppt/diagrams/data99.xml" ContentType="application/vnd.openxmlformats-officedocument.drawingml.diagramData+xml"/>
  <Override PartName="/ppt/diagrams/layout99.xml" ContentType="application/vnd.openxmlformats-officedocument.drawingml.diagramLayout+xml"/>
  <Override PartName="/ppt/diagrams/quickStyle99.xml" ContentType="application/vnd.openxmlformats-officedocument.drawingml.diagramStyle+xml"/>
  <Override PartName="/ppt/diagrams/colors99.xml" ContentType="application/vnd.openxmlformats-officedocument.drawingml.diagramColors+xml"/>
  <Override PartName="/ppt/diagrams/drawing99.xml" ContentType="application/vnd.ms-office.drawingml.diagramDrawing+xml"/>
  <Override PartName="/ppt/diagrams/data100.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rawing100.xml" ContentType="application/vnd.ms-office.drawingml.diagramDrawing+xml"/>
  <Override PartName="/ppt/diagrams/data101.xml" ContentType="application/vnd.openxmlformats-officedocument.drawingml.diagramData+xml"/>
  <Override PartName="/ppt/diagrams/layout101.xml" ContentType="application/vnd.openxmlformats-officedocument.drawingml.diagramLayout+xml"/>
  <Override PartName="/ppt/diagrams/quickStyle101.xml" ContentType="application/vnd.openxmlformats-officedocument.drawingml.diagramStyle+xml"/>
  <Override PartName="/ppt/diagrams/colors101.xml" ContentType="application/vnd.openxmlformats-officedocument.drawingml.diagramColors+xml"/>
  <Override PartName="/ppt/diagrams/drawing101.xml" ContentType="application/vnd.ms-office.drawingml.diagramDrawing+xml"/>
  <Override PartName="/ppt/diagrams/data102.xml" ContentType="application/vnd.openxmlformats-officedocument.drawingml.diagramData+xml"/>
  <Override PartName="/ppt/diagrams/layout102.xml" ContentType="application/vnd.openxmlformats-officedocument.drawingml.diagramLayout+xml"/>
  <Override PartName="/ppt/diagrams/quickStyle102.xml" ContentType="application/vnd.openxmlformats-officedocument.drawingml.diagramStyle+xml"/>
  <Override PartName="/ppt/diagrams/colors102.xml" ContentType="application/vnd.openxmlformats-officedocument.drawingml.diagramColors+xml"/>
  <Override PartName="/ppt/diagrams/drawing102.xml" ContentType="application/vnd.ms-office.drawingml.diagramDrawing+xml"/>
  <Override PartName="/ppt/diagrams/data103.xml" ContentType="application/vnd.openxmlformats-officedocument.drawingml.diagramData+xml"/>
  <Override PartName="/ppt/diagrams/layout103.xml" ContentType="application/vnd.openxmlformats-officedocument.drawingml.diagramLayout+xml"/>
  <Override PartName="/ppt/diagrams/quickStyle103.xml" ContentType="application/vnd.openxmlformats-officedocument.drawingml.diagramStyle+xml"/>
  <Override PartName="/ppt/diagrams/colors103.xml" ContentType="application/vnd.openxmlformats-officedocument.drawingml.diagramColors+xml"/>
  <Override PartName="/ppt/diagrams/drawing103.xml" ContentType="application/vnd.ms-office.drawingml.diagramDrawing+xml"/>
  <Override PartName="/ppt/diagrams/data104.xml" ContentType="application/vnd.openxmlformats-officedocument.drawingml.diagramData+xml"/>
  <Override PartName="/ppt/diagrams/layout104.xml" ContentType="application/vnd.openxmlformats-officedocument.drawingml.diagramLayout+xml"/>
  <Override PartName="/ppt/diagrams/quickStyle104.xml" ContentType="application/vnd.openxmlformats-officedocument.drawingml.diagramStyle+xml"/>
  <Override PartName="/ppt/diagrams/colors104.xml" ContentType="application/vnd.openxmlformats-officedocument.drawingml.diagramColors+xml"/>
  <Override PartName="/ppt/diagrams/drawing104.xml" ContentType="application/vnd.ms-office.drawingml.diagramDrawing+xml"/>
  <Override PartName="/ppt/diagrams/data105.xml" ContentType="application/vnd.openxmlformats-officedocument.drawingml.diagramData+xml"/>
  <Override PartName="/ppt/diagrams/layout105.xml" ContentType="application/vnd.openxmlformats-officedocument.drawingml.diagramLayout+xml"/>
  <Override PartName="/ppt/diagrams/quickStyle105.xml" ContentType="application/vnd.openxmlformats-officedocument.drawingml.diagramStyle+xml"/>
  <Override PartName="/ppt/diagrams/colors105.xml" ContentType="application/vnd.openxmlformats-officedocument.drawingml.diagramColors+xml"/>
  <Override PartName="/ppt/diagrams/drawing105.xml" ContentType="application/vnd.ms-office.drawingml.diagramDrawing+xml"/>
  <Override PartName="/ppt/diagrams/data106.xml" ContentType="application/vnd.openxmlformats-officedocument.drawingml.diagramData+xml"/>
  <Override PartName="/ppt/diagrams/layout106.xml" ContentType="application/vnd.openxmlformats-officedocument.drawingml.diagramLayout+xml"/>
  <Override PartName="/ppt/diagrams/quickStyle106.xml" ContentType="application/vnd.openxmlformats-officedocument.drawingml.diagramStyle+xml"/>
  <Override PartName="/ppt/diagrams/colors106.xml" ContentType="application/vnd.openxmlformats-officedocument.drawingml.diagramColors+xml"/>
  <Override PartName="/ppt/diagrams/drawing106.xml" ContentType="application/vnd.ms-office.drawingml.diagramDrawing+xml"/>
  <Override PartName="/ppt/diagrams/data107.xml" ContentType="application/vnd.openxmlformats-officedocument.drawingml.diagramData+xml"/>
  <Override PartName="/ppt/diagrams/layout107.xml" ContentType="application/vnd.openxmlformats-officedocument.drawingml.diagramLayout+xml"/>
  <Override PartName="/ppt/diagrams/quickStyle107.xml" ContentType="application/vnd.openxmlformats-officedocument.drawingml.diagramStyle+xml"/>
  <Override PartName="/ppt/diagrams/colors107.xml" ContentType="application/vnd.openxmlformats-officedocument.drawingml.diagramColors+xml"/>
  <Override PartName="/ppt/diagrams/drawing107.xml" ContentType="application/vnd.ms-office.drawingml.diagramDrawing+xml"/>
  <Override PartName="/ppt/diagrams/data108.xml" ContentType="application/vnd.openxmlformats-officedocument.drawingml.diagramData+xml"/>
  <Override PartName="/ppt/diagrams/layout108.xml" ContentType="application/vnd.openxmlformats-officedocument.drawingml.diagramLayout+xml"/>
  <Override PartName="/ppt/diagrams/quickStyle108.xml" ContentType="application/vnd.openxmlformats-officedocument.drawingml.diagramStyle+xml"/>
  <Override PartName="/ppt/diagrams/colors108.xml" ContentType="application/vnd.openxmlformats-officedocument.drawingml.diagramColors+xml"/>
  <Override PartName="/ppt/diagrams/drawing108.xml" ContentType="application/vnd.ms-office.drawingml.diagramDrawing+xml"/>
  <Override PartName="/ppt/diagrams/data109.xml" ContentType="application/vnd.openxmlformats-officedocument.drawingml.diagramData+xml"/>
  <Override PartName="/ppt/diagrams/layout109.xml" ContentType="application/vnd.openxmlformats-officedocument.drawingml.diagramLayout+xml"/>
  <Override PartName="/ppt/diagrams/quickStyle109.xml" ContentType="application/vnd.openxmlformats-officedocument.drawingml.diagramStyle+xml"/>
  <Override PartName="/ppt/diagrams/colors109.xml" ContentType="application/vnd.openxmlformats-officedocument.drawingml.diagramColors+xml"/>
  <Override PartName="/ppt/diagrams/drawing109.xml" ContentType="application/vnd.ms-office.drawingml.diagramDrawing+xml"/>
  <Override PartName="/ppt/diagrams/data110.xml" ContentType="application/vnd.openxmlformats-officedocument.drawingml.diagramData+xml"/>
  <Override PartName="/ppt/diagrams/layout110.xml" ContentType="application/vnd.openxmlformats-officedocument.drawingml.diagramLayout+xml"/>
  <Override PartName="/ppt/diagrams/quickStyle110.xml" ContentType="application/vnd.openxmlformats-officedocument.drawingml.diagramStyle+xml"/>
  <Override PartName="/ppt/diagrams/colors110.xml" ContentType="application/vnd.openxmlformats-officedocument.drawingml.diagramColors+xml"/>
  <Override PartName="/ppt/diagrams/drawing1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3" r:id="rId3"/>
    <p:sldId id="257" r:id="rId4"/>
    <p:sldId id="258" r:id="rId5"/>
    <p:sldId id="378" r:id="rId6"/>
    <p:sldId id="379" r:id="rId7"/>
    <p:sldId id="380" r:id="rId8"/>
    <p:sldId id="381" r:id="rId9"/>
    <p:sldId id="382" r:id="rId10"/>
    <p:sldId id="259" r:id="rId11"/>
    <p:sldId id="354" r:id="rId12"/>
    <p:sldId id="347" r:id="rId13"/>
    <p:sldId id="260" r:id="rId14"/>
    <p:sldId id="349" r:id="rId15"/>
    <p:sldId id="334" r:id="rId16"/>
    <p:sldId id="335" r:id="rId17"/>
    <p:sldId id="262" r:id="rId18"/>
    <p:sldId id="364" r:id="rId19"/>
    <p:sldId id="268" r:id="rId20"/>
    <p:sldId id="265" r:id="rId21"/>
    <p:sldId id="267" r:id="rId22"/>
    <p:sldId id="336" r:id="rId23"/>
    <p:sldId id="337" r:id="rId24"/>
    <p:sldId id="367" r:id="rId25"/>
    <p:sldId id="365" r:id="rId26"/>
    <p:sldId id="366" r:id="rId27"/>
    <p:sldId id="368" r:id="rId28"/>
    <p:sldId id="369" r:id="rId29"/>
    <p:sldId id="370" r:id="rId30"/>
    <p:sldId id="371" r:id="rId31"/>
    <p:sldId id="271" r:id="rId32"/>
    <p:sldId id="272" r:id="rId33"/>
    <p:sldId id="372" r:id="rId34"/>
    <p:sldId id="273" r:id="rId35"/>
    <p:sldId id="274" r:id="rId36"/>
    <p:sldId id="373" r:id="rId37"/>
    <p:sldId id="374" r:id="rId38"/>
    <p:sldId id="339" r:id="rId39"/>
    <p:sldId id="276" r:id="rId40"/>
    <p:sldId id="279" r:id="rId41"/>
    <p:sldId id="275" r:id="rId42"/>
    <p:sldId id="278" r:id="rId43"/>
    <p:sldId id="280" r:id="rId44"/>
    <p:sldId id="281" r:id="rId45"/>
    <p:sldId id="350" r:id="rId46"/>
    <p:sldId id="340" r:id="rId47"/>
    <p:sldId id="351" r:id="rId48"/>
    <p:sldId id="282" r:id="rId49"/>
    <p:sldId id="283" r:id="rId50"/>
    <p:sldId id="285" r:id="rId51"/>
    <p:sldId id="284" r:id="rId52"/>
    <p:sldId id="353" r:id="rId53"/>
    <p:sldId id="377" r:id="rId54"/>
    <p:sldId id="286" r:id="rId55"/>
    <p:sldId id="287" r:id="rId56"/>
    <p:sldId id="341" r:id="rId57"/>
    <p:sldId id="342" r:id="rId58"/>
    <p:sldId id="288" r:id="rId59"/>
    <p:sldId id="375" r:id="rId60"/>
    <p:sldId id="376" r:id="rId61"/>
    <p:sldId id="289" r:id="rId62"/>
    <p:sldId id="290" r:id="rId63"/>
    <p:sldId id="355" r:id="rId64"/>
    <p:sldId id="356" r:id="rId65"/>
    <p:sldId id="357" r:id="rId66"/>
    <p:sldId id="348" r:id="rId67"/>
    <p:sldId id="384" r:id="rId68"/>
    <p:sldId id="383" r:id="rId69"/>
    <p:sldId id="291" r:id="rId70"/>
    <p:sldId id="293" r:id="rId71"/>
    <p:sldId id="294" r:id="rId72"/>
    <p:sldId id="359" r:id="rId73"/>
    <p:sldId id="360" r:id="rId74"/>
    <p:sldId id="361" r:id="rId75"/>
    <p:sldId id="295" r:id="rId76"/>
    <p:sldId id="386" r:id="rId77"/>
    <p:sldId id="343" r:id="rId78"/>
    <p:sldId id="362" r:id="rId79"/>
    <p:sldId id="363" r:id="rId80"/>
    <p:sldId id="387" r:id="rId81"/>
    <p:sldId id="345" r:id="rId8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7" autoAdjust="0"/>
    <p:restoredTop sz="93083" autoAdjust="0"/>
  </p:normalViewPr>
  <p:slideViewPr>
    <p:cSldViewPr>
      <p:cViewPr varScale="1">
        <p:scale>
          <a:sx n="106" d="100"/>
          <a:sy n="106" d="100"/>
        </p:scale>
        <p:origin x="175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3" Type="http://schemas.openxmlformats.org/officeDocument/2006/relationships/hyperlink" Target="http://es.wikipedia.org/wiki/Media_query" TargetMode="External"/><Relationship Id="rId2" Type="http://schemas.openxmlformats.org/officeDocument/2006/relationships/hyperlink" Target="http://es.wikipedia.org/wiki/World_Wide_Web_Consortium" TargetMode="External"/><Relationship Id="rId1" Type="http://schemas.openxmlformats.org/officeDocument/2006/relationships/hyperlink" Target="http://es.wikipedia.org/wiki/CSS3" TargetMode="External"/><Relationship Id="rId5" Type="http://schemas.openxmlformats.org/officeDocument/2006/relationships/hyperlink" Target="http://www.w3.org/TR/2012/REC-css3-mediaqueries-20120619/" TargetMode="External"/><Relationship Id="rId4" Type="http://schemas.openxmlformats.org/officeDocument/2006/relationships/hyperlink" Target="http://es.wikipedia.org/wiki/Dise%C3%B1o_web_adaptativo" TargetMode="External"/></Relationships>
</file>

<file path=ppt/diagrams/_rels/data12.xml.rels><?xml version="1.0" encoding="UTF-8" standalone="yes"?>
<Relationships xmlns="http://schemas.openxmlformats.org/package/2006/relationships"><Relationship Id="rId3" Type="http://schemas.openxmlformats.org/officeDocument/2006/relationships/hyperlink" Target="http://es.wikipedia.org/wiki/Media_query" TargetMode="External"/><Relationship Id="rId2" Type="http://schemas.openxmlformats.org/officeDocument/2006/relationships/hyperlink" Target="https://developer.mozilla.org/en/CSS/@media" TargetMode="External"/><Relationship Id="rId1" Type="http://schemas.openxmlformats.org/officeDocument/2006/relationships/hyperlink" Target="https://developer.mozilla.org/en-US/docs/CSS/CSS3" TargetMode="External"/></Relationships>
</file>

<file path=ppt/diagrams/_rels/data8.xml.rels><?xml version="1.0" encoding="UTF-8" standalone="yes"?>
<Relationships xmlns="http://schemas.openxmlformats.org/package/2006/relationships"><Relationship Id="rId1" Type="http://schemas.openxmlformats.org/officeDocument/2006/relationships/hyperlink" Target="http://es.wikipedia.org/wiki/Media_query" TargetMode="External"/></Relationships>
</file>

<file path=ppt/diagrams/_rels/drawing10.xml.rels><?xml version="1.0" encoding="UTF-8" standalone="yes"?>
<Relationships xmlns="http://schemas.openxmlformats.org/package/2006/relationships"><Relationship Id="rId3" Type="http://schemas.openxmlformats.org/officeDocument/2006/relationships/hyperlink" Target="http://es.wikipedia.org/wiki/Media_query" TargetMode="External"/><Relationship Id="rId2" Type="http://schemas.openxmlformats.org/officeDocument/2006/relationships/hyperlink" Target="http://es.wikipedia.org/wiki/World_Wide_Web_Consortium" TargetMode="External"/><Relationship Id="rId1" Type="http://schemas.openxmlformats.org/officeDocument/2006/relationships/hyperlink" Target="http://es.wikipedia.org/wiki/CSS3" TargetMode="External"/><Relationship Id="rId5" Type="http://schemas.openxmlformats.org/officeDocument/2006/relationships/hyperlink" Target="http://www.w3.org/TR/2012/REC-css3-mediaqueries-20120619/" TargetMode="External"/><Relationship Id="rId4" Type="http://schemas.openxmlformats.org/officeDocument/2006/relationships/hyperlink" Target="http://es.wikipedia.org/wiki/Dise%C3%B1o_web_adaptativo" TargetMode="External"/></Relationships>
</file>

<file path=ppt/diagrams/_rels/drawing12.xml.rels><?xml version="1.0" encoding="UTF-8" standalone="yes"?>
<Relationships xmlns="http://schemas.openxmlformats.org/package/2006/relationships"><Relationship Id="rId3" Type="http://schemas.openxmlformats.org/officeDocument/2006/relationships/hyperlink" Target="http://es.wikipedia.org/wiki/Media_query" TargetMode="External"/><Relationship Id="rId2" Type="http://schemas.openxmlformats.org/officeDocument/2006/relationships/hyperlink" Target="https://developer.mozilla.org/en/CSS/@media" TargetMode="External"/><Relationship Id="rId1" Type="http://schemas.openxmlformats.org/officeDocument/2006/relationships/hyperlink" Target="https://developer.mozilla.org/en-US/docs/CSS/CSS3"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es.wikipedia.org/wiki/Media_quer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4.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49148E-CE04-4B4C-BF26-88F94B2E9B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E767E5F-DD9B-4967-A0A2-7FAF04FCFBAB}">
      <dgm:prSet/>
      <dgm:spPr/>
      <dgm:t>
        <a:bodyPr/>
        <a:lstStyle/>
        <a:p>
          <a:pPr rtl="0"/>
          <a:r>
            <a:rPr lang="es-ES_tradnl" dirty="0"/>
            <a:t>UT3DIW</a:t>
          </a:r>
        </a:p>
      </dgm:t>
    </dgm:pt>
    <dgm:pt modelId="{B4E56462-4CB0-41A3-87DF-A8782C18D3CC}" type="parTrans" cxnId="{CAEDAA60-2DF1-4989-BC50-AACD3398ABE3}">
      <dgm:prSet/>
      <dgm:spPr/>
      <dgm:t>
        <a:bodyPr/>
        <a:lstStyle/>
        <a:p>
          <a:endParaRPr lang="es-ES_tradnl"/>
        </a:p>
      </dgm:t>
    </dgm:pt>
    <dgm:pt modelId="{90CF7009-1297-4043-BC21-EEEF1C962567}" type="sibTrans" cxnId="{CAEDAA60-2DF1-4989-BC50-AACD3398ABE3}">
      <dgm:prSet/>
      <dgm:spPr/>
      <dgm:t>
        <a:bodyPr/>
        <a:lstStyle/>
        <a:p>
          <a:endParaRPr lang="es-ES_tradnl"/>
        </a:p>
      </dgm:t>
    </dgm:pt>
    <dgm:pt modelId="{A3B5DE19-5729-44CB-AE40-0865062C7992}" type="pres">
      <dgm:prSet presAssocID="{A149148E-CE04-4B4C-BF26-88F94B2E9B54}" presName="linear" presStyleCnt="0">
        <dgm:presLayoutVars>
          <dgm:animLvl val="lvl"/>
          <dgm:resizeHandles val="exact"/>
        </dgm:presLayoutVars>
      </dgm:prSet>
      <dgm:spPr/>
    </dgm:pt>
    <dgm:pt modelId="{93CAD20E-4035-459D-B695-D24DABA619D1}" type="pres">
      <dgm:prSet presAssocID="{6E767E5F-DD9B-4967-A0A2-7FAF04FCFBAB}" presName="parentText" presStyleLbl="node1" presStyleIdx="0" presStyleCnt="1">
        <dgm:presLayoutVars>
          <dgm:chMax val="0"/>
          <dgm:bulletEnabled val="1"/>
        </dgm:presLayoutVars>
      </dgm:prSet>
      <dgm:spPr/>
    </dgm:pt>
  </dgm:ptLst>
  <dgm:cxnLst>
    <dgm:cxn modelId="{CAEDAA60-2DF1-4989-BC50-AACD3398ABE3}" srcId="{A149148E-CE04-4B4C-BF26-88F94B2E9B54}" destId="{6E767E5F-DD9B-4967-A0A2-7FAF04FCFBAB}" srcOrd="0" destOrd="0" parTransId="{B4E56462-4CB0-41A3-87DF-A8782C18D3CC}" sibTransId="{90CF7009-1297-4043-BC21-EEEF1C962567}"/>
    <dgm:cxn modelId="{5CC6B7CB-81C7-4883-85A3-58D933C66588}" type="presOf" srcId="{A149148E-CE04-4B4C-BF26-88F94B2E9B54}" destId="{A3B5DE19-5729-44CB-AE40-0865062C7992}" srcOrd="0" destOrd="0" presId="urn:microsoft.com/office/officeart/2005/8/layout/vList2"/>
    <dgm:cxn modelId="{B9BD42DC-16B9-4D26-90BB-491A9F9E094E}" type="presOf" srcId="{6E767E5F-DD9B-4967-A0A2-7FAF04FCFBAB}" destId="{93CAD20E-4035-459D-B695-D24DABA619D1}" srcOrd="0" destOrd="0" presId="urn:microsoft.com/office/officeart/2005/8/layout/vList2"/>
    <dgm:cxn modelId="{410BF05F-05CB-4355-8E05-E891C87A06DC}" type="presParOf" srcId="{A3B5DE19-5729-44CB-AE40-0865062C7992}" destId="{93CAD20E-4035-459D-B695-D24DABA619D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EE9D92A-FBB1-4323-81CD-466D42C9D6CB}"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s-ES_tradnl"/>
        </a:p>
      </dgm:t>
    </dgm:pt>
    <dgm:pt modelId="{0ACF20A7-E8B7-4D1E-9E8C-0C64600B63E5}">
      <dgm:prSet/>
      <dgm:spPr/>
      <dgm:t>
        <a:bodyPr/>
        <a:lstStyle/>
        <a:p>
          <a:pPr rtl="0"/>
          <a:r>
            <a:rPr lang="es-ES" dirty="0"/>
            <a:t>Es un módulo </a:t>
          </a:r>
          <a:r>
            <a:rPr lang="es-ES" dirty="0">
              <a:hlinkClick xmlns:r="http://schemas.openxmlformats.org/officeDocument/2006/relationships" r:id="rId1"/>
            </a:rPr>
            <a:t>CSS3</a:t>
          </a:r>
          <a:r>
            <a:rPr lang="es-ES" dirty="0"/>
            <a:t> que permite la representación de contenido para adaptarse a condiciones como la resolución de pantalla.</a:t>
          </a:r>
        </a:p>
        <a:p>
          <a:pPr rtl="0"/>
          <a:r>
            <a:rPr lang="es-ES" dirty="0"/>
            <a:t>(Por ejemplo, un </a:t>
          </a:r>
          <a:r>
            <a:rPr lang="es-ES" dirty="0" err="1"/>
            <a:t>smartphone</a:t>
          </a:r>
          <a:r>
            <a:rPr lang="es-ES" dirty="0"/>
            <a:t> frente a pantallas de alta definición).</a:t>
          </a:r>
        </a:p>
        <a:p>
          <a:pPr rtl="0"/>
          <a:r>
            <a:rPr lang="es-ES" dirty="0"/>
            <a:t> Se convirtió en un estándar </a:t>
          </a:r>
          <a:r>
            <a:rPr lang="es-ES" dirty="0">
              <a:hlinkClick xmlns:r="http://schemas.openxmlformats.org/officeDocument/2006/relationships" r:id="rId2"/>
            </a:rPr>
            <a:t>recomendado por la W3C</a:t>
          </a:r>
          <a:r>
            <a:rPr lang="es-ES" dirty="0"/>
            <a:t> </a:t>
          </a:r>
          <a:r>
            <a:rPr lang="es-ES" dirty="0" err="1"/>
            <a:t>en</a:t>
          </a:r>
          <a:r>
            <a:rPr lang="es-ES" b="1" dirty="0" err="1"/>
            <a:t>Junio</a:t>
          </a:r>
          <a:r>
            <a:rPr lang="es-ES" b="1" dirty="0"/>
            <a:t> del 2012</a:t>
          </a:r>
          <a:r>
            <a:rPr lang="es-ES" dirty="0"/>
            <a:t>.</a:t>
          </a:r>
          <a:r>
            <a:rPr lang="es-ES" baseline="30000" dirty="0">
              <a:hlinkClick xmlns:r="http://schemas.openxmlformats.org/officeDocument/2006/relationships" r:id="rId3"/>
            </a:rPr>
            <a:t>1</a:t>
          </a:r>
          <a:r>
            <a:rPr lang="es-ES" dirty="0"/>
            <a:t> y es un principio básico de la tecnología de </a:t>
          </a:r>
          <a:r>
            <a:rPr lang="es-ES" dirty="0">
              <a:hlinkClick xmlns:r="http://schemas.openxmlformats.org/officeDocument/2006/relationships" r:id="rId4"/>
            </a:rPr>
            <a:t>Diseño web adaptativo</a:t>
          </a:r>
          <a:r>
            <a:rPr lang="es-ES" dirty="0"/>
            <a:t>.</a:t>
          </a:r>
        </a:p>
        <a:p>
          <a:pPr rtl="0"/>
          <a:r>
            <a:rPr lang="es-ES_tradnl" dirty="0"/>
            <a:t>Ejemplo:  @media </a:t>
          </a:r>
          <a:r>
            <a:rPr lang="es-ES_tradnl" dirty="0" err="1"/>
            <a:t>screen</a:t>
          </a:r>
          <a:r>
            <a:rPr lang="es-ES_tradnl" dirty="0"/>
            <a:t> and (min-width:500px) { ... }</a:t>
          </a:r>
        </a:p>
        <a:p>
          <a:pPr rtl="0"/>
          <a:r>
            <a:rPr lang="es-ES_tradnl" dirty="0"/>
            <a:t>Ver archivo: “medioscss.docx”</a:t>
          </a:r>
        </a:p>
        <a:p>
          <a:pPr rtl="0"/>
          <a:r>
            <a:rPr lang="es-ES_tradnl" dirty="0"/>
            <a:t>Enlace W3C: </a:t>
          </a:r>
          <a:r>
            <a:rPr lang="es-ES_tradnl" dirty="0">
              <a:hlinkClick xmlns:r="http://schemas.openxmlformats.org/officeDocument/2006/relationships" r:id="rId5"/>
            </a:rPr>
            <a:t>http://www.w3.org/TR/2012/REC-css3-mediaqueries-20120619/</a:t>
          </a:r>
          <a:endParaRPr lang="es-ES_tradnl" dirty="0"/>
        </a:p>
      </dgm:t>
    </dgm:pt>
    <dgm:pt modelId="{4EDA0191-4FF6-4A3C-B94A-D4377C840EA2}" type="parTrans" cxnId="{D99820F8-08DE-4402-95C4-9F49A7A51741}">
      <dgm:prSet/>
      <dgm:spPr/>
      <dgm:t>
        <a:bodyPr/>
        <a:lstStyle/>
        <a:p>
          <a:endParaRPr lang="es-ES_tradnl"/>
        </a:p>
      </dgm:t>
    </dgm:pt>
    <dgm:pt modelId="{1C231327-B981-4A3A-A821-212A7FAD68F4}" type="sibTrans" cxnId="{D99820F8-08DE-4402-95C4-9F49A7A51741}">
      <dgm:prSet/>
      <dgm:spPr/>
      <dgm:t>
        <a:bodyPr/>
        <a:lstStyle/>
        <a:p>
          <a:endParaRPr lang="es-ES_tradnl"/>
        </a:p>
      </dgm:t>
    </dgm:pt>
    <dgm:pt modelId="{D507DA3B-7147-4C9B-8161-F8BFB25CE9E6}" type="pres">
      <dgm:prSet presAssocID="{9EE9D92A-FBB1-4323-81CD-466D42C9D6CB}" presName="linear" presStyleCnt="0">
        <dgm:presLayoutVars>
          <dgm:animLvl val="lvl"/>
          <dgm:resizeHandles val="exact"/>
        </dgm:presLayoutVars>
      </dgm:prSet>
      <dgm:spPr/>
    </dgm:pt>
    <dgm:pt modelId="{52DDA47F-CEEB-4081-A24C-D55551C16BA9}" type="pres">
      <dgm:prSet presAssocID="{0ACF20A7-E8B7-4D1E-9E8C-0C64600B63E5}" presName="parentText" presStyleLbl="node1" presStyleIdx="0" presStyleCnt="1">
        <dgm:presLayoutVars>
          <dgm:chMax val="0"/>
          <dgm:bulletEnabled val="1"/>
        </dgm:presLayoutVars>
      </dgm:prSet>
      <dgm:spPr/>
    </dgm:pt>
  </dgm:ptLst>
  <dgm:cxnLst>
    <dgm:cxn modelId="{F2773650-BB97-4478-931B-A2700E87FCCC}" type="presOf" srcId="{9EE9D92A-FBB1-4323-81CD-466D42C9D6CB}" destId="{D507DA3B-7147-4C9B-8161-F8BFB25CE9E6}" srcOrd="0" destOrd="0" presId="urn:microsoft.com/office/officeart/2005/8/layout/vList2"/>
    <dgm:cxn modelId="{E5BB76F7-4F33-4DC1-8B0C-94908B8F21F8}" type="presOf" srcId="{0ACF20A7-E8B7-4D1E-9E8C-0C64600B63E5}" destId="{52DDA47F-CEEB-4081-A24C-D55551C16BA9}" srcOrd="0" destOrd="0" presId="urn:microsoft.com/office/officeart/2005/8/layout/vList2"/>
    <dgm:cxn modelId="{D99820F8-08DE-4402-95C4-9F49A7A51741}" srcId="{9EE9D92A-FBB1-4323-81CD-466D42C9D6CB}" destId="{0ACF20A7-E8B7-4D1E-9E8C-0C64600B63E5}" srcOrd="0" destOrd="0" parTransId="{4EDA0191-4FF6-4A3C-B94A-D4377C840EA2}" sibTransId="{1C231327-B981-4A3A-A821-212A7FAD68F4}"/>
    <dgm:cxn modelId="{157AD979-B4D5-45D2-82FD-AD441E58506F}" type="presParOf" srcId="{D507DA3B-7147-4C9B-8161-F8BFB25CE9E6}" destId="{52DDA47F-CEEB-4081-A24C-D55551C16BA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5129BEC7-EDEA-4DD3-BBDD-59ED2508E887}" type="doc">
      <dgm:prSet loTypeId="urn:microsoft.com/office/officeart/2005/8/layout/vList2" loCatId="list" qsTypeId="urn:microsoft.com/office/officeart/2005/8/quickstyle/simple3" qsCatId="simple" csTypeId="urn:microsoft.com/office/officeart/2005/8/colors/accent0_1" csCatId="mainScheme" phldr="1"/>
      <dgm:spPr/>
      <dgm:t>
        <a:bodyPr/>
        <a:lstStyle/>
        <a:p>
          <a:endParaRPr lang="es-ES_tradnl"/>
        </a:p>
      </dgm:t>
    </dgm:pt>
    <dgm:pt modelId="{BA13E2B8-679A-47B2-BE4E-0BC94E601426}">
      <dgm:prSet/>
      <dgm:spPr/>
      <dgm:t>
        <a:bodyPr/>
        <a:lstStyle/>
        <a:p>
          <a:pPr rtl="0"/>
          <a:r>
            <a:rPr lang="es-ES_tradnl" dirty="0"/>
            <a:t>p + p { </a:t>
          </a:r>
          <a:r>
            <a:rPr lang="es-ES_tradnl" dirty="0" err="1"/>
            <a:t>text-indent</a:t>
          </a:r>
          <a:r>
            <a:rPr lang="es-ES_tradnl" dirty="0"/>
            <a:t>: 1.5em; }</a:t>
          </a:r>
        </a:p>
      </dgm:t>
    </dgm:pt>
    <dgm:pt modelId="{3D1CA526-27AA-4D16-AA4B-45D341FC2D93}" type="parTrans" cxnId="{1AEEEF71-8116-4F1F-809B-2E984CC77864}">
      <dgm:prSet/>
      <dgm:spPr/>
      <dgm:t>
        <a:bodyPr/>
        <a:lstStyle/>
        <a:p>
          <a:endParaRPr lang="es-ES_tradnl"/>
        </a:p>
      </dgm:t>
    </dgm:pt>
    <dgm:pt modelId="{06C8D7BA-51E8-4663-AEBF-BEE8EBEFAE79}" type="sibTrans" cxnId="{1AEEEF71-8116-4F1F-809B-2E984CC77864}">
      <dgm:prSet/>
      <dgm:spPr/>
      <dgm:t>
        <a:bodyPr/>
        <a:lstStyle/>
        <a:p>
          <a:endParaRPr lang="es-ES_tradnl"/>
        </a:p>
      </dgm:t>
    </dgm:pt>
    <dgm:pt modelId="{736F6FF0-6BD7-4D3A-8BD6-8A3007EFD03C}">
      <dgm:prSet/>
      <dgm:spPr/>
      <dgm:t>
        <a:bodyPr/>
        <a:lstStyle/>
        <a:p>
          <a:pPr rtl="0"/>
          <a:r>
            <a:rPr lang="es-ES_tradnl" dirty="0"/>
            <a:t>En muchos libros, suele ser habitual que la primera línea de todos los párrafos esté </a:t>
          </a:r>
          <a:r>
            <a:rPr lang="es-ES_tradnl" dirty="0" err="1"/>
            <a:t>indentada</a:t>
          </a:r>
          <a:r>
            <a:rPr lang="es-ES_tradnl" dirty="0"/>
            <a:t>, salvo la primera línea del primer párrafo.</a:t>
          </a:r>
        </a:p>
      </dgm:t>
    </dgm:pt>
    <dgm:pt modelId="{AB68B59F-914E-4F1E-99BC-4752A9640B0F}" type="parTrans" cxnId="{3628BC9F-FEC2-43B8-8C77-E076E5110B29}">
      <dgm:prSet/>
      <dgm:spPr/>
      <dgm:t>
        <a:bodyPr/>
        <a:lstStyle/>
        <a:p>
          <a:endParaRPr lang="es-ES_tradnl"/>
        </a:p>
      </dgm:t>
    </dgm:pt>
    <dgm:pt modelId="{FA65F0DC-9130-4C88-AAF6-DABCA5735355}" type="sibTrans" cxnId="{3628BC9F-FEC2-43B8-8C77-E076E5110B29}">
      <dgm:prSet/>
      <dgm:spPr/>
      <dgm:t>
        <a:bodyPr/>
        <a:lstStyle/>
        <a:p>
          <a:endParaRPr lang="es-ES_tradnl"/>
        </a:p>
      </dgm:t>
    </dgm:pt>
    <dgm:pt modelId="{17A16008-64E0-4CEC-873B-96AE24FD56C4}">
      <dgm:prSet/>
      <dgm:spPr/>
      <dgm:t>
        <a:bodyPr/>
        <a:lstStyle/>
        <a:p>
          <a:pPr rtl="0"/>
          <a:r>
            <a:rPr lang="es-ES_tradnl" dirty="0"/>
            <a:t>Con el selector p + p, se seleccionan todos los párrafos que estén dentro del mismo elemento padre que otros párrafos y que vayan justo después de otro párrafo.</a:t>
          </a:r>
        </a:p>
      </dgm:t>
    </dgm:pt>
    <dgm:pt modelId="{ECF990E6-0CED-4930-9CC1-62581777422D}" type="parTrans" cxnId="{F9CADECB-D577-42ED-8B01-9F94598A9F3E}">
      <dgm:prSet/>
      <dgm:spPr/>
      <dgm:t>
        <a:bodyPr/>
        <a:lstStyle/>
        <a:p>
          <a:endParaRPr lang="es-ES_tradnl"/>
        </a:p>
      </dgm:t>
    </dgm:pt>
    <dgm:pt modelId="{D02C2C4E-4AC0-4C77-8C91-9DCB78D3C45D}" type="sibTrans" cxnId="{F9CADECB-D577-42ED-8B01-9F94598A9F3E}">
      <dgm:prSet/>
      <dgm:spPr/>
      <dgm:t>
        <a:bodyPr/>
        <a:lstStyle/>
        <a:p>
          <a:endParaRPr lang="es-ES_tradnl"/>
        </a:p>
      </dgm:t>
    </dgm:pt>
    <dgm:pt modelId="{6B7DDB30-8623-4E56-BB5C-83387B062C4F}">
      <dgm:prSet/>
      <dgm:spPr/>
      <dgm:t>
        <a:bodyPr/>
        <a:lstStyle/>
        <a:p>
          <a:pPr rtl="0"/>
          <a:r>
            <a:rPr lang="es-ES_tradnl" dirty="0"/>
            <a:t>En otras palabras, el selector p + p selecciona todos los párrafos de un elemento salvo el primer párrafo.</a:t>
          </a:r>
        </a:p>
      </dgm:t>
    </dgm:pt>
    <dgm:pt modelId="{9A182E6D-CC73-4076-9834-34B26BADF192}" type="parTrans" cxnId="{5524FD7C-33CF-4A99-BCA4-97870056927A}">
      <dgm:prSet/>
      <dgm:spPr/>
      <dgm:t>
        <a:bodyPr/>
        <a:lstStyle/>
        <a:p>
          <a:endParaRPr lang="es-ES_tradnl"/>
        </a:p>
      </dgm:t>
    </dgm:pt>
    <dgm:pt modelId="{7142C5AC-CEFC-4666-BFC8-6BEF54241C37}" type="sibTrans" cxnId="{5524FD7C-33CF-4A99-BCA4-97870056927A}">
      <dgm:prSet/>
      <dgm:spPr/>
      <dgm:t>
        <a:bodyPr/>
        <a:lstStyle/>
        <a:p>
          <a:endParaRPr lang="es-ES_tradnl"/>
        </a:p>
      </dgm:t>
    </dgm:pt>
    <dgm:pt modelId="{B17C4466-29D8-4403-861B-F07328EE0CC4}">
      <dgm:prSet/>
      <dgm:spPr/>
      <dgm:t>
        <a:bodyPr/>
        <a:lstStyle/>
        <a:p>
          <a:pPr rtl="0"/>
          <a:endParaRPr lang="es-ES_tradnl" dirty="0"/>
        </a:p>
      </dgm:t>
    </dgm:pt>
    <dgm:pt modelId="{1C71B801-2C48-45F1-92CB-B1A49C8A3B10}" type="parTrans" cxnId="{66BF5E67-D1D7-45E0-B7B2-A4C6C5A2C274}">
      <dgm:prSet/>
      <dgm:spPr/>
      <dgm:t>
        <a:bodyPr/>
        <a:lstStyle/>
        <a:p>
          <a:endParaRPr lang="es-ES_tradnl"/>
        </a:p>
      </dgm:t>
    </dgm:pt>
    <dgm:pt modelId="{F1B9E06E-38C4-4396-B15F-4606B4A0893D}" type="sibTrans" cxnId="{66BF5E67-D1D7-45E0-B7B2-A4C6C5A2C274}">
      <dgm:prSet/>
      <dgm:spPr/>
      <dgm:t>
        <a:bodyPr/>
        <a:lstStyle/>
        <a:p>
          <a:endParaRPr lang="es-ES_tradnl"/>
        </a:p>
      </dgm:t>
    </dgm:pt>
    <dgm:pt modelId="{FD59EAA6-C072-4400-8F4F-460D8F69A980}">
      <dgm:prSet/>
      <dgm:spPr>
        <a:solidFill>
          <a:schemeClr val="tx2">
            <a:lumMod val="20000"/>
            <a:lumOff val="80000"/>
          </a:schemeClr>
        </a:solidFill>
      </dgm:spPr>
      <dgm:t>
        <a:bodyPr/>
        <a:lstStyle/>
        <a:p>
          <a:pPr rtl="0"/>
          <a:r>
            <a:rPr lang="es-ES_tradnl" dirty="0"/>
            <a:t>El siguiente ejemplo es muy útil para los textos que se muestran como libros:</a:t>
          </a:r>
        </a:p>
      </dgm:t>
    </dgm:pt>
    <dgm:pt modelId="{D0CDB5CF-856B-4F6D-AF33-750AC7EC7DF6}" type="sibTrans" cxnId="{CA191F2F-E63C-4E9A-84D9-905781E7DAE5}">
      <dgm:prSet/>
      <dgm:spPr/>
      <dgm:t>
        <a:bodyPr/>
        <a:lstStyle/>
        <a:p>
          <a:endParaRPr lang="es-ES_tradnl"/>
        </a:p>
      </dgm:t>
    </dgm:pt>
    <dgm:pt modelId="{58BD560C-AFC5-4E0B-895F-97767DA9B4F8}" type="parTrans" cxnId="{CA191F2F-E63C-4E9A-84D9-905781E7DAE5}">
      <dgm:prSet/>
      <dgm:spPr/>
      <dgm:t>
        <a:bodyPr/>
        <a:lstStyle/>
        <a:p>
          <a:endParaRPr lang="es-ES_tradnl"/>
        </a:p>
      </dgm:t>
    </dgm:pt>
    <dgm:pt modelId="{AEC3E1AB-418B-4F17-820A-FE1066F6334E}" type="pres">
      <dgm:prSet presAssocID="{5129BEC7-EDEA-4DD3-BBDD-59ED2508E887}" presName="linear" presStyleCnt="0">
        <dgm:presLayoutVars>
          <dgm:animLvl val="lvl"/>
          <dgm:resizeHandles val="exact"/>
        </dgm:presLayoutVars>
      </dgm:prSet>
      <dgm:spPr/>
    </dgm:pt>
    <dgm:pt modelId="{FE849B08-39A2-4D19-B570-A59D659BA164}" type="pres">
      <dgm:prSet presAssocID="{FD59EAA6-C072-4400-8F4F-460D8F69A980}" presName="parentText" presStyleLbl="node1" presStyleIdx="0" presStyleCnt="5">
        <dgm:presLayoutVars>
          <dgm:chMax val="0"/>
          <dgm:bulletEnabled val="1"/>
        </dgm:presLayoutVars>
      </dgm:prSet>
      <dgm:spPr/>
    </dgm:pt>
    <dgm:pt modelId="{7AAB24DE-8384-44AE-A8E3-E8E395058B11}" type="pres">
      <dgm:prSet presAssocID="{D0CDB5CF-856B-4F6D-AF33-750AC7EC7DF6}" presName="spacer" presStyleCnt="0"/>
      <dgm:spPr/>
    </dgm:pt>
    <dgm:pt modelId="{D8C0A243-171B-4D84-8CE1-F930EC7C0A78}" type="pres">
      <dgm:prSet presAssocID="{BA13E2B8-679A-47B2-BE4E-0BC94E601426}" presName="parentText" presStyleLbl="node1" presStyleIdx="1" presStyleCnt="5">
        <dgm:presLayoutVars>
          <dgm:chMax val="0"/>
          <dgm:bulletEnabled val="1"/>
        </dgm:presLayoutVars>
      </dgm:prSet>
      <dgm:spPr/>
    </dgm:pt>
    <dgm:pt modelId="{0AC29B74-25B0-4A31-934B-B17CBD3708EB}" type="pres">
      <dgm:prSet presAssocID="{06C8D7BA-51E8-4663-AEBF-BEE8EBEFAE79}" presName="spacer" presStyleCnt="0"/>
      <dgm:spPr/>
    </dgm:pt>
    <dgm:pt modelId="{046B1955-275E-4510-835F-5074398CA9F0}" type="pres">
      <dgm:prSet presAssocID="{736F6FF0-6BD7-4D3A-8BD6-8A3007EFD03C}" presName="parentText" presStyleLbl="node1" presStyleIdx="2" presStyleCnt="5">
        <dgm:presLayoutVars>
          <dgm:chMax val="0"/>
          <dgm:bulletEnabled val="1"/>
        </dgm:presLayoutVars>
      </dgm:prSet>
      <dgm:spPr/>
    </dgm:pt>
    <dgm:pt modelId="{434E6734-2C18-4B9A-B586-300E6A3BD43A}" type="pres">
      <dgm:prSet presAssocID="{FA65F0DC-9130-4C88-AAF6-DABCA5735355}" presName="spacer" presStyleCnt="0"/>
      <dgm:spPr/>
    </dgm:pt>
    <dgm:pt modelId="{CCAB5E04-A083-4063-9BBE-0BD2F20D6ECC}" type="pres">
      <dgm:prSet presAssocID="{17A16008-64E0-4CEC-873B-96AE24FD56C4}" presName="parentText" presStyleLbl="node1" presStyleIdx="3" presStyleCnt="5">
        <dgm:presLayoutVars>
          <dgm:chMax val="0"/>
          <dgm:bulletEnabled val="1"/>
        </dgm:presLayoutVars>
      </dgm:prSet>
      <dgm:spPr/>
    </dgm:pt>
    <dgm:pt modelId="{CB50B889-3388-4140-9809-66075830B946}" type="pres">
      <dgm:prSet presAssocID="{D02C2C4E-4AC0-4C77-8C91-9DCB78D3C45D}" presName="spacer" presStyleCnt="0"/>
      <dgm:spPr/>
    </dgm:pt>
    <dgm:pt modelId="{76F66AAF-41A4-487B-95F6-DD1286226692}" type="pres">
      <dgm:prSet presAssocID="{6B7DDB30-8623-4E56-BB5C-83387B062C4F}" presName="parentText" presStyleLbl="node1" presStyleIdx="4" presStyleCnt="5">
        <dgm:presLayoutVars>
          <dgm:chMax val="0"/>
          <dgm:bulletEnabled val="1"/>
        </dgm:presLayoutVars>
      </dgm:prSet>
      <dgm:spPr/>
    </dgm:pt>
    <dgm:pt modelId="{31E01FB8-005D-414C-BFE1-0B3DE9036EB0}" type="pres">
      <dgm:prSet presAssocID="{6B7DDB30-8623-4E56-BB5C-83387B062C4F}" presName="childText" presStyleLbl="revTx" presStyleIdx="0" presStyleCnt="1">
        <dgm:presLayoutVars>
          <dgm:bulletEnabled val="1"/>
        </dgm:presLayoutVars>
      </dgm:prSet>
      <dgm:spPr/>
    </dgm:pt>
  </dgm:ptLst>
  <dgm:cxnLst>
    <dgm:cxn modelId="{436CC802-633E-470C-9805-D306EF9C42C6}" type="presOf" srcId="{BA13E2B8-679A-47B2-BE4E-0BC94E601426}" destId="{D8C0A243-171B-4D84-8CE1-F930EC7C0A78}" srcOrd="0" destOrd="0" presId="urn:microsoft.com/office/officeart/2005/8/layout/vList2"/>
    <dgm:cxn modelId="{756E2F0D-757E-4295-A7BF-110BC81EB844}" type="presOf" srcId="{5129BEC7-EDEA-4DD3-BBDD-59ED2508E887}" destId="{AEC3E1AB-418B-4F17-820A-FE1066F6334E}" srcOrd="0" destOrd="0" presId="urn:microsoft.com/office/officeart/2005/8/layout/vList2"/>
    <dgm:cxn modelId="{CA191F2F-E63C-4E9A-84D9-905781E7DAE5}" srcId="{5129BEC7-EDEA-4DD3-BBDD-59ED2508E887}" destId="{FD59EAA6-C072-4400-8F4F-460D8F69A980}" srcOrd="0" destOrd="0" parTransId="{58BD560C-AFC5-4E0B-895F-97767DA9B4F8}" sibTransId="{D0CDB5CF-856B-4F6D-AF33-750AC7EC7DF6}"/>
    <dgm:cxn modelId="{F0FB313E-542C-4893-B413-F1A64FCAD4D6}" type="presOf" srcId="{FD59EAA6-C072-4400-8F4F-460D8F69A980}" destId="{FE849B08-39A2-4D19-B570-A59D659BA164}" srcOrd="0" destOrd="0" presId="urn:microsoft.com/office/officeart/2005/8/layout/vList2"/>
    <dgm:cxn modelId="{66BF5E67-D1D7-45E0-B7B2-A4C6C5A2C274}" srcId="{6B7DDB30-8623-4E56-BB5C-83387B062C4F}" destId="{B17C4466-29D8-4403-861B-F07328EE0CC4}" srcOrd="0" destOrd="0" parTransId="{1C71B801-2C48-45F1-92CB-B1A49C8A3B10}" sibTransId="{F1B9E06E-38C4-4396-B15F-4606B4A0893D}"/>
    <dgm:cxn modelId="{1AEEEF71-8116-4F1F-809B-2E984CC77864}" srcId="{5129BEC7-EDEA-4DD3-BBDD-59ED2508E887}" destId="{BA13E2B8-679A-47B2-BE4E-0BC94E601426}" srcOrd="1" destOrd="0" parTransId="{3D1CA526-27AA-4D16-AA4B-45D341FC2D93}" sibTransId="{06C8D7BA-51E8-4663-AEBF-BEE8EBEFAE79}"/>
    <dgm:cxn modelId="{5524FD7C-33CF-4A99-BCA4-97870056927A}" srcId="{5129BEC7-EDEA-4DD3-BBDD-59ED2508E887}" destId="{6B7DDB30-8623-4E56-BB5C-83387B062C4F}" srcOrd="4" destOrd="0" parTransId="{9A182E6D-CC73-4076-9834-34B26BADF192}" sibTransId="{7142C5AC-CEFC-4666-BFC8-6BEF54241C37}"/>
    <dgm:cxn modelId="{3628BC9F-FEC2-43B8-8C77-E076E5110B29}" srcId="{5129BEC7-EDEA-4DD3-BBDD-59ED2508E887}" destId="{736F6FF0-6BD7-4D3A-8BD6-8A3007EFD03C}" srcOrd="2" destOrd="0" parTransId="{AB68B59F-914E-4F1E-99BC-4752A9640B0F}" sibTransId="{FA65F0DC-9130-4C88-AAF6-DABCA5735355}"/>
    <dgm:cxn modelId="{9FF426AF-45D6-48F4-9BD0-6F129F7DCD39}" type="presOf" srcId="{736F6FF0-6BD7-4D3A-8BD6-8A3007EFD03C}" destId="{046B1955-275E-4510-835F-5074398CA9F0}" srcOrd="0" destOrd="0" presId="urn:microsoft.com/office/officeart/2005/8/layout/vList2"/>
    <dgm:cxn modelId="{29708EC3-D87F-4711-9A3E-066616A91001}" type="presOf" srcId="{6B7DDB30-8623-4E56-BB5C-83387B062C4F}" destId="{76F66AAF-41A4-487B-95F6-DD1286226692}" srcOrd="0" destOrd="0" presId="urn:microsoft.com/office/officeart/2005/8/layout/vList2"/>
    <dgm:cxn modelId="{F9CADECB-D577-42ED-8B01-9F94598A9F3E}" srcId="{5129BEC7-EDEA-4DD3-BBDD-59ED2508E887}" destId="{17A16008-64E0-4CEC-873B-96AE24FD56C4}" srcOrd="3" destOrd="0" parTransId="{ECF990E6-0CED-4930-9CC1-62581777422D}" sibTransId="{D02C2C4E-4AC0-4C77-8C91-9DCB78D3C45D}"/>
    <dgm:cxn modelId="{17BC5CDC-15C5-4038-96EE-3E63D172E8C7}" type="presOf" srcId="{B17C4466-29D8-4403-861B-F07328EE0CC4}" destId="{31E01FB8-005D-414C-BFE1-0B3DE9036EB0}" srcOrd="0" destOrd="0" presId="urn:microsoft.com/office/officeart/2005/8/layout/vList2"/>
    <dgm:cxn modelId="{C093A3F1-1211-4F41-B843-B6F60B12E573}" type="presOf" srcId="{17A16008-64E0-4CEC-873B-96AE24FD56C4}" destId="{CCAB5E04-A083-4063-9BBE-0BD2F20D6ECC}" srcOrd="0" destOrd="0" presId="urn:microsoft.com/office/officeart/2005/8/layout/vList2"/>
    <dgm:cxn modelId="{4AB0E16C-9219-4227-A8D6-715B0A13A5F3}" type="presParOf" srcId="{AEC3E1AB-418B-4F17-820A-FE1066F6334E}" destId="{FE849B08-39A2-4D19-B570-A59D659BA164}" srcOrd="0" destOrd="0" presId="urn:microsoft.com/office/officeart/2005/8/layout/vList2"/>
    <dgm:cxn modelId="{3D11262F-EEE6-4BD5-BDE2-F78BCE7ACD22}" type="presParOf" srcId="{AEC3E1AB-418B-4F17-820A-FE1066F6334E}" destId="{7AAB24DE-8384-44AE-A8E3-E8E395058B11}" srcOrd="1" destOrd="0" presId="urn:microsoft.com/office/officeart/2005/8/layout/vList2"/>
    <dgm:cxn modelId="{7E75FD32-C47C-4A5D-9AC5-8620D60FA8B7}" type="presParOf" srcId="{AEC3E1AB-418B-4F17-820A-FE1066F6334E}" destId="{D8C0A243-171B-4D84-8CE1-F930EC7C0A78}" srcOrd="2" destOrd="0" presId="urn:microsoft.com/office/officeart/2005/8/layout/vList2"/>
    <dgm:cxn modelId="{EBB690FF-4A5B-443D-85D7-6F3A6229FF6F}" type="presParOf" srcId="{AEC3E1AB-418B-4F17-820A-FE1066F6334E}" destId="{0AC29B74-25B0-4A31-934B-B17CBD3708EB}" srcOrd="3" destOrd="0" presId="urn:microsoft.com/office/officeart/2005/8/layout/vList2"/>
    <dgm:cxn modelId="{7F6814E2-B16C-4A8C-8655-FA3DC2C05E83}" type="presParOf" srcId="{AEC3E1AB-418B-4F17-820A-FE1066F6334E}" destId="{046B1955-275E-4510-835F-5074398CA9F0}" srcOrd="4" destOrd="0" presId="urn:microsoft.com/office/officeart/2005/8/layout/vList2"/>
    <dgm:cxn modelId="{6FF5EF36-BB29-4F60-8850-879311E9F266}" type="presParOf" srcId="{AEC3E1AB-418B-4F17-820A-FE1066F6334E}" destId="{434E6734-2C18-4B9A-B586-300E6A3BD43A}" srcOrd="5" destOrd="0" presId="urn:microsoft.com/office/officeart/2005/8/layout/vList2"/>
    <dgm:cxn modelId="{9AC26892-42D9-4527-84D3-CD4C57AD3ABB}" type="presParOf" srcId="{AEC3E1AB-418B-4F17-820A-FE1066F6334E}" destId="{CCAB5E04-A083-4063-9BBE-0BD2F20D6ECC}" srcOrd="6" destOrd="0" presId="urn:microsoft.com/office/officeart/2005/8/layout/vList2"/>
    <dgm:cxn modelId="{580519C5-8426-48ED-A42C-FD9129616A26}" type="presParOf" srcId="{AEC3E1AB-418B-4F17-820A-FE1066F6334E}" destId="{CB50B889-3388-4140-9809-66075830B946}" srcOrd="7" destOrd="0" presId="urn:microsoft.com/office/officeart/2005/8/layout/vList2"/>
    <dgm:cxn modelId="{E2434146-2607-47E7-A8D0-491C82309605}" type="presParOf" srcId="{AEC3E1AB-418B-4F17-820A-FE1066F6334E}" destId="{76F66AAF-41A4-487B-95F6-DD1286226692}" srcOrd="8" destOrd="0" presId="urn:microsoft.com/office/officeart/2005/8/layout/vList2"/>
    <dgm:cxn modelId="{7B3341CF-C741-4303-9AFE-3AB56E2C370C}" type="presParOf" srcId="{AEC3E1AB-418B-4F17-820A-FE1066F6334E}" destId="{31E01FB8-005D-414C-BFE1-0B3DE9036EB0}"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7EBCE616-E6AC-4001-831A-A1DFAD02D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80F6C20C-6142-4741-B308-C8E4A79F1187}">
      <dgm:prSet/>
      <dgm:spPr/>
      <dgm:t>
        <a:bodyPr/>
        <a:lstStyle/>
        <a:p>
          <a:pPr rtl="0"/>
          <a:r>
            <a:rPr lang="es-ES" dirty="0"/>
            <a:t>Ejemplo de anidamiento de selectores adyacentes sobre dos etiquetas &lt;i&gt; y &lt;b&gt;.</a:t>
          </a:r>
          <a:endParaRPr lang="es-ES_tradnl" dirty="0"/>
        </a:p>
      </dgm:t>
    </dgm:pt>
    <dgm:pt modelId="{6216C4EF-D7EF-49AC-8138-CC36E87303E1}" type="parTrans" cxnId="{46A4203C-1858-444E-A01A-52D623FA9B4F}">
      <dgm:prSet/>
      <dgm:spPr/>
      <dgm:t>
        <a:bodyPr/>
        <a:lstStyle/>
        <a:p>
          <a:endParaRPr lang="es-ES_tradnl"/>
        </a:p>
      </dgm:t>
    </dgm:pt>
    <dgm:pt modelId="{9DC0D983-CA34-4F49-93CE-4516B64C2A8D}" type="sibTrans" cxnId="{46A4203C-1858-444E-A01A-52D623FA9B4F}">
      <dgm:prSet/>
      <dgm:spPr/>
      <dgm:t>
        <a:bodyPr/>
        <a:lstStyle/>
        <a:p>
          <a:endParaRPr lang="es-ES_tradnl"/>
        </a:p>
      </dgm:t>
    </dgm:pt>
    <dgm:pt modelId="{E5F6DCAD-7A86-42D0-8F25-650C1B0D10C3}" type="pres">
      <dgm:prSet presAssocID="{7EBCE616-E6AC-4001-831A-A1DFAD02D98A}" presName="linear" presStyleCnt="0">
        <dgm:presLayoutVars>
          <dgm:animLvl val="lvl"/>
          <dgm:resizeHandles val="exact"/>
        </dgm:presLayoutVars>
      </dgm:prSet>
      <dgm:spPr/>
    </dgm:pt>
    <dgm:pt modelId="{4AE91086-3EFD-4E45-A814-51545FCE56B9}" type="pres">
      <dgm:prSet presAssocID="{80F6C20C-6142-4741-B308-C8E4A79F1187}" presName="parentText" presStyleLbl="node1" presStyleIdx="0" presStyleCnt="1">
        <dgm:presLayoutVars>
          <dgm:chMax val="0"/>
          <dgm:bulletEnabled val="1"/>
        </dgm:presLayoutVars>
      </dgm:prSet>
      <dgm:spPr/>
    </dgm:pt>
  </dgm:ptLst>
  <dgm:cxnLst>
    <dgm:cxn modelId="{46A4203C-1858-444E-A01A-52D623FA9B4F}" srcId="{7EBCE616-E6AC-4001-831A-A1DFAD02D98A}" destId="{80F6C20C-6142-4741-B308-C8E4A79F1187}" srcOrd="0" destOrd="0" parTransId="{6216C4EF-D7EF-49AC-8138-CC36E87303E1}" sibTransId="{9DC0D983-CA34-4F49-93CE-4516B64C2A8D}"/>
    <dgm:cxn modelId="{0C761460-472E-4F22-A3BD-60EB73E433CE}" type="presOf" srcId="{7EBCE616-E6AC-4001-831A-A1DFAD02D98A}" destId="{E5F6DCAD-7A86-42D0-8F25-650C1B0D10C3}" srcOrd="0" destOrd="0" presId="urn:microsoft.com/office/officeart/2005/8/layout/vList2"/>
    <dgm:cxn modelId="{A75477C9-C7B5-4AFD-81B3-15F120972876}" type="presOf" srcId="{80F6C20C-6142-4741-B308-C8E4A79F1187}" destId="{4AE91086-3EFD-4E45-A814-51545FCE56B9}" srcOrd="0" destOrd="0" presId="urn:microsoft.com/office/officeart/2005/8/layout/vList2"/>
    <dgm:cxn modelId="{36235D3C-90C2-4D29-B508-B54913D2B29A}" type="presParOf" srcId="{E5F6DCAD-7A86-42D0-8F25-650C1B0D10C3}" destId="{4AE91086-3EFD-4E45-A814-51545FCE56B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7BD4B5B3-971D-4150-B238-374BBC2D06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3CB5CA9E-519D-4BF7-8961-E64A8FA68D1C}">
      <dgm:prSet/>
      <dgm:spPr/>
      <dgm:t>
        <a:bodyPr/>
        <a:lstStyle/>
        <a:p>
          <a:pPr rtl="0"/>
          <a:r>
            <a:rPr lang="es-ES" dirty="0"/>
            <a:t>Sólo se aplicará el estilo sobre &lt;b&gt; si hay una etiqueta adyacente &lt;i&gt;. En este ejemplo sólo la palabra advertencia aparecerá en rojo.</a:t>
          </a:r>
          <a:endParaRPr lang="es-ES_tradnl" dirty="0"/>
        </a:p>
      </dgm:t>
    </dgm:pt>
    <dgm:pt modelId="{3238DCD8-BF01-495C-93CB-2744EF5E6313}" type="parTrans" cxnId="{14DD7617-7F98-43C7-BF43-5982648525CB}">
      <dgm:prSet/>
      <dgm:spPr/>
      <dgm:t>
        <a:bodyPr/>
        <a:lstStyle/>
        <a:p>
          <a:endParaRPr lang="es-ES_tradnl"/>
        </a:p>
      </dgm:t>
    </dgm:pt>
    <dgm:pt modelId="{7BC71063-C8B7-474D-8E52-BE7E063C917C}" type="sibTrans" cxnId="{14DD7617-7F98-43C7-BF43-5982648525CB}">
      <dgm:prSet/>
      <dgm:spPr/>
      <dgm:t>
        <a:bodyPr/>
        <a:lstStyle/>
        <a:p>
          <a:endParaRPr lang="es-ES_tradnl"/>
        </a:p>
      </dgm:t>
    </dgm:pt>
    <dgm:pt modelId="{D127B952-F663-4855-BE43-232F01216651}" type="pres">
      <dgm:prSet presAssocID="{7BD4B5B3-971D-4150-B238-374BBC2D06C9}" presName="linear" presStyleCnt="0">
        <dgm:presLayoutVars>
          <dgm:animLvl val="lvl"/>
          <dgm:resizeHandles val="exact"/>
        </dgm:presLayoutVars>
      </dgm:prSet>
      <dgm:spPr/>
    </dgm:pt>
    <dgm:pt modelId="{57F063FE-7699-4D1B-AC54-9DC5BF7BC598}" type="pres">
      <dgm:prSet presAssocID="{3CB5CA9E-519D-4BF7-8961-E64A8FA68D1C}" presName="parentText" presStyleLbl="node1" presStyleIdx="0" presStyleCnt="1">
        <dgm:presLayoutVars>
          <dgm:chMax val="0"/>
          <dgm:bulletEnabled val="1"/>
        </dgm:presLayoutVars>
      </dgm:prSet>
      <dgm:spPr/>
    </dgm:pt>
  </dgm:ptLst>
  <dgm:cxnLst>
    <dgm:cxn modelId="{14DD7617-7F98-43C7-BF43-5982648525CB}" srcId="{7BD4B5B3-971D-4150-B238-374BBC2D06C9}" destId="{3CB5CA9E-519D-4BF7-8961-E64A8FA68D1C}" srcOrd="0" destOrd="0" parTransId="{3238DCD8-BF01-495C-93CB-2744EF5E6313}" sibTransId="{7BC71063-C8B7-474D-8E52-BE7E063C917C}"/>
    <dgm:cxn modelId="{DDB91834-032B-4BCE-A310-3DD853588CE5}" type="presOf" srcId="{3CB5CA9E-519D-4BF7-8961-E64A8FA68D1C}" destId="{57F063FE-7699-4D1B-AC54-9DC5BF7BC598}" srcOrd="0" destOrd="0" presId="urn:microsoft.com/office/officeart/2005/8/layout/vList2"/>
    <dgm:cxn modelId="{DF0E0C38-4851-49CE-B7F5-584AE81D52E2}" type="presOf" srcId="{7BD4B5B3-971D-4150-B238-374BBC2D06C9}" destId="{D127B952-F663-4855-BE43-232F01216651}" srcOrd="0" destOrd="0" presId="urn:microsoft.com/office/officeart/2005/8/layout/vList2"/>
    <dgm:cxn modelId="{C7CCFC18-5520-462D-A06D-B2B46FE535A4}" type="presParOf" srcId="{D127B952-F663-4855-BE43-232F01216651}" destId="{57F063FE-7699-4D1B-AC54-9DC5BF7BC59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3.xml><?xml version="1.0" encoding="utf-8"?>
<dgm:dataModel xmlns:dgm="http://schemas.openxmlformats.org/drawingml/2006/diagram" xmlns:a="http://schemas.openxmlformats.org/drawingml/2006/main">
  <dgm:ptLst>
    <dgm:pt modelId="{98325B99-6E14-4CFE-9574-CF4C2752D3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F73E70B0-1B4A-4127-92E3-2F696B1739D5}">
      <dgm:prSet/>
      <dgm:spPr/>
      <dgm:t>
        <a:bodyPr/>
        <a:lstStyle/>
        <a:p>
          <a:pPr rtl="0"/>
          <a:r>
            <a:rPr lang="es-ES_tradnl" dirty="0"/>
            <a:t>Actividad 3.4.1</a:t>
          </a:r>
        </a:p>
      </dgm:t>
    </dgm:pt>
    <dgm:pt modelId="{E5BECD96-AC95-4C9E-8154-E175D6A927EE}" type="parTrans" cxnId="{D8C39621-3942-422B-92DC-EEC78690F4AF}">
      <dgm:prSet/>
      <dgm:spPr/>
      <dgm:t>
        <a:bodyPr/>
        <a:lstStyle/>
        <a:p>
          <a:endParaRPr lang="es-ES_tradnl"/>
        </a:p>
      </dgm:t>
    </dgm:pt>
    <dgm:pt modelId="{2FF1546C-2A20-49EA-92D3-5FC5EF1127AF}" type="sibTrans" cxnId="{D8C39621-3942-422B-92DC-EEC78690F4AF}">
      <dgm:prSet/>
      <dgm:spPr/>
      <dgm:t>
        <a:bodyPr/>
        <a:lstStyle/>
        <a:p>
          <a:endParaRPr lang="es-ES_tradnl"/>
        </a:p>
      </dgm:t>
    </dgm:pt>
    <dgm:pt modelId="{8B5D610E-62D7-42C4-817F-74C3542E197D}" type="pres">
      <dgm:prSet presAssocID="{98325B99-6E14-4CFE-9574-CF4C2752D3E8}" presName="linear" presStyleCnt="0">
        <dgm:presLayoutVars>
          <dgm:animLvl val="lvl"/>
          <dgm:resizeHandles val="exact"/>
        </dgm:presLayoutVars>
      </dgm:prSet>
      <dgm:spPr/>
    </dgm:pt>
    <dgm:pt modelId="{9AC1804F-497D-4763-B8E6-9054E417249B}" type="pres">
      <dgm:prSet presAssocID="{F73E70B0-1B4A-4127-92E3-2F696B1739D5}" presName="parentText" presStyleLbl="node1" presStyleIdx="0" presStyleCnt="1">
        <dgm:presLayoutVars>
          <dgm:chMax val="0"/>
          <dgm:bulletEnabled val="1"/>
        </dgm:presLayoutVars>
      </dgm:prSet>
      <dgm:spPr/>
    </dgm:pt>
  </dgm:ptLst>
  <dgm:cxnLst>
    <dgm:cxn modelId="{D8C39621-3942-422B-92DC-EEC78690F4AF}" srcId="{98325B99-6E14-4CFE-9574-CF4C2752D3E8}" destId="{F73E70B0-1B4A-4127-92E3-2F696B1739D5}" srcOrd="0" destOrd="0" parTransId="{E5BECD96-AC95-4C9E-8154-E175D6A927EE}" sibTransId="{2FF1546C-2A20-49EA-92D3-5FC5EF1127AF}"/>
    <dgm:cxn modelId="{6311DB9E-60C9-4009-86DC-82F895D13102}" type="presOf" srcId="{98325B99-6E14-4CFE-9574-CF4C2752D3E8}" destId="{8B5D610E-62D7-42C4-817F-74C3542E197D}" srcOrd="0" destOrd="0" presId="urn:microsoft.com/office/officeart/2005/8/layout/vList2"/>
    <dgm:cxn modelId="{CA0604DF-77D3-4A37-8FE0-A13F2B7BBB83}" type="presOf" srcId="{F73E70B0-1B4A-4127-92E3-2F696B1739D5}" destId="{9AC1804F-497D-4763-B8E6-9054E417249B}" srcOrd="0" destOrd="0" presId="urn:microsoft.com/office/officeart/2005/8/layout/vList2"/>
    <dgm:cxn modelId="{1985DC50-5905-411C-B662-88149B736C24}" type="presParOf" srcId="{8B5D610E-62D7-42C4-817F-74C3542E197D}" destId="{9AC1804F-497D-4763-B8E6-9054E41724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4.xml><?xml version="1.0" encoding="utf-8"?>
<dgm:dataModel xmlns:dgm="http://schemas.openxmlformats.org/drawingml/2006/diagram" xmlns:a="http://schemas.openxmlformats.org/drawingml/2006/main">
  <dgm:ptLst>
    <dgm:pt modelId="{089D31A8-BC46-47FE-B70C-6CDCEDE646C3}" type="doc">
      <dgm:prSet loTypeId="urn:microsoft.com/office/officeart/2005/8/layout/vList2" loCatId="list" qsTypeId="urn:microsoft.com/office/officeart/2005/8/quickstyle/simple1" qsCatId="simple" csTypeId="urn:microsoft.com/office/officeart/2005/8/colors/colorful1#11" csCatId="colorful" phldr="1"/>
      <dgm:spPr/>
      <dgm:t>
        <a:bodyPr/>
        <a:lstStyle/>
        <a:p>
          <a:endParaRPr lang="es-ES_tradnl"/>
        </a:p>
      </dgm:t>
    </dgm:pt>
    <dgm:pt modelId="{546B68DE-CF05-45F4-A002-EDC93A62BA58}">
      <dgm:prSet>
        <dgm:style>
          <a:lnRef idx="2">
            <a:schemeClr val="accent6"/>
          </a:lnRef>
          <a:fillRef idx="1">
            <a:schemeClr val="lt1"/>
          </a:fillRef>
          <a:effectRef idx="0">
            <a:schemeClr val="accent6"/>
          </a:effectRef>
          <a:fontRef idx="minor">
            <a:schemeClr val="dk1"/>
          </a:fontRef>
        </dgm:style>
      </dgm:prSet>
      <dgm:spPr/>
      <dgm:t>
        <a:bodyPr/>
        <a:lstStyle/>
        <a:p>
          <a:pPr rtl="0"/>
          <a:r>
            <a:rPr lang="es-ES" dirty="0"/>
            <a:t>Interprete qué hace el siguiente código.</a:t>
          </a:r>
          <a:endParaRPr lang="es-ES_tradnl" dirty="0"/>
        </a:p>
      </dgm:t>
    </dgm:pt>
    <dgm:pt modelId="{C112D21D-1868-490F-9FE8-0583327EED3B}" type="parTrans" cxnId="{80068E7C-9B4C-4AB0-BE41-6F7D94103F8C}">
      <dgm:prSet/>
      <dgm:spPr/>
      <dgm:t>
        <a:bodyPr/>
        <a:lstStyle/>
        <a:p>
          <a:endParaRPr lang="es-ES_tradnl"/>
        </a:p>
      </dgm:t>
    </dgm:pt>
    <dgm:pt modelId="{524754F5-D967-406C-893C-2F01F7ADFF08}" type="sibTrans" cxnId="{80068E7C-9B4C-4AB0-BE41-6F7D94103F8C}">
      <dgm:prSet/>
      <dgm:spPr/>
      <dgm:t>
        <a:bodyPr/>
        <a:lstStyle/>
        <a:p>
          <a:endParaRPr lang="es-ES_tradnl"/>
        </a:p>
      </dgm:t>
    </dgm:pt>
    <dgm:pt modelId="{E62697B7-F550-4855-AAF2-EB9B685DED18}">
      <dgm:prSet>
        <dgm:style>
          <a:lnRef idx="2">
            <a:schemeClr val="accent6"/>
          </a:lnRef>
          <a:fillRef idx="1">
            <a:schemeClr val="lt1"/>
          </a:fillRef>
          <a:effectRef idx="0">
            <a:schemeClr val="accent6"/>
          </a:effectRef>
          <a:fontRef idx="minor">
            <a:schemeClr val="dk1"/>
          </a:fontRef>
        </dgm:style>
      </dgm:prSet>
      <dgm:spPr/>
      <dgm:t>
        <a:bodyPr/>
        <a:lstStyle/>
        <a:p>
          <a:pPr rtl="0"/>
          <a:r>
            <a:rPr lang="es-ES" dirty="0"/>
            <a:t>¿De qué color aparecerán los elementos de la lista?</a:t>
          </a:r>
          <a:endParaRPr lang="es-ES_tradnl" dirty="0"/>
        </a:p>
      </dgm:t>
    </dgm:pt>
    <dgm:pt modelId="{27F94ED1-E985-4644-A975-50E7E0538A2B}" type="parTrans" cxnId="{FD716CDD-DB67-48EE-AFE9-156E590CCE15}">
      <dgm:prSet/>
      <dgm:spPr/>
      <dgm:t>
        <a:bodyPr/>
        <a:lstStyle/>
        <a:p>
          <a:endParaRPr lang="es-ES_tradnl"/>
        </a:p>
      </dgm:t>
    </dgm:pt>
    <dgm:pt modelId="{504B0B9D-78F8-449C-B2E3-FDED70B9AEA4}" type="sibTrans" cxnId="{FD716CDD-DB67-48EE-AFE9-156E590CCE15}">
      <dgm:prSet/>
      <dgm:spPr/>
      <dgm:t>
        <a:bodyPr/>
        <a:lstStyle/>
        <a:p>
          <a:endParaRPr lang="es-ES_tradnl"/>
        </a:p>
      </dgm:t>
    </dgm:pt>
    <dgm:pt modelId="{6F79CDBC-BBF0-4254-9150-061787C56411}">
      <dgm:prSet>
        <dgm:style>
          <a:lnRef idx="2">
            <a:schemeClr val="accent6"/>
          </a:lnRef>
          <a:fillRef idx="1">
            <a:schemeClr val="lt1"/>
          </a:fillRef>
          <a:effectRef idx="0">
            <a:schemeClr val="accent6"/>
          </a:effectRef>
          <a:fontRef idx="minor">
            <a:schemeClr val="dk1"/>
          </a:fontRef>
        </dgm:style>
      </dgm:prSet>
      <dgm:spPr/>
      <dgm:t>
        <a:bodyPr/>
        <a:lstStyle/>
        <a:p>
          <a:pPr rtl="0"/>
          <a:r>
            <a:rPr lang="es-ES" dirty="0"/>
            <a:t>¿De qué tamaño?. Una vez realizado comprobar el resultado en el navegador.</a:t>
          </a:r>
        </a:p>
      </dgm:t>
    </dgm:pt>
    <dgm:pt modelId="{455B9B60-4E31-4389-92CE-C6300BC32909}" type="parTrans" cxnId="{A9EC68E0-A9DE-4DAB-9154-9EC771F0FD90}">
      <dgm:prSet/>
      <dgm:spPr/>
      <dgm:t>
        <a:bodyPr/>
        <a:lstStyle/>
        <a:p>
          <a:endParaRPr lang="es-ES_tradnl"/>
        </a:p>
      </dgm:t>
    </dgm:pt>
    <dgm:pt modelId="{350FD0DE-5925-4837-87FA-A346A501914B}" type="sibTrans" cxnId="{A9EC68E0-A9DE-4DAB-9154-9EC771F0FD90}">
      <dgm:prSet/>
      <dgm:spPr/>
      <dgm:t>
        <a:bodyPr/>
        <a:lstStyle/>
        <a:p>
          <a:endParaRPr lang="es-ES_tradnl"/>
        </a:p>
      </dgm:t>
    </dgm:pt>
    <dgm:pt modelId="{20CE98A4-2539-4613-B179-AB1521027970}" type="pres">
      <dgm:prSet presAssocID="{089D31A8-BC46-47FE-B70C-6CDCEDE646C3}" presName="linear" presStyleCnt="0">
        <dgm:presLayoutVars>
          <dgm:animLvl val="lvl"/>
          <dgm:resizeHandles val="exact"/>
        </dgm:presLayoutVars>
      </dgm:prSet>
      <dgm:spPr/>
    </dgm:pt>
    <dgm:pt modelId="{A965A290-91BA-471F-9FA6-7D4E5628742F}" type="pres">
      <dgm:prSet presAssocID="{546B68DE-CF05-45F4-A002-EDC93A62BA58}" presName="parentText" presStyleLbl="node1" presStyleIdx="0" presStyleCnt="3">
        <dgm:presLayoutVars>
          <dgm:chMax val="0"/>
          <dgm:bulletEnabled val="1"/>
        </dgm:presLayoutVars>
      </dgm:prSet>
      <dgm:spPr/>
    </dgm:pt>
    <dgm:pt modelId="{FD8CA07A-639E-4479-BFD8-BD2F5F4F9FDD}" type="pres">
      <dgm:prSet presAssocID="{524754F5-D967-406C-893C-2F01F7ADFF08}" presName="spacer" presStyleCnt="0"/>
      <dgm:spPr/>
    </dgm:pt>
    <dgm:pt modelId="{89A53787-DC7B-4A82-B49B-5206A65C94C7}" type="pres">
      <dgm:prSet presAssocID="{E62697B7-F550-4855-AAF2-EB9B685DED18}" presName="parentText" presStyleLbl="node1" presStyleIdx="1" presStyleCnt="3">
        <dgm:presLayoutVars>
          <dgm:chMax val="0"/>
          <dgm:bulletEnabled val="1"/>
        </dgm:presLayoutVars>
      </dgm:prSet>
      <dgm:spPr/>
    </dgm:pt>
    <dgm:pt modelId="{CB8A0D01-1E2A-4179-8121-F0CAEF3E52BD}" type="pres">
      <dgm:prSet presAssocID="{504B0B9D-78F8-449C-B2E3-FDED70B9AEA4}" presName="spacer" presStyleCnt="0"/>
      <dgm:spPr/>
    </dgm:pt>
    <dgm:pt modelId="{F8DC9E20-29E8-4A38-B756-583B712DDC01}" type="pres">
      <dgm:prSet presAssocID="{6F79CDBC-BBF0-4254-9150-061787C56411}" presName="parentText" presStyleLbl="node1" presStyleIdx="2" presStyleCnt="3">
        <dgm:presLayoutVars>
          <dgm:chMax val="0"/>
          <dgm:bulletEnabled val="1"/>
        </dgm:presLayoutVars>
      </dgm:prSet>
      <dgm:spPr/>
    </dgm:pt>
  </dgm:ptLst>
  <dgm:cxnLst>
    <dgm:cxn modelId="{2FAAD676-3417-4346-8237-2246BFF8AE3E}" type="presOf" srcId="{6F79CDBC-BBF0-4254-9150-061787C56411}" destId="{F8DC9E20-29E8-4A38-B756-583B712DDC01}" srcOrd="0" destOrd="0" presId="urn:microsoft.com/office/officeart/2005/8/layout/vList2"/>
    <dgm:cxn modelId="{932B1E5A-CACA-4D85-96BB-826332F9B385}" type="presOf" srcId="{546B68DE-CF05-45F4-A002-EDC93A62BA58}" destId="{A965A290-91BA-471F-9FA6-7D4E5628742F}" srcOrd="0" destOrd="0" presId="urn:microsoft.com/office/officeart/2005/8/layout/vList2"/>
    <dgm:cxn modelId="{80068E7C-9B4C-4AB0-BE41-6F7D94103F8C}" srcId="{089D31A8-BC46-47FE-B70C-6CDCEDE646C3}" destId="{546B68DE-CF05-45F4-A002-EDC93A62BA58}" srcOrd="0" destOrd="0" parTransId="{C112D21D-1868-490F-9FE8-0583327EED3B}" sibTransId="{524754F5-D967-406C-893C-2F01F7ADFF08}"/>
    <dgm:cxn modelId="{08252482-8216-4B8A-988E-DFDCE34FD9FE}" type="presOf" srcId="{089D31A8-BC46-47FE-B70C-6CDCEDE646C3}" destId="{20CE98A4-2539-4613-B179-AB1521027970}" srcOrd="0" destOrd="0" presId="urn:microsoft.com/office/officeart/2005/8/layout/vList2"/>
    <dgm:cxn modelId="{1955F19E-D918-4F30-AF29-AF817B78A096}" type="presOf" srcId="{E62697B7-F550-4855-AAF2-EB9B685DED18}" destId="{89A53787-DC7B-4A82-B49B-5206A65C94C7}" srcOrd="0" destOrd="0" presId="urn:microsoft.com/office/officeart/2005/8/layout/vList2"/>
    <dgm:cxn modelId="{FD716CDD-DB67-48EE-AFE9-156E590CCE15}" srcId="{089D31A8-BC46-47FE-B70C-6CDCEDE646C3}" destId="{E62697B7-F550-4855-AAF2-EB9B685DED18}" srcOrd="1" destOrd="0" parTransId="{27F94ED1-E985-4644-A975-50E7E0538A2B}" sibTransId="{504B0B9D-78F8-449C-B2E3-FDED70B9AEA4}"/>
    <dgm:cxn modelId="{A9EC68E0-A9DE-4DAB-9154-9EC771F0FD90}" srcId="{089D31A8-BC46-47FE-B70C-6CDCEDE646C3}" destId="{6F79CDBC-BBF0-4254-9150-061787C56411}" srcOrd="2" destOrd="0" parTransId="{455B9B60-4E31-4389-92CE-C6300BC32909}" sibTransId="{350FD0DE-5925-4837-87FA-A346A501914B}"/>
    <dgm:cxn modelId="{910CA6B9-8C3C-4F52-B5B5-1E3E87B25EDE}" type="presParOf" srcId="{20CE98A4-2539-4613-B179-AB1521027970}" destId="{A965A290-91BA-471F-9FA6-7D4E5628742F}" srcOrd="0" destOrd="0" presId="urn:microsoft.com/office/officeart/2005/8/layout/vList2"/>
    <dgm:cxn modelId="{9A8290AD-DC19-4940-811A-585819F0A437}" type="presParOf" srcId="{20CE98A4-2539-4613-B179-AB1521027970}" destId="{FD8CA07A-639E-4479-BFD8-BD2F5F4F9FDD}" srcOrd="1" destOrd="0" presId="urn:microsoft.com/office/officeart/2005/8/layout/vList2"/>
    <dgm:cxn modelId="{DCC28CE2-8FA1-4A07-8B99-A94C662AA520}" type="presParOf" srcId="{20CE98A4-2539-4613-B179-AB1521027970}" destId="{89A53787-DC7B-4A82-B49B-5206A65C94C7}" srcOrd="2" destOrd="0" presId="urn:microsoft.com/office/officeart/2005/8/layout/vList2"/>
    <dgm:cxn modelId="{8141E5A0-68FA-401A-8B40-3A2E1C53F2F0}" type="presParOf" srcId="{20CE98A4-2539-4613-B179-AB1521027970}" destId="{CB8A0D01-1E2A-4179-8121-F0CAEF3E52BD}" srcOrd="3" destOrd="0" presId="urn:microsoft.com/office/officeart/2005/8/layout/vList2"/>
    <dgm:cxn modelId="{1E85E2CF-120D-40E3-8D8C-3A2E890DE7E4}" type="presParOf" srcId="{20CE98A4-2539-4613-B179-AB1521027970}" destId="{F8DC9E20-29E8-4A38-B756-583B712DDC01}"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5.xml><?xml version="1.0" encoding="utf-8"?>
<dgm:dataModel xmlns:dgm="http://schemas.openxmlformats.org/drawingml/2006/diagram" xmlns:a="http://schemas.openxmlformats.org/drawingml/2006/main">
  <dgm:ptLst>
    <dgm:pt modelId="{C590695B-4916-4FB8-8299-56858897903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19D6B0B2-7E59-4447-A7BE-B955C471B6B0}">
      <dgm:prSet/>
      <dgm:spPr/>
      <dgm:t>
        <a:bodyPr/>
        <a:lstStyle/>
        <a:p>
          <a:pPr rtl="0"/>
          <a:r>
            <a:rPr lang="es-ES_tradnl" dirty="0"/>
            <a:t>Anidamientos</a:t>
          </a:r>
        </a:p>
      </dgm:t>
    </dgm:pt>
    <dgm:pt modelId="{5E21B663-31C6-4F63-A4EE-7AC83FF5C2B5}" type="parTrans" cxnId="{84B03CA1-ECA5-47C2-B3F1-84A7483A917E}">
      <dgm:prSet/>
      <dgm:spPr/>
      <dgm:t>
        <a:bodyPr/>
        <a:lstStyle/>
        <a:p>
          <a:endParaRPr lang="es-ES_tradnl"/>
        </a:p>
      </dgm:t>
    </dgm:pt>
    <dgm:pt modelId="{E7291B19-CABE-4B60-9DDC-FF4A0554A199}" type="sibTrans" cxnId="{84B03CA1-ECA5-47C2-B3F1-84A7483A917E}">
      <dgm:prSet/>
      <dgm:spPr/>
      <dgm:t>
        <a:bodyPr/>
        <a:lstStyle/>
        <a:p>
          <a:endParaRPr lang="es-ES_tradnl"/>
        </a:p>
      </dgm:t>
    </dgm:pt>
    <dgm:pt modelId="{BD8DB32D-3E6D-4BC4-A431-DB1ED3215B39}" type="pres">
      <dgm:prSet presAssocID="{C590695B-4916-4FB8-8299-568588979034}" presName="linear" presStyleCnt="0">
        <dgm:presLayoutVars>
          <dgm:animLvl val="lvl"/>
          <dgm:resizeHandles val="exact"/>
        </dgm:presLayoutVars>
      </dgm:prSet>
      <dgm:spPr/>
    </dgm:pt>
    <dgm:pt modelId="{AB7435DE-7FD5-476C-B8E2-77A0802E4940}" type="pres">
      <dgm:prSet presAssocID="{19D6B0B2-7E59-4447-A7BE-B955C471B6B0}" presName="parentText" presStyleLbl="node1" presStyleIdx="0" presStyleCnt="1">
        <dgm:presLayoutVars>
          <dgm:chMax val="0"/>
          <dgm:bulletEnabled val="1"/>
        </dgm:presLayoutVars>
      </dgm:prSet>
      <dgm:spPr/>
    </dgm:pt>
  </dgm:ptLst>
  <dgm:cxnLst>
    <dgm:cxn modelId="{BC28FF93-5099-43BA-B298-A552EB2E2D6A}" type="presOf" srcId="{C590695B-4916-4FB8-8299-568588979034}" destId="{BD8DB32D-3E6D-4BC4-A431-DB1ED3215B39}" srcOrd="0" destOrd="0" presId="urn:microsoft.com/office/officeart/2005/8/layout/vList2"/>
    <dgm:cxn modelId="{2BF8EF94-6036-450F-8794-5267564DC0D3}" type="presOf" srcId="{19D6B0B2-7E59-4447-A7BE-B955C471B6B0}" destId="{AB7435DE-7FD5-476C-B8E2-77A0802E4940}" srcOrd="0" destOrd="0" presId="urn:microsoft.com/office/officeart/2005/8/layout/vList2"/>
    <dgm:cxn modelId="{84B03CA1-ECA5-47C2-B3F1-84A7483A917E}" srcId="{C590695B-4916-4FB8-8299-568588979034}" destId="{19D6B0B2-7E59-4447-A7BE-B955C471B6B0}" srcOrd="0" destOrd="0" parTransId="{5E21B663-31C6-4F63-A4EE-7AC83FF5C2B5}" sibTransId="{E7291B19-CABE-4B60-9DDC-FF4A0554A199}"/>
    <dgm:cxn modelId="{030922CC-D253-4A11-976E-E6C968583F6E}" type="presParOf" srcId="{BD8DB32D-3E6D-4BC4-A431-DB1ED3215B39}" destId="{AB7435DE-7FD5-476C-B8E2-77A0802E494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6.xml><?xml version="1.0" encoding="utf-8"?>
<dgm:dataModel xmlns:dgm="http://schemas.openxmlformats.org/drawingml/2006/diagram" xmlns:a="http://schemas.openxmlformats.org/drawingml/2006/main">
  <dgm:ptLst>
    <dgm:pt modelId="{FA220315-9890-4D04-B7D0-D64056EE929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_tradnl"/>
        </a:p>
      </dgm:t>
    </dgm:pt>
    <dgm:pt modelId="{F70583E6-EF58-41A9-9CE1-61F577E031B4}">
      <dgm:prSet/>
      <dgm:spPr/>
      <dgm:t>
        <a:bodyPr/>
        <a:lstStyle/>
        <a:p>
          <a:pPr rtl="0"/>
          <a:r>
            <a:rPr lang="es-ES" dirty="0"/>
            <a:t>•Los ejemplos anteriores se han hecho con etiquetas</a:t>
          </a:r>
          <a:endParaRPr lang="es-ES_tradnl" dirty="0"/>
        </a:p>
      </dgm:t>
    </dgm:pt>
    <dgm:pt modelId="{7EA628EA-259C-4965-8B87-0D57B3499AA7}" type="parTrans" cxnId="{8A100F83-FDA6-436F-8150-45E9E758261A}">
      <dgm:prSet/>
      <dgm:spPr/>
      <dgm:t>
        <a:bodyPr/>
        <a:lstStyle/>
        <a:p>
          <a:endParaRPr lang="es-ES_tradnl"/>
        </a:p>
      </dgm:t>
    </dgm:pt>
    <dgm:pt modelId="{F8ED0BED-9004-4E5A-9B42-C1E3CE822CFE}" type="sibTrans" cxnId="{8A100F83-FDA6-436F-8150-45E9E758261A}">
      <dgm:prSet/>
      <dgm:spPr/>
      <dgm:t>
        <a:bodyPr/>
        <a:lstStyle/>
        <a:p>
          <a:endParaRPr lang="es-ES_tradnl"/>
        </a:p>
      </dgm:t>
    </dgm:pt>
    <dgm:pt modelId="{717827D0-41CF-45F2-AC44-D649A4FF9706}">
      <dgm:prSet/>
      <dgm:spPr/>
      <dgm:t>
        <a:bodyPr/>
        <a:lstStyle/>
        <a:p>
          <a:pPr rtl="0"/>
          <a:r>
            <a:rPr lang="es-ES_tradnl" dirty="0"/>
            <a:t>•También son  válidos con:</a:t>
          </a:r>
        </a:p>
      </dgm:t>
    </dgm:pt>
    <dgm:pt modelId="{3F7B1AD7-9EE2-475B-8A4E-78086E304197}" type="parTrans" cxnId="{C285F506-B048-46FC-BFB8-F036BEBDC0D9}">
      <dgm:prSet/>
      <dgm:spPr/>
      <dgm:t>
        <a:bodyPr/>
        <a:lstStyle/>
        <a:p>
          <a:endParaRPr lang="es-ES_tradnl"/>
        </a:p>
      </dgm:t>
    </dgm:pt>
    <dgm:pt modelId="{C1F2A10D-EFD7-4FB7-859E-530FCE7E6EAB}" type="sibTrans" cxnId="{C285F506-B048-46FC-BFB8-F036BEBDC0D9}">
      <dgm:prSet/>
      <dgm:spPr/>
      <dgm:t>
        <a:bodyPr/>
        <a:lstStyle/>
        <a:p>
          <a:endParaRPr lang="es-ES_tradnl"/>
        </a:p>
      </dgm:t>
    </dgm:pt>
    <dgm:pt modelId="{5D6BDCD2-1FF3-4568-87FA-DD2719DD0736}">
      <dgm:prSet/>
      <dgm:spPr/>
      <dgm:t>
        <a:bodyPr/>
        <a:lstStyle/>
        <a:p>
          <a:pPr rtl="0"/>
          <a:r>
            <a:rPr lang="es-ES_tradnl" dirty="0"/>
            <a:t>–Clases</a:t>
          </a:r>
        </a:p>
      </dgm:t>
    </dgm:pt>
    <dgm:pt modelId="{8E9F58E5-4767-4E06-8826-85A16012DDF7}" type="parTrans" cxnId="{F31087F2-9229-445E-8FC1-FD393FD6E199}">
      <dgm:prSet/>
      <dgm:spPr/>
      <dgm:t>
        <a:bodyPr/>
        <a:lstStyle/>
        <a:p>
          <a:endParaRPr lang="es-ES_tradnl"/>
        </a:p>
      </dgm:t>
    </dgm:pt>
    <dgm:pt modelId="{DCCF419C-40F0-4444-B5F9-84C8FBADE58C}" type="sibTrans" cxnId="{F31087F2-9229-445E-8FC1-FD393FD6E199}">
      <dgm:prSet/>
      <dgm:spPr/>
      <dgm:t>
        <a:bodyPr/>
        <a:lstStyle/>
        <a:p>
          <a:endParaRPr lang="es-ES_tradnl"/>
        </a:p>
      </dgm:t>
    </dgm:pt>
    <dgm:pt modelId="{9483F14D-DAFF-420F-9C26-119401477479}">
      <dgm:prSet/>
      <dgm:spPr/>
      <dgm:t>
        <a:bodyPr/>
        <a:lstStyle/>
        <a:p>
          <a:pPr rtl="0"/>
          <a:r>
            <a:rPr lang="es-ES_tradnl" dirty="0"/>
            <a:t>–Identificadores</a:t>
          </a:r>
        </a:p>
      </dgm:t>
    </dgm:pt>
    <dgm:pt modelId="{97BD93C4-03B6-4C4F-9F8F-EA7253B3FAB7}" type="parTrans" cxnId="{00D034FD-FE76-4FDE-A19F-D16AE0B68B80}">
      <dgm:prSet/>
      <dgm:spPr/>
      <dgm:t>
        <a:bodyPr/>
        <a:lstStyle/>
        <a:p>
          <a:endParaRPr lang="es-ES_tradnl"/>
        </a:p>
      </dgm:t>
    </dgm:pt>
    <dgm:pt modelId="{9021CA45-1B01-4987-9F35-1603D9ED9B41}" type="sibTrans" cxnId="{00D034FD-FE76-4FDE-A19F-D16AE0B68B80}">
      <dgm:prSet/>
      <dgm:spPr/>
      <dgm:t>
        <a:bodyPr/>
        <a:lstStyle/>
        <a:p>
          <a:endParaRPr lang="es-ES_tradnl"/>
        </a:p>
      </dgm:t>
    </dgm:pt>
    <dgm:pt modelId="{373686F2-6A86-47E7-8D14-4AFB853E01BC}">
      <dgm:prSet/>
      <dgm:spPr/>
      <dgm:t>
        <a:bodyPr/>
        <a:lstStyle/>
        <a:p>
          <a:pPr rtl="0"/>
          <a:r>
            <a:rPr lang="es-ES_tradnl" dirty="0"/>
            <a:t>–Combinaciones</a:t>
          </a:r>
        </a:p>
      </dgm:t>
    </dgm:pt>
    <dgm:pt modelId="{B0D409B1-A578-4D35-AE31-77E0678E8E4F}" type="parTrans" cxnId="{89168056-A0AD-4656-B32E-FAADD2659F91}">
      <dgm:prSet/>
      <dgm:spPr/>
      <dgm:t>
        <a:bodyPr/>
        <a:lstStyle/>
        <a:p>
          <a:endParaRPr lang="es-ES_tradnl"/>
        </a:p>
      </dgm:t>
    </dgm:pt>
    <dgm:pt modelId="{29DA0AD0-FE49-4EFE-A1B1-AF4BCE50F92A}" type="sibTrans" cxnId="{89168056-A0AD-4656-B32E-FAADD2659F91}">
      <dgm:prSet/>
      <dgm:spPr/>
      <dgm:t>
        <a:bodyPr/>
        <a:lstStyle/>
        <a:p>
          <a:endParaRPr lang="es-ES_tradnl"/>
        </a:p>
      </dgm:t>
    </dgm:pt>
    <dgm:pt modelId="{711B2E49-B522-4679-AC57-25FEB1776382}" type="pres">
      <dgm:prSet presAssocID="{FA220315-9890-4D04-B7D0-D64056EE9299}" presName="Name0" presStyleCnt="0">
        <dgm:presLayoutVars>
          <dgm:dir/>
          <dgm:animLvl val="lvl"/>
          <dgm:resizeHandles val="exact"/>
        </dgm:presLayoutVars>
      </dgm:prSet>
      <dgm:spPr/>
    </dgm:pt>
    <dgm:pt modelId="{292EF0ED-CD51-49E9-B727-F2D38A541017}" type="pres">
      <dgm:prSet presAssocID="{F70583E6-EF58-41A9-9CE1-61F577E031B4}" presName="linNode" presStyleCnt="0"/>
      <dgm:spPr/>
    </dgm:pt>
    <dgm:pt modelId="{10C54606-928A-4F70-9C23-B5741E8F05BD}" type="pres">
      <dgm:prSet presAssocID="{F70583E6-EF58-41A9-9CE1-61F577E031B4}" presName="parentText" presStyleLbl="node1" presStyleIdx="0" presStyleCnt="2" custScaleX="277778">
        <dgm:presLayoutVars>
          <dgm:chMax val="1"/>
          <dgm:bulletEnabled val="1"/>
        </dgm:presLayoutVars>
      </dgm:prSet>
      <dgm:spPr/>
    </dgm:pt>
    <dgm:pt modelId="{6488C2B3-3207-4D41-B47D-BD5F366817FA}" type="pres">
      <dgm:prSet presAssocID="{F8ED0BED-9004-4E5A-9B42-C1E3CE822CFE}" presName="sp" presStyleCnt="0"/>
      <dgm:spPr/>
    </dgm:pt>
    <dgm:pt modelId="{0F7960FD-2EA4-48D5-ABEE-871A19D9E768}" type="pres">
      <dgm:prSet presAssocID="{717827D0-41CF-45F2-AC44-D649A4FF9706}" presName="linNode" presStyleCnt="0"/>
      <dgm:spPr/>
    </dgm:pt>
    <dgm:pt modelId="{3E661E92-82F8-4E52-A10C-C9FB581194FF}" type="pres">
      <dgm:prSet presAssocID="{717827D0-41CF-45F2-AC44-D649A4FF9706}" presName="parentText" presStyleLbl="node1" presStyleIdx="1" presStyleCnt="2">
        <dgm:presLayoutVars>
          <dgm:chMax val="1"/>
          <dgm:bulletEnabled val="1"/>
        </dgm:presLayoutVars>
      </dgm:prSet>
      <dgm:spPr/>
    </dgm:pt>
    <dgm:pt modelId="{A676C6A5-CE96-4B21-9156-BD7F84BB4D76}" type="pres">
      <dgm:prSet presAssocID="{717827D0-41CF-45F2-AC44-D649A4FF9706}" presName="descendantText" presStyleLbl="alignAccFollowNode1" presStyleIdx="0" presStyleCnt="1">
        <dgm:presLayoutVars>
          <dgm:bulletEnabled val="1"/>
        </dgm:presLayoutVars>
      </dgm:prSet>
      <dgm:spPr/>
    </dgm:pt>
  </dgm:ptLst>
  <dgm:cxnLst>
    <dgm:cxn modelId="{C285F506-B048-46FC-BFB8-F036BEBDC0D9}" srcId="{FA220315-9890-4D04-B7D0-D64056EE9299}" destId="{717827D0-41CF-45F2-AC44-D649A4FF9706}" srcOrd="1" destOrd="0" parTransId="{3F7B1AD7-9EE2-475B-8A4E-78086E304197}" sibTransId="{C1F2A10D-EFD7-4FB7-859E-530FCE7E6EAB}"/>
    <dgm:cxn modelId="{A9173335-2465-44DA-9DE0-53395E856811}" type="presOf" srcId="{FA220315-9890-4D04-B7D0-D64056EE9299}" destId="{711B2E49-B522-4679-AC57-25FEB1776382}" srcOrd="0" destOrd="0" presId="urn:microsoft.com/office/officeart/2005/8/layout/vList5"/>
    <dgm:cxn modelId="{F6A03476-8982-436A-BB76-6CDF38338921}" type="presOf" srcId="{9483F14D-DAFF-420F-9C26-119401477479}" destId="{A676C6A5-CE96-4B21-9156-BD7F84BB4D76}" srcOrd="0" destOrd="1" presId="urn:microsoft.com/office/officeart/2005/8/layout/vList5"/>
    <dgm:cxn modelId="{89168056-A0AD-4656-B32E-FAADD2659F91}" srcId="{717827D0-41CF-45F2-AC44-D649A4FF9706}" destId="{373686F2-6A86-47E7-8D14-4AFB853E01BC}" srcOrd="2" destOrd="0" parTransId="{B0D409B1-A578-4D35-AE31-77E0678E8E4F}" sibTransId="{29DA0AD0-FE49-4EFE-A1B1-AF4BCE50F92A}"/>
    <dgm:cxn modelId="{8A100F83-FDA6-436F-8150-45E9E758261A}" srcId="{FA220315-9890-4D04-B7D0-D64056EE9299}" destId="{F70583E6-EF58-41A9-9CE1-61F577E031B4}" srcOrd="0" destOrd="0" parTransId="{7EA628EA-259C-4965-8B87-0D57B3499AA7}" sibTransId="{F8ED0BED-9004-4E5A-9B42-C1E3CE822CFE}"/>
    <dgm:cxn modelId="{E169E4C4-3727-4E9F-A5B4-EED6ADAE670D}" type="presOf" srcId="{373686F2-6A86-47E7-8D14-4AFB853E01BC}" destId="{A676C6A5-CE96-4B21-9156-BD7F84BB4D76}" srcOrd="0" destOrd="2" presId="urn:microsoft.com/office/officeart/2005/8/layout/vList5"/>
    <dgm:cxn modelId="{1DDD21C6-31A7-4F2B-8554-6EADBA4243FA}" type="presOf" srcId="{717827D0-41CF-45F2-AC44-D649A4FF9706}" destId="{3E661E92-82F8-4E52-A10C-C9FB581194FF}" srcOrd="0" destOrd="0" presId="urn:microsoft.com/office/officeart/2005/8/layout/vList5"/>
    <dgm:cxn modelId="{41295ECF-4204-45E7-AC87-182B37161219}" type="presOf" srcId="{F70583E6-EF58-41A9-9CE1-61F577E031B4}" destId="{10C54606-928A-4F70-9C23-B5741E8F05BD}" srcOrd="0" destOrd="0" presId="urn:microsoft.com/office/officeart/2005/8/layout/vList5"/>
    <dgm:cxn modelId="{155E00E8-94ED-40CE-A532-7E1A63DDFBE6}" type="presOf" srcId="{5D6BDCD2-1FF3-4568-87FA-DD2719DD0736}" destId="{A676C6A5-CE96-4B21-9156-BD7F84BB4D76}" srcOrd="0" destOrd="0" presId="urn:microsoft.com/office/officeart/2005/8/layout/vList5"/>
    <dgm:cxn modelId="{F31087F2-9229-445E-8FC1-FD393FD6E199}" srcId="{717827D0-41CF-45F2-AC44-D649A4FF9706}" destId="{5D6BDCD2-1FF3-4568-87FA-DD2719DD0736}" srcOrd="0" destOrd="0" parTransId="{8E9F58E5-4767-4E06-8826-85A16012DDF7}" sibTransId="{DCCF419C-40F0-4444-B5F9-84C8FBADE58C}"/>
    <dgm:cxn modelId="{00D034FD-FE76-4FDE-A19F-D16AE0B68B80}" srcId="{717827D0-41CF-45F2-AC44-D649A4FF9706}" destId="{9483F14D-DAFF-420F-9C26-119401477479}" srcOrd="1" destOrd="0" parTransId="{97BD93C4-03B6-4C4F-9F8F-EA7253B3FAB7}" sibTransId="{9021CA45-1B01-4987-9F35-1603D9ED9B41}"/>
    <dgm:cxn modelId="{FA2F7B25-010B-4424-9D15-7CFA53423ECF}" type="presParOf" srcId="{711B2E49-B522-4679-AC57-25FEB1776382}" destId="{292EF0ED-CD51-49E9-B727-F2D38A541017}" srcOrd="0" destOrd="0" presId="urn:microsoft.com/office/officeart/2005/8/layout/vList5"/>
    <dgm:cxn modelId="{7A00EAC5-45CE-4F68-8A14-6EC877F9D787}" type="presParOf" srcId="{292EF0ED-CD51-49E9-B727-F2D38A541017}" destId="{10C54606-928A-4F70-9C23-B5741E8F05BD}" srcOrd="0" destOrd="0" presId="urn:microsoft.com/office/officeart/2005/8/layout/vList5"/>
    <dgm:cxn modelId="{750E6D28-1FA1-4AA3-9C79-C97291426B6C}" type="presParOf" srcId="{711B2E49-B522-4679-AC57-25FEB1776382}" destId="{6488C2B3-3207-4D41-B47D-BD5F366817FA}" srcOrd="1" destOrd="0" presId="urn:microsoft.com/office/officeart/2005/8/layout/vList5"/>
    <dgm:cxn modelId="{127D6E0D-1F1E-48DB-BB8B-10DE4A58FE38}" type="presParOf" srcId="{711B2E49-B522-4679-AC57-25FEB1776382}" destId="{0F7960FD-2EA4-48D5-ABEE-871A19D9E768}" srcOrd="2" destOrd="0" presId="urn:microsoft.com/office/officeart/2005/8/layout/vList5"/>
    <dgm:cxn modelId="{4F32175A-5103-4B24-94B4-9C67505B0414}" type="presParOf" srcId="{0F7960FD-2EA4-48D5-ABEE-871A19D9E768}" destId="{3E661E92-82F8-4E52-A10C-C9FB581194FF}" srcOrd="0" destOrd="0" presId="urn:microsoft.com/office/officeart/2005/8/layout/vList5"/>
    <dgm:cxn modelId="{96529880-2055-4C1E-B011-A042391D752F}" type="presParOf" srcId="{0F7960FD-2EA4-48D5-ABEE-871A19D9E768}" destId="{A676C6A5-CE96-4B21-9156-BD7F84BB4D76}"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7.xml><?xml version="1.0" encoding="utf-8"?>
<dgm:dataModel xmlns:dgm="http://schemas.openxmlformats.org/drawingml/2006/diagram" xmlns:a="http://schemas.openxmlformats.org/drawingml/2006/main">
  <dgm:ptLst>
    <dgm:pt modelId="{A7B79368-A725-42DB-BE29-0DEDE82BE48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271AB737-356D-40D3-A52A-6E398AB66480}">
      <dgm:prSet/>
      <dgm:spPr/>
      <dgm:t>
        <a:bodyPr/>
        <a:lstStyle/>
        <a:p>
          <a:pPr rtl="0"/>
          <a:r>
            <a:rPr lang="es-ES_tradnl" dirty="0"/>
            <a:t>Selector de atributos</a:t>
          </a:r>
        </a:p>
      </dgm:t>
    </dgm:pt>
    <dgm:pt modelId="{0152102C-BFC1-41B2-8805-CAD2FA66A960}" type="parTrans" cxnId="{24C07FC8-9CAE-4DE2-BBFB-E63D143A0B13}">
      <dgm:prSet/>
      <dgm:spPr/>
      <dgm:t>
        <a:bodyPr/>
        <a:lstStyle/>
        <a:p>
          <a:endParaRPr lang="es-ES_tradnl"/>
        </a:p>
      </dgm:t>
    </dgm:pt>
    <dgm:pt modelId="{DD992A57-5499-4B0C-BCAB-2A7F4A9297ED}" type="sibTrans" cxnId="{24C07FC8-9CAE-4DE2-BBFB-E63D143A0B13}">
      <dgm:prSet/>
      <dgm:spPr/>
      <dgm:t>
        <a:bodyPr/>
        <a:lstStyle/>
        <a:p>
          <a:endParaRPr lang="es-ES_tradnl"/>
        </a:p>
      </dgm:t>
    </dgm:pt>
    <dgm:pt modelId="{95363989-AE36-4873-A6FC-E7C695C6A190}" type="pres">
      <dgm:prSet presAssocID="{A7B79368-A725-42DB-BE29-0DEDE82BE48B}" presName="linear" presStyleCnt="0">
        <dgm:presLayoutVars>
          <dgm:animLvl val="lvl"/>
          <dgm:resizeHandles val="exact"/>
        </dgm:presLayoutVars>
      </dgm:prSet>
      <dgm:spPr/>
    </dgm:pt>
    <dgm:pt modelId="{7F444078-B44A-4C0E-9A85-63780248C824}" type="pres">
      <dgm:prSet presAssocID="{271AB737-356D-40D3-A52A-6E398AB66480}" presName="parentText" presStyleLbl="node1" presStyleIdx="0" presStyleCnt="1">
        <dgm:presLayoutVars>
          <dgm:chMax val="0"/>
          <dgm:bulletEnabled val="1"/>
        </dgm:presLayoutVars>
      </dgm:prSet>
      <dgm:spPr/>
    </dgm:pt>
  </dgm:ptLst>
  <dgm:cxnLst>
    <dgm:cxn modelId="{C6CE7F06-92BE-4550-A8EF-17C67562D8C0}" type="presOf" srcId="{A7B79368-A725-42DB-BE29-0DEDE82BE48B}" destId="{95363989-AE36-4873-A6FC-E7C695C6A190}" srcOrd="0" destOrd="0" presId="urn:microsoft.com/office/officeart/2005/8/layout/vList2"/>
    <dgm:cxn modelId="{AEE25779-8031-423C-A77B-28A24E3E0903}" type="presOf" srcId="{271AB737-356D-40D3-A52A-6E398AB66480}" destId="{7F444078-B44A-4C0E-9A85-63780248C824}" srcOrd="0" destOrd="0" presId="urn:microsoft.com/office/officeart/2005/8/layout/vList2"/>
    <dgm:cxn modelId="{24C07FC8-9CAE-4DE2-BBFB-E63D143A0B13}" srcId="{A7B79368-A725-42DB-BE29-0DEDE82BE48B}" destId="{271AB737-356D-40D3-A52A-6E398AB66480}" srcOrd="0" destOrd="0" parTransId="{0152102C-BFC1-41B2-8805-CAD2FA66A960}" sibTransId="{DD992A57-5499-4B0C-BCAB-2A7F4A9297ED}"/>
    <dgm:cxn modelId="{19F49F72-2619-4A95-8DF9-01C443522682}" type="presParOf" srcId="{95363989-AE36-4873-A6FC-E7C695C6A190}" destId="{7F444078-B44A-4C0E-9A85-63780248C8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8.xml><?xml version="1.0" encoding="utf-8"?>
<dgm:dataModel xmlns:dgm="http://schemas.openxmlformats.org/drawingml/2006/diagram" xmlns:a="http://schemas.openxmlformats.org/drawingml/2006/main">
  <dgm:ptLst>
    <dgm:pt modelId="{9F724B03-3934-4260-AAD9-F79F9962194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067480D0-3B01-48A5-9668-C2B752B57DD0}">
      <dgm:prSet/>
      <dgm:spPr/>
      <dgm:t>
        <a:bodyPr/>
        <a:lstStyle/>
        <a:p>
          <a:pPr rtl="0"/>
          <a:r>
            <a:rPr lang="es-ES_tradnl" dirty="0"/>
            <a:t>Ejemplos de selectores de atributos:</a:t>
          </a:r>
        </a:p>
      </dgm:t>
    </dgm:pt>
    <dgm:pt modelId="{CC3F7626-290C-447C-BA11-9104543B128E}" type="parTrans" cxnId="{FD5B8250-A643-45DA-BFF9-5AAC0614B0D0}">
      <dgm:prSet/>
      <dgm:spPr/>
      <dgm:t>
        <a:bodyPr/>
        <a:lstStyle/>
        <a:p>
          <a:endParaRPr lang="es-ES_tradnl"/>
        </a:p>
      </dgm:t>
    </dgm:pt>
    <dgm:pt modelId="{B7904250-39AC-4A3D-A215-FA991C2414F7}" type="sibTrans" cxnId="{FD5B8250-A643-45DA-BFF9-5AAC0614B0D0}">
      <dgm:prSet/>
      <dgm:spPr/>
      <dgm:t>
        <a:bodyPr/>
        <a:lstStyle/>
        <a:p>
          <a:endParaRPr lang="es-ES_tradnl"/>
        </a:p>
      </dgm:t>
    </dgm:pt>
    <dgm:pt modelId="{9AD817D6-4551-4BD7-8A3E-6D89A7747B71}" type="pres">
      <dgm:prSet presAssocID="{9F724B03-3934-4260-AAD9-F79F99621945}" presName="linear" presStyleCnt="0">
        <dgm:presLayoutVars>
          <dgm:animLvl val="lvl"/>
          <dgm:resizeHandles val="exact"/>
        </dgm:presLayoutVars>
      </dgm:prSet>
      <dgm:spPr/>
    </dgm:pt>
    <dgm:pt modelId="{FE3F82AE-9009-481B-9038-DFC336F5322A}" type="pres">
      <dgm:prSet presAssocID="{067480D0-3B01-48A5-9668-C2B752B57DD0}" presName="parentText" presStyleLbl="node1" presStyleIdx="0" presStyleCnt="1">
        <dgm:presLayoutVars>
          <dgm:chMax val="0"/>
          <dgm:bulletEnabled val="1"/>
        </dgm:presLayoutVars>
      </dgm:prSet>
      <dgm:spPr/>
    </dgm:pt>
  </dgm:ptLst>
  <dgm:cxnLst>
    <dgm:cxn modelId="{FD5B8250-A643-45DA-BFF9-5AAC0614B0D0}" srcId="{9F724B03-3934-4260-AAD9-F79F99621945}" destId="{067480D0-3B01-48A5-9668-C2B752B57DD0}" srcOrd="0" destOrd="0" parTransId="{CC3F7626-290C-447C-BA11-9104543B128E}" sibTransId="{B7904250-39AC-4A3D-A215-FA991C2414F7}"/>
    <dgm:cxn modelId="{5627779E-570B-467D-8201-79A074A895A4}" type="presOf" srcId="{067480D0-3B01-48A5-9668-C2B752B57DD0}" destId="{FE3F82AE-9009-481B-9038-DFC336F5322A}" srcOrd="0" destOrd="0" presId="urn:microsoft.com/office/officeart/2005/8/layout/vList2"/>
    <dgm:cxn modelId="{EFCEA5D1-9CD7-4D09-9323-6652EB594D78}" type="presOf" srcId="{9F724B03-3934-4260-AAD9-F79F99621945}" destId="{9AD817D6-4551-4BD7-8A3E-6D89A7747B71}" srcOrd="0" destOrd="0" presId="urn:microsoft.com/office/officeart/2005/8/layout/vList2"/>
    <dgm:cxn modelId="{C08D0DE7-72E5-4DD3-A5E9-E36BC6636CE4}" type="presParOf" srcId="{9AD817D6-4551-4BD7-8A3E-6D89A7747B71}" destId="{FE3F82AE-9009-481B-9038-DFC336F5322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9.xml><?xml version="1.0" encoding="utf-8"?>
<dgm:dataModel xmlns:dgm="http://schemas.openxmlformats.org/drawingml/2006/diagram" xmlns:a="http://schemas.openxmlformats.org/drawingml/2006/main">
  <dgm:ptLst>
    <dgm:pt modelId="{C77FC264-6F32-4475-ABF2-213240553D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7A6EB9F9-67E7-4AE5-8F83-9DFE8AB5099F}">
      <dgm:prSet/>
      <dgm:spPr/>
      <dgm:t>
        <a:bodyPr/>
        <a:lstStyle/>
        <a:p>
          <a:pPr rtl="0"/>
          <a:r>
            <a:rPr lang="es-ES_tradnl" dirty="0"/>
            <a:t>Ejemplo de selectores de atributos</a:t>
          </a:r>
        </a:p>
      </dgm:t>
    </dgm:pt>
    <dgm:pt modelId="{381D2044-BA2C-4F60-AAFC-9FE7CB53B07B}" type="parTrans" cxnId="{A88683BF-2DDB-4027-9837-B89578E8701F}">
      <dgm:prSet/>
      <dgm:spPr/>
      <dgm:t>
        <a:bodyPr/>
        <a:lstStyle/>
        <a:p>
          <a:endParaRPr lang="es-ES_tradnl"/>
        </a:p>
      </dgm:t>
    </dgm:pt>
    <dgm:pt modelId="{9784882E-E9B4-4D03-87A2-B99015D74FBD}" type="sibTrans" cxnId="{A88683BF-2DDB-4027-9837-B89578E8701F}">
      <dgm:prSet/>
      <dgm:spPr/>
      <dgm:t>
        <a:bodyPr/>
        <a:lstStyle/>
        <a:p>
          <a:endParaRPr lang="es-ES_tradnl"/>
        </a:p>
      </dgm:t>
    </dgm:pt>
    <dgm:pt modelId="{374AA9C1-AEB9-47F9-92FE-347B28642DD2}" type="pres">
      <dgm:prSet presAssocID="{C77FC264-6F32-4475-ABF2-213240553D9F}" presName="linear" presStyleCnt="0">
        <dgm:presLayoutVars>
          <dgm:animLvl val="lvl"/>
          <dgm:resizeHandles val="exact"/>
        </dgm:presLayoutVars>
      </dgm:prSet>
      <dgm:spPr/>
    </dgm:pt>
    <dgm:pt modelId="{362A5ED8-AFD9-4B74-B371-5D249D8FA51A}" type="pres">
      <dgm:prSet presAssocID="{7A6EB9F9-67E7-4AE5-8F83-9DFE8AB5099F}" presName="parentText" presStyleLbl="node1" presStyleIdx="0" presStyleCnt="1" custScaleY="54027">
        <dgm:presLayoutVars>
          <dgm:chMax val="0"/>
          <dgm:bulletEnabled val="1"/>
        </dgm:presLayoutVars>
      </dgm:prSet>
      <dgm:spPr/>
    </dgm:pt>
  </dgm:ptLst>
  <dgm:cxnLst>
    <dgm:cxn modelId="{DDFBCE6D-C455-4277-AF48-C0B40CAF7E84}" type="presOf" srcId="{7A6EB9F9-67E7-4AE5-8F83-9DFE8AB5099F}" destId="{362A5ED8-AFD9-4B74-B371-5D249D8FA51A}" srcOrd="0" destOrd="0" presId="urn:microsoft.com/office/officeart/2005/8/layout/vList2"/>
    <dgm:cxn modelId="{A88683BF-2DDB-4027-9837-B89578E8701F}" srcId="{C77FC264-6F32-4475-ABF2-213240553D9F}" destId="{7A6EB9F9-67E7-4AE5-8F83-9DFE8AB5099F}" srcOrd="0" destOrd="0" parTransId="{381D2044-BA2C-4F60-AAFC-9FE7CB53B07B}" sibTransId="{9784882E-E9B4-4D03-87A2-B99015D74FBD}"/>
    <dgm:cxn modelId="{D6CAF5CC-4A4F-468C-96C1-8AD0234A816F}" type="presOf" srcId="{C77FC264-6F32-4475-ABF2-213240553D9F}" destId="{374AA9C1-AEB9-47F9-92FE-347B28642DD2}" srcOrd="0" destOrd="0" presId="urn:microsoft.com/office/officeart/2005/8/layout/vList2"/>
    <dgm:cxn modelId="{49F43A17-A5F6-453C-B459-B8513F221263}" type="presParOf" srcId="{374AA9C1-AEB9-47F9-92FE-347B28642DD2}" destId="{362A5ED8-AFD9-4B74-B371-5D249D8FA51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37AE14-064C-4DD6-82F9-9A95162CF35C}" type="doc">
      <dgm:prSet loTypeId="urn:microsoft.com/office/officeart/2005/8/layout/vList2" loCatId="list" qsTypeId="urn:microsoft.com/office/officeart/2005/8/quickstyle/simple1" qsCatId="simple" csTypeId="urn:microsoft.com/office/officeart/2005/8/colors/colorful1#2" csCatId="colorful"/>
      <dgm:spPr/>
      <dgm:t>
        <a:bodyPr/>
        <a:lstStyle/>
        <a:p>
          <a:endParaRPr lang="es-ES_tradnl"/>
        </a:p>
      </dgm:t>
    </dgm:pt>
    <dgm:pt modelId="{2CD0384F-13ED-4E20-88E4-D770120FD31C}">
      <dgm:prSet/>
      <dgm:spPr/>
      <dgm:t>
        <a:bodyPr/>
        <a:lstStyle/>
        <a:p>
          <a:pPr rtl="0"/>
          <a:r>
            <a:rPr lang="es-ES_tradnl" dirty="0"/>
            <a:t>Usando los Media </a:t>
          </a:r>
          <a:r>
            <a:rPr lang="es-ES_tradnl" dirty="0" err="1"/>
            <a:t>Queries</a:t>
          </a:r>
          <a:br>
            <a:rPr lang="es-ES_tradnl" dirty="0"/>
          </a:br>
          <a:endParaRPr lang="es-ES_tradnl" dirty="0"/>
        </a:p>
      </dgm:t>
    </dgm:pt>
    <dgm:pt modelId="{678734EC-C64B-45FB-8EA5-D230FBAEA1A8}" type="parTrans" cxnId="{C6F2839F-F9D1-4230-8D10-FAFF40B5AD75}">
      <dgm:prSet/>
      <dgm:spPr/>
      <dgm:t>
        <a:bodyPr/>
        <a:lstStyle/>
        <a:p>
          <a:endParaRPr lang="es-ES_tradnl"/>
        </a:p>
      </dgm:t>
    </dgm:pt>
    <dgm:pt modelId="{D3C3D065-C7E4-4730-AF82-7D7262D964A2}" type="sibTrans" cxnId="{C6F2839F-F9D1-4230-8D10-FAFF40B5AD75}">
      <dgm:prSet/>
      <dgm:spPr/>
      <dgm:t>
        <a:bodyPr/>
        <a:lstStyle/>
        <a:p>
          <a:endParaRPr lang="es-ES_tradnl"/>
        </a:p>
      </dgm:t>
    </dgm:pt>
    <dgm:pt modelId="{B5CCD939-C808-41FE-AFBD-25A9A5471B54}" type="pres">
      <dgm:prSet presAssocID="{B937AE14-064C-4DD6-82F9-9A95162CF35C}" presName="linear" presStyleCnt="0">
        <dgm:presLayoutVars>
          <dgm:animLvl val="lvl"/>
          <dgm:resizeHandles val="exact"/>
        </dgm:presLayoutVars>
      </dgm:prSet>
      <dgm:spPr/>
    </dgm:pt>
    <dgm:pt modelId="{03DA4E5E-CA74-4346-8FC6-3C6B8BEADBCA}" type="pres">
      <dgm:prSet presAssocID="{2CD0384F-13ED-4E20-88E4-D770120FD31C}" presName="parentText" presStyleLbl="node1" presStyleIdx="0" presStyleCnt="1" custLinFactNeighborX="-5556" custLinFactNeighborY="-37810">
        <dgm:presLayoutVars>
          <dgm:chMax val="0"/>
          <dgm:bulletEnabled val="1"/>
        </dgm:presLayoutVars>
      </dgm:prSet>
      <dgm:spPr/>
    </dgm:pt>
  </dgm:ptLst>
  <dgm:cxnLst>
    <dgm:cxn modelId="{F92FDC8D-9085-4CD5-9B43-96285258EDC4}" type="presOf" srcId="{2CD0384F-13ED-4E20-88E4-D770120FD31C}" destId="{03DA4E5E-CA74-4346-8FC6-3C6B8BEADBCA}" srcOrd="0" destOrd="0" presId="urn:microsoft.com/office/officeart/2005/8/layout/vList2"/>
    <dgm:cxn modelId="{C6F2839F-F9D1-4230-8D10-FAFF40B5AD75}" srcId="{B937AE14-064C-4DD6-82F9-9A95162CF35C}" destId="{2CD0384F-13ED-4E20-88E4-D770120FD31C}" srcOrd="0" destOrd="0" parTransId="{678734EC-C64B-45FB-8EA5-D230FBAEA1A8}" sibTransId="{D3C3D065-C7E4-4730-AF82-7D7262D964A2}"/>
    <dgm:cxn modelId="{AB29A2D6-EF29-4845-A313-DB7B0E2FD88A}" type="presOf" srcId="{B937AE14-064C-4DD6-82F9-9A95162CF35C}" destId="{B5CCD939-C808-41FE-AFBD-25A9A5471B54}" srcOrd="0" destOrd="0" presId="urn:microsoft.com/office/officeart/2005/8/layout/vList2"/>
    <dgm:cxn modelId="{04B0C305-D1EF-4D1B-A8EA-18C5392B3270}" type="presParOf" srcId="{B5CCD939-C808-41FE-AFBD-25A9A5471B54}" destId="{03DA4E5E-CA74-4346-8FC6-3C6B8BEADBC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82045CAC-2F07-4621-8A3C-B711D5C373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EAEB6A87-1F1F-4CE5-9DAA-464CECD13213}">
      <dgm:prSet/>
      <dgm:spPr/>
      <dgm:t>
        <a:bodyPr/>
        <a:lstStyle/>
        <a:p>
          <a:pPr rtl="0"/>
          <a:r>
            <a:rPr lang="es-ES_tradnl" dirty="0"/>
            <a:t>Actividad 3.4.2. </a:t>
          </a:r>
          <a:r>
            <a:rPr lang="es-ES" b="0" i="0" dirty="0"/>
            <a:t>A partir del código  proporcionado, añadir las reglas  necesarias para que la página resultante tenga el mismo aspecto que el de la siguiente imagen:</a:t>
          </a:r>
          <a:r>
            <a:rPr lang="es-ES_tradnl" dirty="0"/>
            <a:t>:</a:t>
          </a:r>
          <a:br>
            <a:rPr lang="es-ES_tradnl" dirty="0"/>
          </a:br>
          <a:endParaRPr lang="es-ES_tradnl" dirty="0"/>
        </a:p>
      </dgm:t>
    </dgm:pt>
    <dgm:pt modelId="{630166C8-36C8-4251-A7A3-F1400E879419}" type="parTrans" cxnId="{2C55F21B-7FD0-462E-AD15-A3E09CD67BBB}">
      <dgm:prSet/>
      <dgm:spPr/>
      <dgm:t>
        <a:bodyPr/>
        <a:lstStyle/>
        <a:p>
          <a:endParaRPr lang="es-ES_tradnl"/>
        </a:p>
      </dgm:t>
    </dgm:pt>
    <dgm:pt modelId="{C09E8232-D8F9-4BE2-A72C-5A5F16D8F01F}" type="sibTrans" cxnId="{2C55F21B-7FD0-462E-AD15-A3E09CD67BBB}">
      <dgm:prSet/>
      <dgm:spPr/>
      <dgm:t>
        <a:bodyPr/>
        <a:lstStyle/>
        <a:p>
          <a:endParaRPr lang="es-ES_tradnl"/>
        </a:p>
      </dgm:t>
    </dgm:pt>
    <dgm:pt modelId="{A5BF5F21-30FF-4022-9FF3-080737495AF9}" type="pres">
      <dgm:prSet presAssocID="{82045CAC-2F07-4621-8A3C-B711D5C37331}" presName="linear" presStyleCnt="0">
        <dgm:presLayoutVars>
          <dgm:animLvl val="lvl"/>
          <dgm:resizeHandles val="exact"/>
        </dgm:presLayoutVars>
      </dgm:prSet>
      <dgm:spPr/>
    </dgm:pt>
    <dgm:pt modelId="{2F50ED3F-89A1-47BD-B383-975CE1CEB9EF}" type="pres">
      <dgm:prSet presAssocID="{EAEB6A87-1F1F-4CE5-9DAA-464CECD13213}" presName="parentText" presStyleLbl="node1" presStyleIdx="0" presStyleCnt="1" custLinFactNeighborX="-7407" custLinFactNeighborY="-50881">
        <dgm:presLayoutVars>
          <dgm:chMax val="0"/>
          <dgm:bulletEnabled val="1"/>
        </dgm:presLayoutVars>
      </dgm:prSet>
      <dgm:spPr/>
    </dgm:pt>
  </dgm:ptLst>
  <dgm:cxnLst>
    <dgm:cxn modelId="{4BF16D08-16F3-4539-BB2C-41A4D09A599C}" type="presOf" srcId="{82045CAC-2F07-4621-8A3C-B711D5C37331}" destId="{A5BF5F21-30FF-4022-9FF3-080737495AF9}" srcOrd="0" destOrd="0" presId="urn:microsoft.com/office/officeart/2005/8/layout/vList2"/>
    <dgm:cxn modelId="{2C55F21B-7FD0-462E-AD15-A3E09CD67BBB}" srcId="{82045CAC-2F07-4621-8A3C-B711D5C37331}" destId="{EAEB6A87-1F1F-4CE5-9DAA-464CECD13213}" srcOrd="0" destOrd="0" parTransId="{630166C8-36C8-4251-A7A3-F1400E879419}" sibTransId="{C09E8232-D8F9-4BE2-A72C-5A5F16D8F01F}"/>
    <dgm:cxn modelId="{E2B3D4EA-7E05-4F5B-B8DA-E5A8A2066F7C}" type="presOf" srcId="{EAEB6A87-1F1F-4CE5-9DAA-464CECD13213}" destId="{2F50ED3F-89A1-47BD-B383-975CE1CEB9EF}" srcOrd="0" destOrd="0" presId="urn:microsoft.com/office/officeart/2005/8/layout/vList2"/>
    <dgm:cxn modelId="{4ED23076-722D-4A99-982F-EBCEB2C79C14}" type="presParOf" srcId="{A5BF5F21-30FF-4022-9FF3-080737495AF9}" destId="{2F50ED3F-89A1-47BD-B383-975CE1CEB9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C15AEE5-55F4-42ED-AF35-F3E3B96EA3E5}"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ES_tradnl"/>
        </a:p>
      </dgm:t>
    </dgm:pt>
    <dgm:pt modelId="{BF0E508E-D37E-45A9-99C3-D398B9B3B8D3}">
      <dgm:prSet/>
      <dgm:spPr/>
      <dgm:t>
        <a:bodyPr/>
        <a:lstStyle/>
        <a:p>
          <a:pPr rtl="0"/>
          <a:r>
            <a:rPr lang="es-ES" dirty="0"/>
            <a:t>Una media </a:t>
          </a:r>
          <a:r>
            <a:rPr lang="es-ES" dirty="0" err="1"/>
            <a:t>query</a:t>
          </a:r>
          <a:r>
            <a:rPr lang="es-ES" dirty="0"/>
            <a:t> </a:t>
          </a:r>
          <a:r>
            <a:rPr lang="es-ES" b="0" i="0" dirty="0"/>
            <a:t>consiste en un tipo de medio y al menos una consulta que limita las hojas de estilo utilizando características del medio como ancho, alto y color. </a:t>
          </a:r>
        </a:p>
        <a:p>
          <a:pPr rtl="0"/>
          <a:r>
            <a:rPr lang="es-ES" b="0" i="0" dirty="0"/>
            <a:t>Añadido en </a:t>
          </a:r>
          <a:r>
            <a:rPr lang="es-ES" b="0" i="0" dirty="0">
              <a:hlinkClick xmlns:r="http://schemas.openxmlformats.org/officeDocument/2006/relationships" r:id="rId1" tooltip="/en-US/docs/CSS/CSS3"/>
            </a:rPr>
            <a:t>CSS3</a:t>
          </a:r>
          <a:r>
            <a:rPr lang="es-ES" b="0" i="0" dirty="0"/>
            <a:t>, las media </a:t>
          </a:r>
          <a:r>
            <a:rPr lang="es-ES" b="0" i="0" dirty="0" err="1"/>
            <a:t>queries</a:t>
          </a:r>
          <a:r>
            <a:rPr lang="es-ES" b="0" i="0" dirty="0"/>
            <a:t> dejan que la presentación del contenido se adapte a un rango especifico de dispositivos de salida sin tener que cambiar el contenido en sí.</a:t>
          </a:r>
          <a:endParaRPr lang="es-ES_tradnl" dirty="0"/>
        </a:p>
      </dgm:t>
    </dgm:pt>
    <dgm:pt modelId="{EC75E989-944E-4075-8BAA-4CA7BE27480B}" type="parTrans" cxnId="{DBA8BA49-71F4-4B3D-983F-C43187F3C0F5}">
      <dgm:prSet/>
      <dgm:spPr/>
      <dgm:t>
        <a:bodyPr/>
        <a:lstStyle/>
        <a:p>
          <a:endParaRPr lang="es-ES_tradnl"/>
        </a:p>
      </dgm:t>
    </dgm:pt>
    <dgm:pt modelId="{8C263044-EBC7-4711-B82B-651B1B0EC5EB}" type="sibTrans" cxnId="{DBA8BA49-71F4-4B3D-983F-C43187F3C0F5}">
      <dgm:prSet/>
      <dgm:spPr/>
      <dgm:t>
        <a:bodyPr/>
        <a:lstStyle/>
        <a:p>
          <a:endParaRPr lang="es-ES_tradnl"/>
        </a:p>
      </dgm:t>
    </dgm:pt>
    <dgm:pt modelId="{12E11993-0DF6-47AE-B55E-A7482AF2A842}">
      <dgm:prSet/>
      <dgm:spPr/>
      <dgm:t>
        <a:bodyPr/>
        <a:lstStyle/>
        <a:p>
          <a:pPr rtl="0"/>
          <a:r>
            <a:rPr lang="es-ES" b="0" i="0" dirty="0"/>
            <a:t>Las Media </a:t>
          </a:r>
          <a:r>
            <a:rPr lang="es-ES" b="0" i="0" dirty="0" err="1"/>
            <a:t>queries</a:t>
          </a:r>
          <a:r>
            <a:rPr lang="es-ES" b="0" i="0" dirty="0"/>
            <a:t> constan de un </a:t>
          </a:r>
          <a:r>
            <a:rPr lang="es-ES" b="0" i="0" dirty="0">
              <a:hlinkClick xmlns:r="http://schemas.openxmlformats.org/officeDocument/2006/relationships" r:id="rId2" tooltip="En/CSS/@media"/>
            </a:rPr>
            <a:t>media </a:t>
          </a:r>
          <a:r>
            <a:rPr lang="es-ES" b="0" i="0" dirty="0" err="1">
              <a:hlinkClick xmlns:r="http://schemas.openxmlformats.org/officeDocument/2006/relationships" r:id="rId2" tooltip="En/CSS/@media"/>
            </a:rPr>
            <a:t>type</a:t>
          </a:r>
          <a:r>
            <a:rPr lang="es-ES" b="0" i="0" dirty="0"/>
            <a:t> y  una o mas expresiones, implicando características del medio, la cual se resuelve como verdadera o falsa.</a:t>
          </a:r>
        </a:p>
        <a:p>
          <a:pPr rtl="0"/>
          <a:r>
            <a:rPr lang="es-ES" b="0" i="0" dirty="0"/>
            <a:t> El resultado de la consulta es verdadera si el tipo de medio especificado en el media </a:t>
          </a:r>
          <a:r>
            <a:rPr lang="es-ES" b="0" i="0" dirty="0" err="1"/>
            <a:t>query</a:t>
          </a:r>
          <a:r>
            <a:rPr lang="es-ES" b="0" i="0" dirty="0"/>
            <a:t> concuerda con el tipo de dispositivo que está siendo mostrado y todas las expresiones en el media </a:t>
          </a:r>
          <a:r>
            <a:rPr lang="es-ES" b="0" i="0" dirty="0" err="1"/>
            <a:t>query</a:t>
          </a:r>
          <a:r>
            <a:rPr lang="es-ES" b="0" i="0" dirty="0"/>
            <a:t> son verdaderas.</a:t>
          </a:r>
          <a:endParaRPr lang="es-ES_tradnl" dirty="0"/>
        </a:p>
      </dgm:t>
    </dgm:pt>
    <dgm:pt modelId="{EB7E5854-0A5B-471F-BDAE-40857C099869}" type="parTrans" cxnId="{2F026C13-6513-4E37-90E5-D7E5AE6BF8CE}">
      <dgm:prSet/>
      <dgm:spPr/>
      <dgm:t>
        <a:bodyPr/>
        <a:lstStyle/>
        <a:p>
          <a:endParaRPr lang="es-ES_tradnl"/>
        </a:p>
      </dgm:t>
    </dgm:pt>
    <dgm:pt modelId="{8F246EFA-E40D-418B-A0B7-378FA9950D39}" type="sibTrans" cxnId="{2F026C13-6513-4E37-90E5-D7E5AE6BF8CE}">
      <dgm:prSet/>
      <dgm:spPr/>
      <dgm:t>
        <a:bodyPr/>
        <a:lstStyle/>
        <a:p>
          <a:endParaRPr lang="es-ES_tradnl"/>
        </a:p>
      </dgm:t>
    </dgm:pt>
    <dgm:pt modelId="{9FC3980E-7A57-47AF-A52D-FEE17435701F}">
      <dgm:prSet/>
      <dgm:spPr/>
      <dgm:t>
        <a:bodyPr/>
        <a:lstStyle/>
        <a:p>
          <a:pPr rtl="0"/>
          <a:r>
            <a:rPr lang="es-ES" dirty="0"/>
            <a:t>Cuando un media </a:t>
          </a:r>
          <a:r>
            <a:rPr lang="es-ES" dirty="0" err="1"/>
            <a:t>query</a:t>
          </a:r>
          <a:r>
            <a:rPr lang="es-ES" dirty="0"/>
            <a:t> es verdadero, la hoja de estilo correspondiente o las reglas de estilo son aplicadas, siguiendo las reglas normales de cascada (</a:t>
          </a:r>
          <a:r>
            <a:rPr lang="es-ES" dirty="0" err="1"/>
            <a:t>cascading</a:t>
          </a:r>
          <a:r>
            <a:rPr lang="es-ES" dirty="0"/>
            <a:t>).</a:t>
          </a:r>
          <a:r>
            <a:rPr lang="es-ES" baseline="30000" dirty="0">
              <a:hlinkClick xmlns:r="http://schemas.openxmlformats.org/officeDocument/2006/relationships" r:id="rId3"/>
            </a:rPr>
            <a:t>6</a:t>
          </a:r>
          <a:endParaRPr lang="es-ES_tradnl" dirty="0"/>
        </a:p>
      </dgm:t>
    </dgm:pt>
    <dgm:pt modelId="{A6706DB1-ABED-4665-8678-699E20A12D89}" type="parTrans" cxnId="{DA7F7915-3275-4314-9DCD-AED008314D8F}">
      <dgm:prSet/>
      <dgm:spPr/>
      <dgm:t>
        <a:bodyPr/>
        <a:lstStyle/>
        <a:p>
          <a:endParaRPr lang="es-ES_tradnl"/>
        </a:p>
      </dgm:t>
    </dgm:pt>
    <dgm:pt modelId="{22C1B218-F8AC-4E8E-BB01-C4FA1B8BEAF9}" type="sibTrans" cxnId="{DA7F7915-3275-4314-9DCD-AED008314D8F}">
      <dgm:prSet/>
      <dgm:spPr/>
      <dgm:t>
        <a:bodyPr/>
        <a:lstStyle/>
        <a:p>
          <a:endParaRPr lang="es-ES_tradnl"/>
        </a:p>
      </dgm:t>
    </dgm:pt>
    <dgm:pt modelId="{53E4A112-08FC-466F-98A6-96A372C071B2}" type="pres">
      <dgm:prSet presAssocID="{5C15AEE5-55F4-42ED-AF35-F3E3B96EA3E5}" presName="linear" presStyleCnt="0">
        <dgm:presLayoutVars>
          <dgm:animLvl val="lvl"/>
          <dgm:resizeHandles val="exact"/>
        </dgm:presLayoutVars>
      </dgm:prSet>
      <dgm:spPr/>
    </dgm:pt>
    <dgm:pt modelId="{1174FCFB-BB05-4D6D-8A5E-D83B16C3BD19}" type="pres">
      <dgm:prSet presAssocID="{BF0E508E-D37E-45A9-99C3-D398B9B3B8D3}" presName="parentText" presStyleLbl="node1" presStyleIdx="0" presStyleCnt="3" custScaleY="126465" custLinFactY="-31041" custLinFactNeighborY="-100000">
        <dgm:presLayoutVars>
          <dgm:chMax val="0"/>
          <dgm:bulletEnabled val="1"/>
        </dgm:presLayoutVars>
      </dgm:prSet>
      <dgm:spPr/>
    </dgm:pt>
    <dgm:pt modelId="{148D5F7B-962E-4651-9B8E-416803885769}" type="pres">
      <dgm:prSet presAssocID="{8C263044-EBC7-4711-B82B-651B1B0EC5EB}" presName="spacer" presStyleCnt="0"/>
      <dgm:spPr/>
    </dgm:pt>
    <dgm:pt modelId="{320C9B01-C190-44A2-AD1C-D0416EF0137D}" type="pres">
      <dgm:prSet presAssocID="{12E11993-0DF6-47AE-B55E-A7482AF2A842}" presName="parentText" presStyleLbl="node1" presStyleIdx="1" presStyleCnt="3" custScaleY="126466" custLinFactY="-1644" custLinFactNeighborY="-100000">
        <dgm:presLayoutVars>
          <dgm:chMax val="0"/>
          <dgm:bulletEnabled val="1"/>
        </dgm:presLayoutVars>
      </dgm:prSet>
      <dgm:spPr/>
    </dgm:pt>
    <dgm:pt modelId="{15C63EA8-BF6A-4280-B60D-C0F91B62C42B}" type="pres">
      <dgm:prSet presAssocID="{8F246EFA-E40D-418B-A0B7-378FA9950D39}" presName="spacer" presStyleCnt="0"/>
      <dgm:spPr/>
    </dgm:pt>
    <dgm:pt modelId="{6ED58026-9BF1-43A8-9E36-C98CABA26D07}" type="pres">
      <dgm:prSet presAssocID="{9FC3980E-7A57-47AF-A52D-FEE17435701F}" presName="parentText" presStyleLbl="node1" presStyleIdx="2" presStyleCnt="3" custScaleY="69359">
        <dgm:presLayoutVars>
          <dgm:chMax val="0"/>
          <dgm:bulletEnabled val="1"/>
        </dgm:presLayoutVars>
      </dgm:prSet>
      <dgm:spPr/>
    </dgm:pt>
  </dgm:ptLst>
  <dgm:cxnLst>
    <dgm:cxn modelId="{0AFD990B-4124-4487-8308-87B0EA9AE059}" type="presOf" srcId="{BF0E508E-D37E-45A9-99C3-D398B9B3B8D3}" destId="{1174FCFB-BB05-4D6D-8A5E-D83B16C3BD19}" srcOrd="0" destOrd="0" presId="urn:microsoft.com/office/officeart/2005/8/layout/vList2"/>
    <dgm:cxn modelId="{2F026C13-6513-4E37-90E5-D7E5AE6BF8CE}" srcId="{5C15AEE5-55F4-42ED-AF35-F3E3B96EA3E5}" destId="{12E11993-0DF6-47AE-B55E-A7482AF2A842}" srcOrd="1" destOrd="0" parTransId="{EB7E5854-0A5B-471F-BDAE-40857C099869}" sibTransId="{8F246EFA-E40D-418B-A0B7-378FA9950D39}"/>
    <dgm:cxn modelId="{DA7F7915-3275-4314-9DCD-AED008314D8F}" srcId="{5C15AEE5-55F4-42ED-AF35-F3E3B96EA3E5}" destId="{9FC3980E-7A57-47AF-A52D-FEE17435701F}" srcOrd="2" destOrd="0" parTransId="{A6706DB1-ABED-4665-8678-699E20A12D89}" sibTransId="{22C1B218-F8AC-4E8E-BB01-C4FA1B8BEAF9}"/>
    <dgm:cxn modelId="{2273B263-6278-4EE9-9779-AAC0BB3D04EB}" type="presOf" srcId="{5C15AEE5-55F4-42ED-AF35-F3E3B96EA3E5}" destId="{53E4A112-08FC-466F-98A6-96A372C071B2}" srcOrd="0" destOrd="0" presId="urn:microsoft.com/office/officeart/2005/8/layout/vList2"/>
    <dgm:cxn modelId="{DBA8BA49-71F4-4B3D-983F-C43187F3C0F5}" srcId="{5C15AEE5-55F4-42ED-AF35-F3E3B96EA3E5}" destId="{BF0E508E-D37E-45A9-99C3-D398B9B3B8D3}" srcOrd="0" destOrd="0" parTransId="{EC75E989-944E-4075-8BAA-4CA7BE27480B}" sibTransId="{8C263044-EBC7-4711-B82B-651B1B0EC5EB}"/>
    <dgm:cxn modelId="{B4445978-36FE-4928-8D64-A149D328EBCF}" type="presOf" srcId="{9FC3980E-7A57-47AF-A52D-FEE17435701F}" destId="{6ED58026-9BF1-43A8-9E36-C98CABA26D07}" srcOrd="0" destOrd="0" presId="urn:microsoft.com/office/officeart/2005/8/layout/vList2"/>
    <dgm:cxn modelId="{C4AD41FB-5E09-45C4-86CE-24D516CA31FB}" type="presOf" srcId="{12E11993-0DF6-47AE-B55E-A7482AF2A842}" destId="{320C9B01-C190-44A2-AD1C-D0416EF0137D}" srcOrd="0" destOrd="0" presId="urn:microsoft.com/office/officeart/2005/8/layout/vList2"/>
    <dgm:cxn modelId="{B7D4B899-83F7-4989-B851-A7DDAE76F348}" type="presParOf" srcId="{53E4A112-08FC-466F-98A6-96A372C071B2}" destId="{1174FCFB-BB05-4D6D-8A5E-D83B16C3BD19}" srcOrd="0" destOrd="0" presId="urn:microsoft.com/office/officeart/2005/8/layout/vList2"/>
    <dgm:cxn modelId="{DAADC301-F6F0-4C18-84F5-909E8D5E0842}" type="presParOf" srcId="{53E4A112-08FC-466F-98A6-96A372C071B2}" destId="{148D5F7B-962E-4651-9B8E-416803885769}" srcOrd="1" destOrd="0" presId="urn:microsoft.com/office/officeart/2005/8/layout/vList2"/>
    <dgm:cxn modelId="{751BC1FC-6FDC-4C4D-BE04-B0ED411FBBCB}" type="presParOf" srcId="{53E4A112-08FC-466F-98A6-96A372C071B2}" destId="{320C9B01-C190-44A2-AD1C-D0416EF0137D}" srcOrd="2" destOrd="0" presId="urn:microsoft.com/office/officeart/2005/8/layout/vList2"/>
    <dgm:cxn modelId="{A4EEC114-A0B9-4DC2-93CA-D2DCCE056E4A}" type="presParOf" srcId="{53E4A112-08FC-466F-98A6-96A372C071B2}" destId="{15C63EA8-BF6A-4280-B60D-C0F91B62C42B}" srcOrd="3" destOrd="0" presId="urn:microsoft.com/office/officeart/2005/8/layout/vList2"/>
    <dgm:cxn modelId="{42395751-EC31-4DE2-BB9D-E8EC98C1F95D}" type="presParOf" srcId="{53E4A112-08FC-466F-98A6-96A372C071B2}" destId="{6ED58026-9BF1-43A8-9E36-C98CABA26D07}"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86F3206-CEC7-4053-8331-9DEE572B8B5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s-ES_tradnl"/>
        </a:p>
      </dgm:t>
    </dgm:pt>
    <dgm:pt modelId="{63CD0892-50B6-45C5-8D86-F4F66283AE4B}">
      <dgm:prSet/>
      <dgm:spPr/>
      <dgm:t>
        <a:bodyPr/>
        <a:lstStyle/>
        <a:p>
          <a:pPr rtl="0"/>
          <a:r>
            <a:rPr lang="es-ES" dirty="0"/>
            <a:t>Medios definidos con las reglas de tipo @media</a:t>
          </a:r>
          <a:endParaRPr lang="es-ES_tradnl" dirty="0"/>
        </a:p>
      </dgm:t>
    </dgm:pt>
    <dgm:pt modelId="{5600C344-7E53-4276-BD04-1BE59CCBCA9E}" type="parTrans" cxnId="{DC16FF13-F81C-428B-8C2E-5D31AADA3836}">
      <dgm:prSet/>
      <dgm:spPr/>
      <dgm:t>
        <a:bodyPr/>
        <a:lstStyle/>
        <a:p>
          <a:endParaRPr lang="es-ES_tradnl"/>
        </a:p>
      </dgm:t>
    </dgm:pt>
    <dgm:pt modelId="{87304317-2AB3-491A-8D11-D9EEB5DC7399}" type="sibTrans" cxnId="{DC16FF13-F81C-428B-8C2E-5D31AADA3836}">
      <dgm:prSet/>
      <dgm:spPr/>
      <dgm:t>
        <a:bodyPr/>
        <a:lstStyle/>
        <a:p>
          <a:endParaRPr lang="es-ES_tradnl"/>
        </a:p>
      </dgm:t>
    </dgm:pt>
    <dgm:pt modelId="{2016DCD0-A33A-47DF-B4E1-2DBE6207010A}">
      <dgm:prSet/>
      <dgm:spPr/>
      <dgm:t>
        <a:bodyPr/>
        <a:lstStyle/>
        <a:p>
          <a:pPr rtl="0"/>
          <a:r>
            <a:rPr lang="es-ES" dirty="0"/>
            <a:t>Las reglas @media son un tipo especial de regla </a:t>
          </a:r>
          <a:r>
            <a:rPr lang="es-ES" dirty="0" err="1"/>
            <a:t>CSS</a:t>
          </a:r>
          <a:r>
            <a:rPr lang="es-ES" dirty="0"/>
            <a:t> que permiten indicar de forma directa el medio o medios en los que se aplicarán los estilos incluidos en la regla.</a:t>
          </a:r>
          <a:endParaRPr lang="es-ES_tradnl" dirty="0"/>
        </a:p>
      </dgm:t>
    </dgm:pt>
    <dgm:pt modelId="{42C3E7CF-D060-4AF7-9F50-017A015CD106}" type="parTrans" cxnId="{35BC397D-6423-4F62-A7D9-7DE94B24537E}">
      <dgm:prSet/>
      <dgm:spPr/>
      <dgm:t>
        <a:bodyPr/>
        <a:lstStyle/>
        <a:p>
          <a:endParaRPr lang="es-ES_tradnl"/>
        </a:p>
      </dgm:t>
    </dgm:pt>
    <dgm:pt modelId="{91AEE1AF-4D57-4DE5-A485-442A4B5D4D4F}" type="sibTrans" cxnId="{35BC397D-6423-4F62-A7D9-7DE94B24537E}">
      <dgm:prSet/>
      <dgm:spPr/>
      <dgm:t>
        <a:bodyPr/>
        <a:lstStyle/>
        <a:p>
          <a:endParaRPr lang="es-ES_tradnl"/>
        </a:p>
      </dgm:t>
    </dgm:pt>
    <dgm:pt modelId="{48C714DF-6C69-4051-9619-9689551CCE03}">
      <dgm:prSet/>
      <dgm:spPr/>
      <dgm:t>
        <a:bodyPr/>
        <a:lstStyle/>
        <a:p>
          <a:pPr rtl="0"/>
          <a:r>
            <a:rPr lang="es-ES" dirty="0"/>
            <a:t>Para especificar el medio en el que se aplican los estilos, se incluye su nombre después de @media. </a:t>
          </a:r>
        </a:p>
      </dgm:t>
    </dgm:pt>
    <dgm:pt modelId="{02FEA738-67F5-4D79-A4BC-8FA9304AB88E}" type="parTrans" cxnId="{EE85EF5C-342B-4EE7-ADAA-9511F607BA2D}">
      <dgm:prSet/>
      <dgm:spPr/>
      <dgm:t>
        <a:bodyPr/>
        <a:lstStyle/>
        <a:p>
          <a:endParaRPr lang="es-ES_tradnl"/>
        </a:p>
      </dgm:t>
    </dgm:pt>
    <dgm:pt modelId="{8E9BF3D1-6E35-4553-81E6-429F1AF5C167}" type="sibTrans" cxnId="{EE85EF5C-342B-4EE7-ADAA-9511F607BA2D}">
      <dgm:prSet/>
      <dgm:spPr/>
      <dgm:t>
        <a:bodyPr/>
        <a:lstStyle/>
        <a:p>
          <a:endParaRPr lang="es-ES_tradnl"/>
        </a:p>
      </dgm:t>
    </dgm:pt>
    <dgm:pt modelId="{21279C82-C90A-4E16-ADD0-C094FF8E47DB}">
      <dgm:prSet/>
      <dgm:spPr/>
      <dgm:t>
        <a:bodyPr/>
        <a:lstStyle/>
        <a:p>
          <a:pPr rtl="0"/>
          <a:r>
            <a:rPr lang="es-ES" dirty="0"/>
            <a:t>Si los estilos se aplican a varios medios, se incluyen los nombres de todos los medios separados por comas.</a:t>
          </a:r>
        </a:p>
      </dgm:t>
    </dgm:pt>
    <dgm:pt modelId="{3DC45E91-01B4-4E33-90BB-A1E69CE1FC99}" type="parTrans" cxnId="{5482BFFA-E238-4C1C-AE1A-BAE2B6921D26}">
      <dgm:prSet/>
      <dgm:spPr/>
      <dgm:t>
        <a:bodyPr/>
        <a:lstStyle/>
        <a:p>
          <a:endParaRPr lang="es-ES_tradnl"/>
        </a:p>
      </dgm:t>
    </dgm:pt>
    <dgm:pt modelId="{D2BAD02A-CC99-42B3-B7A2-62E67617E9FE}" type="sibTrans" cxnId="{5482BFFA-E238-4C1C-AE1A-BAE2B6921D26}">
      <dgm:prSet/>
      <dgm:spPr/>
      <dgm:t>
        <a:bodyPr/>
        <a:lstStyle/>
        <a:p>
          <a:endParaRPr lang="es-ES_tradnl"/>
        </a:p>
      </dgm:t>
    </dgm:pt>
    <dgm:pt modelId="{F523DE62-4B72-47E4-88E9-067E370D2CCE}">
      <dgm:prSet/>
      <dgm:spPr/>
      <dgm:t>
        <a:bodyPr/>
        <a:lstStyle/>
        <a:p>
          <a:pPr rtl="0"/>
          <a:r>
            <a:rPr lang="es-ES" dirty="0"/>
            <a:t>A continuación se muestra un ejemplo sencillo:</a:t>
          </a:r>
          <a:endParaRPr lang="es-ES_tradnl" dirty="0"/>
        </a:p>
      </dgm:t>
    </dgm:pt>
    <dgm:pt modelId="{29304C6A-22F6-4AAD-A988-0D631C3DB59A}" type="parTrans" cxnId="{A970030D-62C3-4DF7-A5AE-3CD4AB2E71B3}">
      <dgm:prSet/>
      <dgm:spPr/>
      <dgm:t>
        <a:bodyPr/>
        <a:lstStyle/>
        <a:p>
          <a:endParaRPr lang="es-ES_tradnl"/>
        </a:p>
      </dgm:t>
    </dgm:pt>
    <dgm:pt modelId="{44DBD21A-3759-4413-BDCE-04A1953895E1}" type="sibTrans" cxnId="{A970030D-62C3-4DF7-A5AE-3CD4AB2E71B3}">
      <dgm:prSet/>
      <dgm:spPr/>
      <dgm:t>
        <a:bodyPr/>
        <a:lstStyle/>
        <a:p>
          <a:endParaRPr lang="es-ES_tradnl"/>
        </a:p>
      </dgm:t>
    </dgm:pt>
    <dgm:pt modelId="{E3273D63-3E31-4BB1-82F9-1B8971CDB18D}">
      <dgm:prSet/>
      <dgm:spPr/>
      <dgm:t>
        <a:bodyPr/>
        <a:lstStyle/>
        <a:p>
          <a:pPr rtl="0"/>
          <a:r>
            <a:rPr lang="es-ES" dirty="0"/>
            <a:t>@media </a:t>
          </a:r>
          <a:r>
            <a:rPr lang="es-ES" dirty="0" err="1"/>
            <a:t>print</a:t>
          </a:r>
          <a:r>
            <a:rPr lang="es-ES" dirty="0"/>
            <a:t> {</a:t>
          </a:r>
          <a:endParaRPr lang="es-ES_tradnl" dirty="0"/>
        </a:p>
      </dgm:t>
    </dgm:pt>
    <dgm:pt modelId="{39FA04C2-8544-4343-9EC6-A1E56A9BF0C8}" type="parTrans" cxnId="{F518C9C0-1E8E-4FBF-AC8E-068EAD07EC89}">
      <dgm:prSet/>
      <dgm:spPr/>
      <dgm:t>
        <a:bodyPr/>
        <a:lstStyle/>
        <a:p>
          <a:endParaRPr lang="es-ES_tradnl"/>
        </a:p>
      </dgm:t>
    </dgm:pt>
    <dgm:pt modelId="{25263D7F-FDFA-450D-9D31-1468A92767A5}" type="sibTrans" cxnId="{F518C9C0-1E8E-4FBF-AC8E-068EAD07EC89}">
      <dgm:prSet/>
      <dgm:spPr/>
      <dgm:t>
        <a:bodyPr/>
        <a:lstStyle/>
        <a:p>
          <a:endParaRPr lang="es-ES_tradnl"/>
        </a:p>
      </dgm:t>
    </dgm:pt>
    <dgm:pt modelId="{EA4E44D6-9AA3-4463-98E9-CD0356041C55}">
      <dgm:prSet/>
      <dgm:spPr/>
      <dgm:t>
        <a:bodyPr/>
        <a:lstStyle/>
        <a:p>
          <a:pPr rtl="0"/>
          <a:r>
            <a:rPr lang="es-ES" dirty="0" err="1"/>
            <a:t>body</a:t>
          </a:r>
          <a:r>
            <a:rPr lang="es-ES" dirty="0"/>
            <a:t> { </a:t>
          </a:r>
          <a:r>
            <a:rPr lang="es-ES" dirty="0" err="1"/>
            <a:t>font-size</a:t>
          </a:r>
          <a:r>
            <a:rPr lang="es-ES" dirty="0"/>
            <a:t>: 10pt }</a:t>
          </a:r>
          <a:endParaRPr lang="es-ES_tradnl" dirty="0"/>
        </a:p>
      </dgm:t>
    </dgm:pt>
    <dgm:pt modelId="{B3BE0A3B-D3AE-4D95-B08A-13A70F75162C}" type="parTrans" cxnId="{EDED3F0C-B7CE-45EA-96A8-5EEF2A6B158A}">
      <dgm:prSet/>
      <dgm:spPr/>
      <dgm:t>
        <a:bodyPr/>
        <a:lstStyle/>
        <a:p>
          <a:endParaRPr lang="es-ES_tradnl"/>
        </a:p>
      </dgm:t>
    </dgm:pt>
    <dgm:pt modelId="{628AF898-6309-4AA0-8B3F-E4420D8495EE}" type="sibTrans" cxnId="{EDED3F0C-B7CE-45EA-96A8-5EEF2A6B158A}">
      <dgm:prSet/>
      <dgm:spPr/>
      <dgm:t>
        <a:bodyPr/>
        <a:lstStyle/>
        <a:p>
          <a:endParaRPr lang="es-ES_tradnl"/>
        </a:p>
      </dgm:t>
    </dgm:pt>
    <dgm:pt modelId="{95C7CDA4-F9FD-458C-A9B6-45F7A4022CD9}">
      <dgm:prSet/>
      <dgm:spPr/>
      <dgm:t>
        <a:bodyPr/>
        <a:lstStyle/>
        <a:p>
          <a:pPr rtl="0"/>
          <a:r>
            <a:rPr lang="es-ES" dirty="0"/>
            <a:t>}</a:t>
          </a:r>
          <a:endParaRPr lang="es-ES_tradnl" dirty="0"/>
        </a:p>
      </dgm:t>
    </dgm:pt>
    <dgm:pt modelId="{964DC820-1A69-49F1-9E40-8E195CDA683E}" type="parTrans" cxnId="{22C58AF9-BB02-4354-B0B4-5F41C79F71A3}">
      <dgm:prSet/>
      <dgm:spPr/>
      <dgm:t>
        <a:bodyPr/>
        <a:lstStyle/>
        <a:p>
          <a:endParaRPr lang="es-ES_tradnl"/>
        </a:p>
      </dgm:t>
    </dgm:pt>
    <dgm:pt modelId="{8D39873C-FCEF-40CF-A653-A227C1579205}" type="sibTrans" cxnId="{22C58AF9-BB02-4354-B0B4-5F41C79F71A3}">
      <dgm:prSet/>
      <dgm:spPr/>
      <dgm:t>
        <a:bodyPr/>
        <a:lstStyle/>
        <a:p>
          <a:endParaRPr lang="es-ES_tradnl"/>
        </a:p>
      </dgm:t>
    </dgm:pt>
    <dgm:pt modelId="{7B50C04F-582C-4D12-AD9B-B83CD0DCE85E}">
      <dgm:prSet/>
      <dgm:spPr/>
      <dgm:t>
        <a:bodyPr/>
        <a:lstStyle/>
        <a:p>
          <a:pPr rtl="0"/>
          <a:r>
            <a:rPr lang="es-ES" dirty="0"/>
            <a:t>@media </a:t>
          </a:r>
          <a:r>
            <a:rPr lang="es-ES" dirty="0" err="1"/>
            <a:t>screen</a:t>
          </a:r>
          <a:r>
            <a:rPr lang="es-ES" dirty="0"/>
            <a:t> {</a:t>
          </a:r>
          <a:endParaRPr lang="es-ES_tradnl" dirty="0"/>
        </a:p>
      </dgm:t>
    </dgm:pt>
    <dgm:pt modelId="{455B7449-F921-4475-B619-754572364C55}" type="parTrans" cxnId="{79DF2E99-CA54-42EF-A8B4-A995B9EE5D24}">
      <dgm:prSet/>
      <dgm:spPr/>
      <dgm:t>
        <a:bodyPr/>
        <a:lstStyle/>
        <a:p>
          <a:endParaRPr lang="es-ES_tradnl"/>
        </a:p>
      </dgm:t>
    </dgm:pt>
    <dgm:pt modelId="{289565A3-4970-4EA2-BAB2-07CE9EF27C5A}" type="sibTrans" cxnId="{79DF2E99-CA54-42EF-A8B4-A995B9EE5D24}">
      <dgm:prSet/>
      <dgm:spPr/>
      <dgm:t>
        <a:bodyPr/>
        <a:lstStyle/>
        <a:p>
          <a:endParaRPr lang="es-ES_tradnl"/>
        </a:p>
      </dgm:t>
    </dgm:pt>
    <dgm:pt modelId="{7E7E4306-B1C0-4BB5-9BCF-42F3240226DE}">
      <dgm:prSet/>
      <dgm:spPr/>
      <dgm:t>
        <a:bodyPr/>
        <a:lstStyle/>
        <a:p>
          <a:pPr rtl="0"/>
          <a:r>
            <a:rPr lang="es-ES" dirty="0" err="1"/>
            <a:t>body</a:t>
          </a:r>
          <a:r>
            <a:rPr lang="es-ES" dirty="0"/>
            <a:t> { </a:t>
          </a:r>
          <a:r>
            <a:rPr lang="es-ES" dirty="0" err="1"/>
            <a:t>font-size</a:t>
          </a:r>
          <a:r>
            <a:rPr lang="es-ES" dirty="0"/>
            <a:t>: 13px }</a:t>
          </a:r>
          <a:endParaRPr lang="es-ES_tradnl" dirty="0"/>
        </a:p>
      </dgm:t>
    </dgm:pt>
    <dgm:pt modelId="{1718433B-042B-4BBC-8E4C-0BFC6E399108}" type="parTrans" cxnId="{5BF3F7A4-D74B-4174-834B-8114AB05D1AE}">
      <dgm:prSet/>
      <dgm:spPr/>
      <dgm:t>
        <a:bodyPr/>
        <a:lstStyle/>
        <a:p>
          <a:endParaRPr lang="es-ES_tradnl"/>
        </a:p>
      </dgm:t>
    </dgm:pt>
    <dgm:pt modelId="{B26F5DDE-C8C5-4B6B-9382-22EEB348A6AF}" type="sibTrans" cxnId="{5BF3F7A4-D74B-4174-834B-8114AB05D1AE}">
      <dgm:prSet/>
      <dgm:spPr/>
      <dgm:t>
        <a:bodyPr/>
        <a:lstStyle/>
        <a:p>
          <a:endParaRPr lang="es-ES_tradnl"/>
        </a:p>
      </dgm:t>
    </dgm:pt>
    <dgm:pt modelId="{7103258C-1505-4A23-958B-0EF287739F4E}">
      <dgm:prSet/>
      <dgm:spPr/>
      <dgm:t>
        <a:bodyPr/>
        <a:lstStyle/>
        <a:p>
          <a:pPr rtl="0"/>
          <a:r>
            <a:rPr lang="es-ES" dirty="0"/>
            <a:t>Introducción a </a:t>
          </a:r>
          <a:r>
            <a:rPr lang="es-ES" dirty="0" err="1"/>
            <a:t>CSS</a:t>
          </a:r>
          <a:r>
            <a:rPr lang="es-ES" dirty="0"/>
            <a:t>. Introducción</a:t>
          </a:r>
          <a:endParaRPr lang="es-ES_tradnl" dirty="0"/>
        </a:p>
      </dgm:t>
    </dgm:pt>
    <dgm:pt modelId="{2EFB25CD-54C5-475D-B41A-F9D00CC5A057}" type="parTrans" cxnId="{28EBD9E1-32F0-47B7-B02C-38A6D4441C8D}">
      <dgm:prSet/>
      <dgm:spPr/>
      <dgm:t>
        <a:bodyPr/>
        <a:lstStyle/>
        <a:p>
          <a:endParaRPr lang="es-ES_tradnl"/>
        </a:p>
      </dgm:t>
    </dgm:pt>
    <dgm:pt modelId="{79B6F8A7-2902-4DFB-A613-956D989A0B65}" type="sibTrans" cxnId="{28EBD9E1-32F0-47B7-B02C-38A6D4441C8D}">
      <dgm:prSet/>
      <dgm:spPr/>
      <dgm:t>
        <a:bodyPr/>
        <a:lstStyle/>
        <a:p>
          <a:endParaRPr lang="es-ES_tradnl"/>
        </a:p>
      </dgm:t>
    </dgm:pt>
    <dgm:pt modelId="{B9F50DB3-E1E5-43D9-8C90-760AB368B22F}">
      <dgm:prSet/>
      <dgm:spPr/>
      <dgm:t>
        <a:bodyPr/>
        <a:lstStyle/>
        <a:p>
          <a:pPr rtl="0"/>
          <a:r>
            <a:rPr lang="es-ES" dirty="0"/>
            <a:t>}</a:t>
          </a:r>
          <a:endParaRPr lang="es-ES_tradnl" dirty="0"/>
        </a:p>
      </dgm:t>
    </dgm:pt>
    <dgm:pt modelId="{44F2B6C6-631B-4143-9300-A0583D23ECD6}" type="parTrans" cxnId="{84BEDD76-EA5D-4EF7-9EF3-270508861A6E}">
      <dgm:prSet/>
      <dgm:spPr/>
      <dgm:t>
        <a:bodyPr/>
        <a:lstStyle/>
        <a:p>
          <a:endParaRPr lang="es-ES_tradnl"/>
        </a:p>
      </dgm:t>
    </dgm:pt>
    <dgm:pt modelId="{CAAFD9DD-605C-4A5D-870B-D00CE2F742BB}" type="sibTrans" cxnId="{84BEDD76-EA5D-4EF7-9EF3-270508861A6E}">
      <dgm:prSet/>
      <dgm:spPr/>
      <dgm:t>
        <a:bodyPr/>
        <a:lstStyle/>
        <a:p>
          <a:endParaRPr lang="es-ES_tradnl"/>
        </a:p>
      </dgm:t>
    </dgm:pt>
    <dgm:pt modelId="{24C3B011-91F7-4483-8015-3CF84B68CA7D}">
      <dgm:prSet/>
      <dgm:spPr/>
      <dgm:t>
        <a:bodyPr/>
        <a:lstStyle/>
        <a:p>
          <a:pPr rtl="0"/>
          <a:r>
            <a:rPr lang="es-ES" dirty="0"/>
            <a:t>@media </a:t>
          </a:r>
          <a:r>
            <a:rPr lang="es-ES" dirty="0" err="1"/>
            <a:t>screen</a:t>
          </a:r>
          <a:r>
            <a:rPr lang="es-ES" dirty="0"/>
            <a:t>, </a:t>
          </a:r>
          <a:r>
            <a:rPr lang="es-ES" dirty="0" err="1"/>
            <a:t>print</a:t>
          </a:r>
          <a:r>
            <a:rPr lang="es-ES" dirty="0"/>
            <a:t> {</a:t>
          </a:r>
          <a:endParaRPr lang="es-ES_tradnl" dirty="0"/>
        </a:p>
      </dgm:t>
    </dgm:pt>
    <dgm:pt modelId="{EC0699EC-2B64-4CF5-B03B-D800D1480EE2}" type="parTrans" cxnId="{B857A559-F4BD-4148-BF2C-0D6C765C823C}">
      <dgm:prSet/>
      <dgm:spPr/>
      <dgm:t>
        <a:bodyPr/>
        <a:lstStyle/>
        <a:p>
          <a:endParaRPr lang="es-ES_tradnl"/>
        </a:p>
      </dgm:t>
    </dgm:pt>
    <dgm:pt modelId="{278EC7C9-5EB2-4CAD-80CB-E7D1092D7961}" type="sibTrans" cxnId="{B857A559-F4BD-4148-BF2C-0D6C765C823C}">
      <dgm:prSet/>
      <dgm:spPr/>
      <dgm:t>
        <a:bodyPr/>
        <a:lstStyle/>
        <a:p>
          <a:endParaRPr lang="es-ES_tradnl"/>
        </a:p>
      </dgm:t>
    </dgm:pt>
    <dgm:pt modelId="{D4B349F6-A17A-459B-A77D-AD4E00B05D62}">
      <dgm:prSet/>
      <dgm:spPr/>
      <dgm:t>
        <a:bodyPr/>
        <a:lstStyle/>
        <a:p>
          <a:pPr rtl="0"/>
          <a:r>
            <a:rPr lang="es-ES" dirty="0" err="1"/>
            <a:t>body</a:t>
          </a:r>
          <a:r>
            <a:rPr lang="es-ES" dirty="0"/>
            <a:t> { line-</a:t>
          </a:r>
          <a:r>
            <a:rPr lang="es-ES" dirty="0" err="1"/>
            <a:t>height</a:t>
          </a:r>
          <a:r>
            <a:rPr lang="es-ES" dirty="0"/>
            <a:t>: 1.2 }</a:t>
          </a:r>
          <a:endParaRPr lang="es-ES_tradnl" dirty="0"/>
        </a:p>
      </dgm:t>
    </dgm:pt>
    <dgm:pt modelId="{1A9F9262-9EA0-45AD-B6AF-27E5285BB18A}" type="parTrans" cxnId="{0C3B09CB-9167-4DFD-B385-E11931A91EFA}">
      <dgm:prSet/>
      <dgm:spPr/>
      <dgm:t>
        <a:bodyPr/>
        <a:lstStyle/>
        <a:p>
          <a:endParaRPr lang="es-ES_tradnl"/>
        </a:p>
      </dgm:t>
    </dgm:pt>
    <dgm:pt modelId="{6F45962C-0BD9-4F3F-83CE-28F537571768}" type="sibTrans" cxnId="{0C3B09CB-9167-4DFD-B385-E11931A91EFA}">
      <dgm:prSet/>
      <dgm:spPr/>
      <dgm:t>
        <a:bodyPr/>
        <a:lstStyle/>
        <a:p>
          <a:endParaRPr lang="es-ES_tradnl"/>
        </a:p>
      </dgm:t>
    </dgm:pt>
    <dgm:pt modelId="{EC849A49-34B9-41EC-979D-D817B21AEE1F}">
      <dgm:prSet/>
      <dgm:spPr/>
      <dgm:t>
        <a:bodyPr/>
        <a:lstStyle/>
        <a:p>
          <a:pPr rtl="0"/>
          <a:r>
            <a:rPr lang="es-ES" dirty="0"/>
            <a:t>}</a:t>
          </a:r>
          <a:endParaRPr lang="es-ES_tradnl" dirty="0"/>
        </a:p>
      </dgm:t>
    </dgm:pt>
    <dgm:pt modelId="{BC32194B-CF4D-46BE-9795-1950B1BD83F0}" type="parTrans" cxnId="{CF86FFC9-0954-4F4F-A31E-22CAF88C5F73}">
      <dgm:prSet/>
      <dgm:spPr/>
      <dgm:t>
        <a:bodyPr/>
        <a:lstStyle/>
        <a:p>
          <a:endParaRPr lang="es-ES_tradnl"/>
        </a:p>
      </dgm:t>
    </dgm:pt>
    <dgm:pt modelId="{826B2840-19DD-4912-B0A2-C7033DCCD60F}" type="sibTrans" cxnId="{CF86FFC9-0954-4F4F-A31E-22CAF88C5F73}">
      <dgm:prSet/>
      <dgm:spPr/>
      <dgm:t>
        <a:bodyPr/>
        <a:lstStyle/>
        <a:p>
          <a:endParaRPr lang="es-ES_tradnl"/>
        </a:p>
      </dgm:t>
    </dgm:pt>
    <dgm:pt modelId="{865DDE73-6E75-4C1B-A0D4-569C5580EF2E}" type="pres">
      <dgm:prSet presAssocID="{F86F3206-CEC7-4053-8331-9DEE572B8B5B}" presName="Name0" presStyleCnt="0">
        <dgm:presLayoutVars>
          <dgm:dir/>
          <dgm:animLvl val="lvl"/>
          <dgm:resizeHandles val="exact"/>
        </dgm:presLayoutVars>
      </dgm:prSet>
      <dgm:spPr/>
    </dgm:pt>
    <dgm:pt modelId="{F163A4C4-5703-4DBD-B7F5-F8885E16A0C1}" type="pres">
      <dgm:prSet presAssocID="{63CD0892-50B6-45C5-8D86-F4F66283AE4B}" presName="composite" presStyleCnt="0"/>
      <dgm:spPr/>
    </dgm:pt>
    <dgm:pt modelId="{CCB257A9-CC39-41A9-B27A-B7BABFC7251A}" type="pres">
      <dgm:prSet presAssocID="{63CD0892-50B6-45C5-8D86-F4F66283AE4B}" presName="parTx" presStyleLbl="alignNode1" presStyleIdx="0" presStyleCnt="2">
        <dgm:presLayoutVars>
          <dgm:chMax val="0"/>
          <dgm:chPref val="0"/>
          <dgm:bulletEnabled val="1"/>
        </dgm:presLayoutVars>
      </dgm:prSet>
      <dgm:spPr/>
    </dgm:pt>
    <dgm:pt modelId="{2EC7CB0B-66EC-4CFF-8A76-736B767356B3}" type="pres">
      <dgm:prSet presAssocID="{63CD0892-50B6-45C5-8D86-F4F66283AE4B}" presName="desTx" presStyleLbl="alignAccFollowNode1" presStyleIdx="0" presStyleCnt="2">
        <dgm:presLayoutVars>
          <dgm:bulletEnabled val="1"/>
        </dgm:presLayoutVars>
      </dgm:prSet>
      <dgm:spPr/>
    </dgm:pt>
    <dgm:pt modelId="{EB79F567-9800-4510-88D1-9D4947699A1F}" type="pres">
      <dgm:prSet presAssocID="{87304317-2AB3-491A-8D11-D9EEB5DC7399}" presName="space" presStyleCnt="0"/>
      <dgm:spPr/>
    </dgm:pt>
    <dgm:pt modelId="{895164E7-98E5-4DE2-AAF3-A724C60C2856}" type="pres">
      <dgm:prSet presAssocID="{F523DE62-4B72-47E4-88E9-067E370D2CCE}" presName="composite" presStyleCnt="0"/>
      <dgm:spPr/>
    </dgm:pt>
    <dgm:pt modelId="{C8D77A97-C456-4040-AA71-335AB0923396}" type="pres">
      <dgm:prSet presAssocID="{F523DE62-4B72-47E4-88E9-067E370D2CCE}" presName="parTx" presStyleLbl="alignNode1" presStyleIdx="1" presStyleCnt="2">
        <dgm:presLayoutVars>
          <dgm:chMax val="0"/>
          <dgm:chPref val="0"/>
          <dgm:bulletEnabled val="1"/>
        </dgm:presLayoutVars>
      </dgm:prSet>
      <dgm:spPr/>
    </dgm:pt>
    <dgm:pt modelId="{ADACBF24-AAE1-414B-B5F7-E785DE5CD9FE}" type="pres">
      <dgm:prSet presAssocID="{F523DE62-4B72-47E4-88E9-067E370D2CCE}" presName="desTx" presStyleLbl="alignAccFollowNode1" presStyleIdx="1" presStyleCnt="2">
        <dgm:presLayoutVars>
          <dgm:bulletEnabled val="1"/>
        </dgm:presLayoutVars>
      </dgm:prSet>
      <dgm:spPr/>
    </dgm:pt>
  </dgm:ptLst>
  <dgm:cxnLst>
    <dgm:cxn modelId="{021F3D04-3645-41B9-8EA2-FA6D86F9F161}" type="presOf" srcId="{48C714DF-6C69-4051-9619-9689551CCE03}" destId="{2EC7CB0B-66EC-4CFF-8A76-736B767356B3}" srcOrd="0" destOrd="1" presId="urn:microsoft.com/office/officeart/2005/8/layout/hList1"/>
    <dgm:cxn modelId="{58B5F806-5172-49F9-92F6-0F7A1BDE04F3}" type="presOf" srcId="{7B50C04F-582C-4D12-AD9B-B83CD0DCE85E}" destId="{ADACBF24-AAE1-414B-B5F7-E785DE5CD9FE}" srcOrd="0" destOrd="3" presId="urn:microsoft.com/office/officeart/2005/8/layout/hList1"/>
    <dgm:cxn modelId="{EDED3F0C-B7CE-45EA-96A8-5EEF2A6B158A}" srcId="{F523DE62-4B72-47E4-88E9-067E370D2CCE}" destId="{EA4E44D6-9AA3-4463-98E9-CD0356041C55}" srcOrd="1" destOrd="0" parTransId="{B3BE0A3B-D3AE-4D95-B08A-13A70F75162C}" sibTransId="{628AF898-6309-4AA0-8B3F-E4420D8495EE}"/>
    <dgm:cxn modelId="{A970030D-62C3-4DF7-A5AE-3CD4AB2E71B3}" srcId="{F86F3206-CEC7-4053-8331-9DEE572B8B5B}" destId="{F523DE62-4B72-47E4-88E9-067E370D2CCE}" srcOrd="1" destOrd="0" parTransId="{29304C6A-22F6-4AAD-A988-0D631C3DB59A}" sibTransId="{44DBD21A-3759-4413-BDCE-04A1953895E1}"/>
    <dgm:cxn modelId="{DC16FF13-F81C-428B-8C2E-5D31AADA3836}" srcId="{F86F3206-CEC7-4053-8331-9DEE572B8B5B}" destId="{63CD0892-50B6-45C5-8D86-F4F66283AE4B}" srcOrd="0" destOrd="0" parTransId="{5600C344-7E53-4276-BD04-1BE59CCBCA9E}" sibTransId="{87304317-2AB3-491A-8D11-D9EEB5DC7399}"/>
    <dgm:cxn modelId="{78494D2C-A57A-4A2F-B265-8ABE634BDCF3}" type="presOf" srcId="{95C7CDA4-F9FD-458C-A9B6-45F7A4022CD9}" destId="{ADACBF24-AAE1-414B-B5F7-E785DE5CD9FE}" srcOrd="0" destOrd="2" presId="urn:microsoft.com/office/officeart/2005/8/layout/hList1"/>
    <dgm:cxn modelId="{91436331-7ECA-4802-9CB6-0A4CACE021D5}" type="presOf" srcId="{F523DE62-4B72-47E4-88E9-067E370D2CCE}" destId="{C8D77A97-C456-4040-AA71-335AB0923396}" srcOrd="0" destOrd="0" presId="urn:microsoft.com/office/officeart/2005/8/layout/hList1"/>
    <dgm:cxn modelId="{EE85EF5C-342B-4EE7-ADAA-9511F607BA2D}" srcId="{63CD0892-50B6-45C5-8D86-F4F66283AE4B}" destId="{48C714DF-6C69-4051-9619-9689551CCE03}" srcOrd="1" destOrd="0" parTransId="{02FEA738-67F5-4D79-A4BC-8FA9304AB88E}" sibTransId="{8E9BF3D1-6E35-4553-81E6-429F1AF5C167}"/>
    <dgm:cxn modelId="{0D87646A-6382-4E7D-BEFD-075D576D6549}" type="presOf" srcId="{2016DCD0-A33A-47DF-B4E1-2DBE6207010A}" destId="{2EC7CB0B-66EC-4CFF-8A76-736B767356B3}" srcOrd="0" destOrd="0" presId="urn:microsoft.com/office/officeart/2005/8/layout/hList1"/>
    <dgm:cxn modelId="{1455286B-2450-4983-978C-783A3B1A4337}" type="presOf" srcId="{24C3B011-91F7-4483-8015-3CF84B68CA7D}" destId="{ADACBF24-AAE1-414B-B5F7-E785DE5CD9FE}" srcOrd="0" destOrd="7" presId="urn:microsoft.com/office/officeart/2005/8/layout/hList1"/>
    <dgm:cxn modelId="{84BEDD76-EA5D-4EF7-9EF3-270508861A6E}" srcId="{F523DE62-4B72-47E4-88E9-067E370D2CCE}" destId="{B9F50DB3-E1E5-43D9-8C90-760AB368B22F}" srcOrd="6" destOrd="0" parTransId="{44F2B6C6-631B-4143-9300-A0583D23ECD6}" sibTransId="{CAAFD9DD-605C-4A5D-870B-D00CE2F742BB}"/>
    <dgm:cxn modelId="{B857A559-F4BD-4148-BF2C-0D6C765C823C}" srcId="{F523DE62-4B72-47E4-88E9-067E370D2CCE}" destId="{24C3B011-91F7-4483-8015-3CF84B68CA7D}" srcOrd="7" destOrd="0" parTransId="{EC0699EC-2B64-4CF5-B03B-D800D1480EE2}" sibTransId="{278EC7C9-5EB2-4CAD-80CB-E7D1092D7961}"/>
    <dgm:cxn modelId="{35BC397D-6423-4F62-A7D9-7DE94B24537E}" srcId="{63CD0892-50B6-45C5-8D86-F4F66283AE4B}" destId="{2016DCD0-A33A-47DF-B4E1-2DBE6207010A}" srcOrd="0" destOrd="0" parTransId="{42C3E7CF-D060-4AF7-9F50-017A015CD106}" sibTransId="{91AEE1AF-4D57-4DE5-A485-442A4B5D4D4F}"/>
    <dgm:cxn modelId="{70634289-D446-469D-A5B7-6067F15CD19E}" type="presOf" srcId="{7E7E4306-B1C0-4BB5-9BCF-42F3240226DE}" destId="{ADACBF24-AAE1-414B-B5F7-E785DE5CD9FE}" srcOrd="0" destOrd="4" presId="urn:microsoft.com/office/officeart/2005/8/layout/hList1"/>
    <dgm:cxn modelId="{79DF2E99-CA54-42EF-A8B4-A995B9EE5D24}" srcId="{F523DE62-4B72-47E4-88E9-067E370D2CCE}" destId="{7B50C04F-582C-4D12-AD9B-B83CD0DCE85E}" srcOrd="3" destOrd="0" parTransId="{455B7449-F921-4475-B619-754572364C55}" sibTransId="{289565A3-4970-4EA2-BAB2-07CE9EF27C5A}"/>
    <dgm:cxn modelId="{0B4C66A1-BD2F-43FA-9084-3F7CEC6030F9}" type="presOf" srcId="{63CD0892-50B6-45C5-8D86-F4F66283AE4B}" destId="{CCB257A9-CC39-41A9-B27A-B7BABFC7251A}" srcOrd="0" destOrd="0" presId="urn:microsoft.com/office/officeart/2005/8/layout/hList1"/>
    <dgm:cxn modelId="{5BF3F7A4-D74B-4174-834B-8114AB05D1AE}" srcId="{F523DE62-4B72-47E4-88E9-067E370D2CCE}" destId="{7E7E4306-B1C0-4BB5-9BCF-42F3240226DE}" srcOrd="4" destOrd="0" parTransId="{1718433B-042B-4BBC-8E4C-0BFC6E399108}" sibTransId="{B26F5DDE-C8C5-4B6B-9382-22EEB348A6AF}"/>
    <dgm:cxn modelId="{A6133CAF-D374-4A0A-92B6-36EE815E13D4}" type="presOf" srcId="{D4B349F6-A17A-459B-A77D-AD4E00B05D62}" destId="{ADACBF24-AAE1-414B-B5F7-E785DE5CD9FE}" srcOrd="0" destOrd="8" presId="urn:microsoft.com/office/officeart/2005/8/layout/hList1"/>
    <dgm:cxn modelId="{EEDE2FB9-EC73-4F2E-B5C5-1626332B6F31}" type="presOf" srcId="{EC849A49-34B9-41EC-979D-D817B21AEE1F}" destId="{ADACBF24-AAE1-414B-B5F7-E785DE5CD9FE}" srcOrd="0" destOrd="9" presId="urn:microsoft.com/office/officeart/2005/8/layout/hList1"/>
    <dgm:cxn modelId="{30378EBB-6019-42F2-BA56-0A6D3D136F5B}" type="presOf" srcId="{F86F3206-CEC7-4053-8331-9DEE572B8B5B}" destId="{865DDE73-6E75-4C1B-A0D4-569C5580EF2E}" srcOrd="0" destOrd="0" presId="urn:microsoft.com/office/officeart/2005/8/layout/hList1"/>
    <dgm:cxn modelId="{F518C9C0-1E8E-4FBF-AC8E-068EAD07EC89}" srcId="{F523DE62-4B72-47E4-88E9-067E370D2CCE}" destId="{E3273D63-3E31-4BB1-82F9-1B8971CDB18D}" srcOrd="0" destOrd="0" parTransId="{39FA04C2-8544-4343-9EC6-A1E56A9BF0C8}" sibTransId="{25263D7F-FDFA-450D-9D31-1468A92767A5}"/>
    <dgm:cxn modelId="{582B31C4-A44A-426C-8B41-7DE09E60C70B}" type="presOf" srcId="{EA4E44D6-9AA3-4463-98E9-CD0356041C55}" destId="{ADACBF24-AAE1-414B-B5F7-E785DE5CD9FE}" srcOrd="0" destOrd="1" presId="urn:microsoft.com/office/officeart/2005/8/layout/hList1"/>
    <dgm:cxn modelId="{CF86FFC9-0954-4F4F-A31E-22CAF88C5F73}" srcId="{F523DE62-4B72-47E4-88E9-067E370D2CCE}" destId="{EC849A49-34B9-41EC-979D-D817B21AEE1F}" srcOrd="9" destOrd="0" parTransId="{BC32194B-CF4D-46BE-9795-1950B1BD83F0}" sibTransId="{826B2840-19DD-4912-B0A2-C7033DCCD60F}"/>
    <dgm:cxn modelId="{0C3B09CB-9167-4DFD-B385-E11931A91EFA}" srcId="{F523DE62-4B72-47E4-88E9-067E370D2CCE}" destId="{D4B349F6-A17A-459B-A77D-AD4E00B05D62}" srcOrd="8" destOrd="0" parTransId="{1A9F9262-9EA0-45AD-B6AF-27E5285BB18A}" sibTransId="{6F45962C-0BD9-4F3F-83CE-28F537571768}"/>
    <dgm:cxn modelId="{71C96CCF-9392-445F-8238-F557FA6008A5}" type="presOf" srcId="{7103258C-1505-4A23-958B-0EF287739F4E}" destId="{ADACBF24-AAE1-414B-B5F7-E785DE5CD9FE}" srcOrd="0" destOrd="5" presId="urn:microsoft.com/office/officeart/2005/8/layout/hList1"/>
    <dgm:cxn modelId="{28EBD9E1-32F0-47B7-B02C-38A6D4441C8D}" srcId="{F523DE62-4B72-47E4-88E9-067E370D2CCE}" destId="{7103258C-1505-4A23-958B-0EF287739F4E}" srcOrd="5" destOrd="0" parTransId="{2EFB25CD-54C5-475D-B41A-F9D00CC5A057}" sibTransId="{79B6F8A7-2902-4DFB-A613-956D989A0B65}"/>
    <dgm:cxn modelId="{C989A3F4-63F1-43B1-860C-AA0986E40918}" type="presOf" srcId="{E3273D63-3E31-4BB1-82F9-1B8971CDB18D}" destId="{ADACBF24-AAE1-414B-B5F7-E785DE5CD9FE}" srcOrd="0" destOrd="0" presId="urn:microsoft.com/office/officeart/2005/8/layout/hList1"/>
    <dgm:cxn modelId="{DD314FF8-D908-4997-9264-5381AECA8307}" type="presOf" srcId="{21279C82-C90A-4E16-ADD0-C094FF8E47DB}" destId="{2EC7CB0B-66EC-4CFF-8A76-736B767356B3}" srcOrd="0" destOrd="2" presId="urn:microsoft.com/office/officeart/2005/8/layout/hList1"/>
    <dgm:cxn modelId="{22C58AF9-BB02-4354-B0B4-5F41C79F71A3}" srcId="{F523DE62-4B72-47E4-88E9-067E370D2CCE}" destId="{95C7CDA4-F9FD-458C-A9B6-45F7A4022CD9}" srcOrd="2" destOrd="0" parTransId="{964DC820-1A69-49F1-9E40-8E195CDA683E}" sibTransId="{8D39873C-FCEF-40CF-A653-A227C1579205}"/>
    <dgm:cxn modelId="{D526FDF9-3C41-4970-B8E8-EBD2399271E3}" type="presOf" srcId="{B9F50DB3-E1E5-43D9-8C90-760AB368B22F}" destId="{ADACBF24-AAE1-414B-B5F7-E785DE5CD9FE}" srcOrd="0" destOrd="6" presId="urn:microsoft.com/office/officeart/2005/8/layout/hList1"/>
    <dgm:cxn modelId="{5482BFFA-E238-4C1C-AE1A-BAE2B6921D26}" srcId="{63CD0892-50B6-45C5-8D86-F4F66283AE4B}" destId="{21279C82-C90A-4E16-ADD0-C094FF8E47DB}" srcOrd="2" destOrd="0" parTransId="{3DC45E91-01B4-4E33-90BB-A1E69CE1FC99}" sibTransId="{D2BAD02A-CC99-42B3-B7A2-62E67617E9FE}"/>
    <dgm:cxn modelId="{B021EC32-B62B-41AB-B3AE-5F5A64B0BBB6}" type="presParOf" srcId="{865DDE73-6E75-4C1B-A0D4-569C5580EF2E}" destId="{F163A4C4-5703-4DBD-B7F5-F8885E16A0C1}" srcOrd="0" destOrd="0" presId="urn:microsoft.com/office/officeart/2005/8/layout/hList1"/>
    <dgm:cxn modelId="{C6C13446-7B3C-4100-A8C9-CC076495814E}" type="presParOf" srcId="{F163A4C4-5703-4DBD-B7F5-F8885E16A0C1}" destId="{CCB257A9-CC39-41A9-B27A-B7BABFC7251A}" srcOrd="0" destOrd="0" presId="urn:microsoft.com/office/officeart/2005/8/layout/hList1"/>
    <dgm:cxn modelId="{97DA6F69-BDE7-4157-85D5-88180DC2F2BE}" type="presParOf" srcId="{F163A4C4-5703-4DBD-B7F5-F8885E16A0C1}" destId="{2EC7CB0B-66EC-4CFF-8A76-736B767356B3}" srcOrd="1" destOrd="0" presId="urn:microsoft.com/office/officeart/2005/8/layout/hList1"/>
    <dgm:cxn modelId="{4204334F-239C-40EF-B45C-2165910EFD7C}" type="presParOf" srcId="{865DDE73-6E75-4C1B-A0D4-569C5580EF2E}" destId="{EB79F567-9800-4510-88D1-9D4947699A1F}" srcOrd="1" destOrd="0" presId="urn:microsoft.com/office/officeart/2005/8/layout/hList1"/>
    <dgm:cxn modelId="{199CA01D-B2D2-4BAC-86BF-7F3E79C3D646}" type="presParOf" srcId="{865DDE73-6E75-4C1B-A0D4-569C5580EF2E}" destId="{895164E7-98E5-4DE2-AAF3-A724C60C2856}" srcOrd="2" destOrd="0" presId="urn:microsoft.com/office/officeart/2005/8/layout/hList1"/>
    <dgm:cxn modelId="{BE1D1571-6663-4D95-85C8-F771B6FF99CE}" type="presParOf" srcId="{895164E7-98E5-4DE2-AAF3-A724C60C2856}" destId="{C8D77A97-C456-4040-AA71-335AB0923396}" srcOrd="0" destOrd="0" presId="urn:microsoft.com/office/officeart/2005/8/layout/hList1"/>
    <dgm:cxn modelId="{5F490703-4526-4D9B-B031-96EBDE17D868}" type="presParOf" srcId="{895164E7-98E5-4DE2-AAF3-A724C60C2856}" destId="{ADACBF24-AAE1-414B-B5F7-E785DE5CD9F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828DFAB-7902-4440-9EBD-C716D08099C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_tradnl"/>
        </a:p>
      </dgm:t>
    </dgm:pt>
    <dgm:pt modelId="{3C919DE5-98DF-41B3-9F0D-E45CCE6A4959}">
      <dgm:prSet/>
      <dgm:spPr/>
      <dgm:t>
        <a:bodyPr/>
        <a:lstStyle/>
        <a:p>
          <a:pPr rtl="0"/>
          <a:r>
            <a:rPr lang="es-ES" dirty="0"/>
            <a:t>Medios definidos con las reglas de tipo @</a:t>
          </a:r>
          <a:r>
            <a:rPr lang="es-ES" dirty="0" err="1"/>
            <a:t>import</a:t>
          </a:r>
          <a:r>
            <a:rPr lang="es-ES" dirty="0"/>
            <a:t> .</a:t>
          </a:r>
        </a:p>
      </dgm:t>
    </dgm:pt>
    <dgm:pt modelId="{605EFCB5-1B94-401E-B70C-65B2170A35F4}" type="parTrans" cxnId="{A43BF68C-BDB5-4C35-946B-66A83F9A875D}">
      <dgm:prSet/>
      <dgm:spPr/>
      <dgm:t>
        <a:bodyPr/>
        <a:lstStyle/>
        <a:p>
          <a:endParaRPr lang="es-ES_tradnl"/>
        </a:p>
      </dgm:t>
    </dgm:pt>
    <dgm:pt modelId="{81AA5847-F697-4A84-99C0-530BB8E24F26}" type="sibTrans" cxnId="{A43BF68C-BDB5-4C35-946B-66A83F9A875D}">
      <dgm:prSet/>
      <dgm:spPr/>
      <dgm:t>
        <a:bodyPr/>
        <a:lstStyle/>
        <a:p>
          <a:endParaRPr lang="es-ES_tradnl"/>
        </a:p>
      </dgm:t>
    </dgm:pt>
    <dgm:pt modelId="{58FA07B1-5A03-489A-A901-48278CD4D5D7}">
      <dgm:prSet/>
      <dgm:spPr/>
      <dgm:t>
        <a:bodyPr/>
        <a:lstStyle/>
        <a:p>
          <a:pPr rtl="0"/>
          <a:r>
            <a:rPr lang="es-ES" dirty="0"/>
            <a:t>Cuando se utilizan reglas de tipo @</a:t>
          </a:r>
          <a:r>
            <a:rPr lang="es-ES" dirty="0" err="1"/>
            <a:t>import</a:t>
          </a:r>
          <a:r>
            <a:rPr lang="es-ES" dirty="0"/>
            <a:t> para enlazar archivos </a:t>
          </a:r>
          <a:r>
            <a:rPr lang="es-ES" dirty="0" err="1"/>
            <a:t>CSS</a:t>
          </a:r>
          <a:r>
            <a:rPr lang="es-ES" dirty="0"/>
            <a:t> externos, se puede especificar el medio en el que se aplican los estilos indicando el nombre del medio después de la </a:t>
          </a:r>
          <a:r>
            <a:rPr lang="es-ES" dirty="0" err="1"/>
            <a:t>URL</a:t>
          </a:r>
          <a:r>
            <a:rPr lang="es-ES" dirty="0"/>
            <a:t> del archivo </a:t>
          </a:r>
          <a:r>
            <a:rPr lang="es-ES" dirty="0" err="1"/>
            <a:t>CSS</a:t>
          </a:r>
          <a:r>
            <a:rPr lang="es-ES" dirty="0"/>
            <a:t>:</a:t>
          </a:r>
          <a:endParaRPr lang="es-ES_tradnl" dirty="0"/>
        </a:p>
      </dgm:t>
    </dgm:pt>
    <dgm:pt modelId="{0E43F312-EF31-478E-8227-7CE1E2F3BEDA}" type="parTrans" cxnId="{86BBF731-46CC-45DA-8008-D1BDC1AFCD17}">
      <dgm:prSet/>
      <dgm:spPr/>
      <dgm:t>
        <a:bodyPr/>
        <a:lstStyle/>
        <a:p>
          <a:endParaRPr lang="es-ES_tradnl"/>
        </a:p>
      </dgm:t>
    </dgm:pt>
    <dgm:pt modelId="{02E583F0-0E09-4EB4-8E25-DA1570F1054F}" type="sibTrans" cxnId="{86BBF731-46CC-45DA-8008-D1BDC1AFCD17}">
      <dgm:prSet/>
      <dgm:spPr/>
      <dgm:t>
        <a:bodyPr/>
        <a:lstStyle/>
        <a:p>
          <a:endParaRPr lang="es-ES_tradnl"/>
        </a:p>
      </dgm:t>
    </dgm:pt>
    <dgm:pt modelId="{F52D9A5A-479B-4630-A72A-EFD50D392B54}">
      <dgm:prSet/>
      <dgm:spPr/>
      <dgm:t>
        <a:bodyPr/>
        <a:lstStyle/>
        <a:p>
          <a:pPr rtl="0"/>
          <a:r>
            <a:rPr lang="es-ES" dirty="0"/>
            <a:t>@</a:t>
          </a:r>
          <a:r>
            <a:rPr lang="es-ES" dirty="0" err="1"/>
            <a:t>import</a:t>
          </a:r>
          <a:r>
            <a:rPr lang="es-ES" dirty="0"/>
            <a:t> </a:t>
          </a:r>
          <a:r>
            <a:rPr lang="es-ES" dirty="0" err="1"/>
            <a:t>url</a:t>
          </a:r>
          <a:r>
            <a:rPr lang="es-ES" dirty="0"/>
            <a:t>("estilos_basicos.css") </a:t>
          </a:r>
          <a:r>
            <a:rPr lang="es-ES" dirty="0" err="1"/>
            <a:t>screen</a:t>
          </a:r>
          <a:r>
            <a:rPr lang="es-ES" dirty="0"/>
            <a:t>;</a:t>
          </a:r>
        </a:p>
      </dgm:t>
    </dgm:pt>
    <dgm:pt modelId="{F3433AD0-FD2A-473C-822B-8EC9B439892D}" type="parTrans" cxnId="{26CFC9FB-468F-41DD-9D0E-01B30B80A2DB}">
      <dgm:prSet/>
      <dgm:spPr/>
      <dgm:t>
        <a:bodyPr/>
        <a:lstStyle/>
        <a:p>
          <a:endParaRPr lang="es-ES_tradnl"/>
        </a:p>
      </dgm:t>
    </dgm:pt>
    <dgm:pt modelId="{D04DA353-7E78-46CC-BD65-9237CDF7DBBE}" type="sibTrans" cxnId="{26CFC9FB-468F-41DD-9D0E-01B30B80A2DB}">
      <dgm:prSet/>
      <dgm:spPr/>
      <dgm:t>
        <a:bodyPr/>
        <a:lstStyle/>
        <a:p>
          <a:endParaRPr lang="es-ES_tradnl"/>
        </a:p>
      </dgm:t>
    </dgm:pt>
    <dgm:pt modelId="{2F7478BD-E2FF-47F6-99E8-72875EE5B808}">
      <dgm:prSet/>
      <dgm:spPr/>
      <dgm:t>
        <a:bodyPr/>
        <a:lstStyle/>
        <a:p>
          <a:pPr rtl="0"/>
          <a:r>
            <a:rPr lang="es-ES" dirty="0"/>
            <a:t>@</a:t>
          </a:r>
          <a:r>
            <a:rPr lang="es-ES" dirty="0" err="1"/>
            <a:t>import</a:t>
          </a:r>
          <a:r>
            <a:rPr lang="es-ES" dirty="0"/>
            <a:t> </a:t>
          </a:r>
          <a:r>
            <a:rPr lang="es-ES" dirty="0" err="1"/>
            <a:t>url</a:t>
          </a:r>
          <a:r>
            <a:rPr lang="es-ES" dirty="0"/>
            <a:t>("estilos_impresora.css") </a:t>
          </a:r>
          <a:r>
            <a:rPr lang="es-ES" dirty="0" err="1"/>
            <a:t>print</a:t>
          </a:r>
          <a:r>
            <a:rPr lang="es-ES" dirty="0"/>
            <a:t>;</a:t>
          </a:r>
          <a:endParaRPr lang="es-ES_tradnl" dirty="0"/>
        </a:p>
      </dgm:t>
    </dgm:pt>
    <dgm:pt modelId="{8E74F896-FBC8-4725-B49D-5864D27E0CEC}" type="parTrans" cxnId="{DEA315AB-A652-4A02-BB60-D9CAF95B6BE2}">
      <dgm:prSet/>
      <dgm:spPr/>
      <dgm:t>
        <a:bodyPr/>
        <a:lstStyle/>
        <a:p>
          <a:endParaRPr lang="es-ES_tradnl"/>
        </a:p>
      </dgm:t>
    </dgm:pt>
    <dgm:pt modelId="{25E791F4-1E15-4E4B-9893-3EEC37A5A11D}" type="sibTrans" cxnId="{DEA315AB-A652-4A02-BB60-D9CAF95B6BE2}">
      <dgm:prSet/>
      <dgm:spPr/>
      <dgm:t>
        <a:bodyPr/>
        <a:lstStyle/>
        <a:p>
          <a:endParaRPr lang="es-ES_tradnl"/>
        </a:p>
      </dgm:t>
    </dgm:pt>
    <dgm:pt modelId="{AE0C0024-088B-4471-92BA-60E0C262989B}">
      <dgm:prSet/>
      <dgm:spPr/>
      <dgm:t>
        <a:bodyPr/>
        <a:lstStyle/>
        <a:p>
          <a:pPr rtl="0"/>
          <a:endParaRPr lang="es-ES" dirty="0"/>
        </a:p>
      </dgm:t>
    </dgm:pt>
    <dgm:pt modelId="{EFD33BE4-C381-4D87-ACAE-CC9ECD485B05}" type="parTrans" cxnId="{A6AE6F47-A8A8-49B6-A74B-589084540AEF}">
      <dgm:prSet/>
      <dgm:spPr/>
      <dgm:t>
        <a:bodyPr/>
        <a:lstStyle/>
        <a:p>
          <a:endParaRPr lang="es-ES_tradnl"/>
        </a:p>
      </dgm:t>
    </dgm:pt>
    <dgm:pt modelId="{2ED39B0F-5977-4F5C-A7D8-D8EA3BA35844}" type="sibTrans" cxnId="{A6AE6F47-A8A8-49B6-A74B-589084540AEF}">
      <dgm:prSet/>
      <dgm:spPr/>
      <dgm:t>
        <a:bodyPr/>
        <a:lstStyle/>
        <a:p>
          <a:endParaRPr lang="es-ES_tradnl"/>
        </a:p>
      </dgm:t>
    </dgm:pt>
    <dgm:pt modelId="{47E5329D-9B28-4CC2-B3C9-BA08AA72B757}">
      <dgm:prSet/>
      <dgm:spPr/>
      <dgm:t>
        <a:bodyPr/>
        <a:lstStyle/>
        <a:p>
          <a:pPr rtl="0"/>
          <a:r>
            <a:rPr lang="es-ES" dirty="0"/>
            <a:t>Las reglas del ejemplo anterior establecen que cuando la página se visualiza por pantalla, se cargan los estilos definidos en el primer archivo </a:t>
          </a:r>
          <a:r>
            <a:rPr lang="es-ES" dirty="0" err="1"/>
            <a:t>CSS</a:t>
          </a:r>
          <a:r>
            <a:rPr lang="es-ES" dirty="0"/>
            <a:t>.</a:t>
          </a:r>
          <a:endParaRPr lang="es-ES_tradnl" dirty="0"/>
        </a:p>
      </dgm:t>
    </dgm:pt>
    <dgm:pt modelId="{66FF203D-6935-4313-8396-410DB5366943}" type="parTrans" cxnId="{E789B693-C1AE-456F-A16E-35078E1F191A}">
      <dgm:prSet/>
      <dgm:spPr/>
      <dgm:t>
        <a:bodyPr/>
        <a:lstStyle/>
        <a:p>
          <a:endParaRPr lang="es-ES_tradnl"/>
        </a:p>
      </dgm:t>
    </dgm:pt>
    <dgm:pt modelId="{F998D462-A75B-4374-BD87-7E57DD898287}" type="sibTrans" cxnId="{E789B693-C1AE-456F-A16E-35078E1F191A}">
      <dgm:prSet/>
      <dgm:spPr/>
      <dgm:t>
        <a:bodyPr/>
        <a:lstStyle/>
        <a:p>
          <a:endParaRPr lang="es-ES_tradnl"/>
        </a:p>
      </dgm:t>
    </dgm:pt>
    <dgm:pt modelId="{0F5A6C0C-7E7C-4F08-82F5-6DBF736792D6}">
      <dgm:prSet/>
      <dgm:spPr/>
      <dgm:t>
        <a:bodyPr/>
        <a:lstStyle/>
        <a:p>
          <a:pPr rtl="0"/>
          <a:r>
            <a:rPr lang="es-ES" dirty="0"/>
            <a:t>Por otra parte, cuando la página se imprime, se tienen en cuenta los estilos que define el segundo archivo </a:t>
          </a:r>
          <a:r>
            <a:rPr lang="es-ES" dirty="0" err="1"/>
            <a:t>CSS</a:t>
          </a:r>
          <a:r>
            <a:rPr lang="es-ES" dirty="0"/>
            <a:t>.</a:t>
          </a:r>
          <a:endParaRPr lang="es-ES_tradnl" dirty="0"/>
        </a:p>
      </dgm:t>
    </dgm:pt>
    <dgm:pt modelId="{775F1513-01F9-43C9-A973-C53D6671A591}" type="parTrans" cxnId="{FB8B24F1-0C4F-4A63-B09A-B057C21808AD}">
      <dgm:prSet/>
      <dgm:spPr/>
      <dgm:t>
        <a:bodyPr/>
        <a:lstStyle/>
        <a:p>
          <a:endParaRPr lang="es-ES_tradnl"/>
        </a:p>
      </dgm:t>
    </dgm:pt>
    <dgm:pt modelId="{FA2C1E74-1956-4E8E-A888-F1EF967047E1}" type="sibTrans" cxnId="{FB8B24F1-0C4F-4A63-B09A-B057C21808AD}">
      <dgm:prSet/>
      <dgm:spPr/>
      <dgm:t>
        <a:bodyPr/>
        <a:lstStyle/>
        <a:p>
          <a:endParaRPr lang="es-ES_tradnl"/>
        </a:p>
      </dgm:t>
    </dgm:pt>
    <dgm:pt modelId="{7D259632-9838-48FD-81EF-A3125000F754}">
      <dgm:prSet/>
      <dgm:spPr/>
      <dgm:t>
        <a:bodyPr/>
        <a:lstStyle/>
        <a:p>
          <a:pPr rtl="0"/>
          <a:r>
            <a:rPr lang="es-ES" dirty="0"/>
            <a:t>Si los estilos del archivo </a:t>
          </a:r>
          <a:r>
            <a:rPr lang="es-ES" dirty="0" err="1"/>
            <a:t>CSS</a:t>
          </a:r>
          <a:r>
            <a:rPr lang="es-ES" dirty="0"/>
            <a:t> externo deben aplicarse en varios medios, se indican los nombres de todos los medios separados por comas. </a:t>
          </a:r>
        </a:p>
      </dgm:t>
    </dgm:pt>
    <dgm:pt modelId="{A41F679C-2D8C-4066-A2EE-9EAB7CE69863}" type="parTrans" cxnId="{D36A94A3-266D-4865-BDA6-28EFE0C033CA}">
      <dgm:prSet/>
      <dgm:spPr/>
      <dgm:t>
        <a:bodyPr/>
        <a:lstStyle/>
        <a:p>
          <a:endParaRPr lang="es-ES_tradnl"/>
        </a:p>
      </dgm:t>
    </dgm:pt>
    <dgm:pt modelId="{0AA8D8B2-8814-400B-8AD3-CB90C9F727BF}" type="sibTrans" cxnId="{D36A94A3-266D-4865-BDA6-28EFE0C033CA}">
      <dgm:prSet/>
      <dgm:spPr/>
      <dgm:t>
        <a:bodyPr/>
        <a:lstStyle/>
        <a:p>
          <a:endParaRPr lang="es-ES_tradnl"/>
        </a:p>
      </dgm:t>
    </dgm:pt>
    <dgm:pt modelId="{597C55E8-91B9-4597-9D85-162646ECCF84}">
      <dgm:prSet/>
      <dgm:spPr/>
      <dgm:t>
        <a:bodyPr/>
        <a:lstStyle/>
        <a:p>
          <a:pPr rtl="0"/>
          <a:r>
            <a:rPr lang="es-ES" dirty="0"/>
            <a:t>Si no se indica el medio en una regla de tipo @</a:t>
          </a:r>
          <a:r>
            <a:rPr lang="es-ES" dirty="0" err="1"/>
            <a:t>import</a:t>
          </a:r>
          <a:r>
            <a:rPr lang="es-ES" dirty="0"/>
            <a:t>, el navegador sobreentiende que el medio es </a:t>
          </a:r>
          <a:r>
            <a:rPr lang="es-ES" dirty="0" err="1"/>
            <a:t>all</a:t>
          </a:r>
          <a:r>
            <a:rPr lang="es-ES" dirty="0"/>
            <a:t>, es decir, que los estilos se aplican en todos los Medios.</a:t>
          </a:r>
        </a:p>
      </dgm:t>
    </dgm:pt>
    <dgm:pt modelId="{16AB0BFC-D24C-4AF3-BEE0-AACBEA2D7FA9}" type="parTrans" cxnId="{3EB26AE0-CADD-46FC-BEE8-E12F28144C41}">
      <dgm:prSet/>
      <dgm:spPr/>
      <dgm:t>
        <a:bodyPr/>
        <a:lstStyle/>
        <a:p>
          <a:endParaRPr lang="es-ES_tradnl"/>
        </a:p>
      </dgm:t>
    </dgm:pt>
    <dgm:pt modelId="{D03EFB84-1B44-4797-8A0B-3C61AF27AED8}" type="sibTrans" cxnId="{3EB26AE0-CADD-46FC-BEE8-E12F28144C41}">
      <dgm:prSet/>
      <dgm:spPr/>
      <dgm:t>
        <a:bodyPr/>
        <a:lstStyle/>
        <a:p>
          <a:endParaRPr lang="es-ES_tradnl"/>
        </a:p>
      </dgm:t>
    </dgm:pt>
    <dgm:pt modelId="{2319D7B6-F164-42E0-97CD-6CBD9D665A68}" type="pres">
      <dgm:prSet presAssocID="{4828DFAB-7902-4440-9EBD-C716D08099CF}" presName="Name0" presStyleCnt="0">
        <dgm:presLayoutVars>
          <dgm:dir/>
          <dgm:animLvl val="lvl"/>
          <dgm:resizeHandles val="exact"/>
        </dgm:presLayoutVars>
      </dgm:prSet>
      <dgm:spPr/>
    </dgm:pt>
    <dgm:pt modelId="{A4D0CFA0-89D7-41F2-AB5B-756AC6082BAD}" type="pres">
      <dgm:prSet presAssocID="{3C919DE5-98DF-41B3-9F0D-E45CCE6A4959}" presName="composite" presStyleCnt="0"/>
      <dgm:spPr/>
    </dgm:pt>
    <dgm:pt modelId="{0A134159-AFF3-454B-B5BD-C134B649C564}" type="pres">
      <dgm:prSet presAssocID="{3C919DE5-98DF-41B3-9F0D-E45CCE6A4959}" presName="parTx" presStyleLbl="alignNode1" presStyleIdx="0" presStyleCnt="2" custScaleX="112066">
        <dgm:presLayoutVars>
          <dgm:chMax val="0"/>
          <dgm:chPref val="0"/>
          <dgm:bulletEnabled val="1"/>
        </dgm:presLayoutVars>
      </dgm:prSet>
      <dgm:spPr/>
    </dgm:pt>
    <dgm:pt modelId="{95F7C4D0-1EDC-42B9-8C6E-54E53FC732E8}" type="pres">
      <dgm:prSet presAssocID="{3C919DE5-98DF-41B3-9F0D-E45CCE6A4959}" presName="desTx" presStyleLbl="alignAccFollowNode1" presStyleIdx="0" presStyleCnt="2" custScaleX="112171">
        <dgm:presLayoutVars>
          <dgm:bulletEnabled val="1"/>
        </dgm:presLayoutVars>
      </dgm:prSet>
      <dgm:spPr/>
    </dgm:pt>
    <dgm:pt modelId="{8B164D17-A935-42FF-AAF6-06E541D2CA5C}" type="pres">
      <dgm:prSet presAssocID="{81AA5847-F697-4A84-99C0-530BB8E24F26}" presName="space" presStyleCnt="0"/>
      <dgm:spPr/>
    </dgm:pt>
    <dgm:pt modelId="{ABCF3FA9-FB79-4CB7-8A21-9C1ACA907E01}" type="pres">
      <dgm:prSet presAssocID="{AE0C0024-088B-4471-92BA-60E0C262989B}" presName="composite" presStyleCnt="0"/>
      <dgm:spPr/>
    </dgm:pt>
    <dgm:pt modelId="{D5CC4CFB-0CB4-4F86-A013-6D6B605BEA38}" type="pres">
      <dgm:prSet presAssocID="{AE0C0024-088B-4471-92BA-60E0C262989B}" presName="parTx" presStyleLbl="alignNode1" presStyleIdx="1" presStyleCnt="2" custScaleX="111873">
        <dgm:presLayoutVars>
          <dgm:chMax val="0"/>
          <dgm:chPref val="0"/>
          <dgm:bulletEnabled val="1"/>
        </dgm:presLayoutVars>
      </dgm:prSet>
      <dgm:spPr/>
    </dgm:pt>
    <dgm:pt modelId="{8DE7327C-A50B-4AF8-8E22-2A3C1AE91977}" type="pres">
      <dgm:prSet presAssocID="{AE0C0024-088B-4471-92BA-60E0C262989B}" presName="desTx" presStyleLbl="alignAccFollowNode1" presStyleIdx="1" presStyleCnt="2" custScaleX="112632">
        <dgm:presLayoutVars>
          <dgm:bulletEnabled val="1"/>
        </dgm:presLayoutVars>
      </dgm:prSet>
      <dgm:spPr/>
    </dgm:pt>
  </dgm:ptLst>
  <dgm:cxnLst>
    <dgm:cxn modelId="{E020B610-7B05-4144-AE76-AA056B710988}" type="presOf" srcId="{3C919DE5-98DF-41B3-9F0D-E45CCE6A4959}" destId="{0A134159-AFF3-454B-B5BD-C134B649C564}" srcOrd="0" destOrd="0" presId="urn:microsoft.com/office/officeart/2005/8/layout/hList1"/>
    <dgm:cxn modelId="{86BBF731-46CC-45DA-8008-D1BDC1AFCD17}" srcId="{3C919DE5-98DF-41B3-9F0D-E45CCE6A4959}" destId="{58FA07B1-5A03-489A-A901-48278CD4D5D7}" srcOrd="0" destOrd="0" parTransId="{0E43F312-EF31-478E-8227-7CE1E2F3BEDA}" sibTransId="{02E583F0-0E09-4EB4-8E25-DA1570F1054F}"/>
    <dgm:cxn modelId="{7590C335-30AC-4BA4-A668-2B2C7D344D3C}" type="presOf" srcId="{2F7478BD-E2FF-47F6-99E8-72875EE5B808}" destId="{95F7C4D0-1EDC-42B9-8C6E-54E53FC732E8}" srcOrd="0" destOrd="2" presId="urn:microsoft.com/office/officeart/2005/8/layout/hList1"/>
    <dgm:cxn modelId="{52E79D5C-00CD-49E8-9A1A-116295FB2AEB}" type="presOf" srcId="{4828DFAB-7902-4440-9EBD-C716D08099CF}" destId="{2319D7B6-F164-42E0-97CD-6CBD9D665A68}" srcOrd="0" destOrd="0" presId="urn:microsoft.com/office/officeart/2005/8/layout/hList1"/>
    <dgm:cxn modelId="{A6AE6F47-A8A8-49B6-A74B-589084540AEF}" srcId="{4828DFAB-7902-4440-9EBD-C716D08099CF}" destId="{AE0C0024-088B-4471-92BA-60E0C262989B}" srcOrd="1" destOrd="0" parTransId="{EFD33BE4-C381-4D87-ACAE-CC9ECD485B05}" sibTransId="{2ED39B0F-5977-4F5C-A7D8-D8EA3BA35844}"/>
    <dgm:cxn modelId="{FA39DC53-ACB1-403F-BA0D-7D512D2E4D44}" type="presOf" srcId="{58FA07B1-5A03-489A-A901-48278CD4D5D7}" destId="{95F7C4D0-1EDC-42B9-8C6E-54E53FC732E8}" srcOrd="0" destOrd="0" presId="urn:microsoft.com/office/officeart/2005/8/layout/hList1"/>
    <dgm:cxn modelId="{52B82D78-B491-4A5A-A23E-1D67442CFFCB}" type="presOf" srcId="{47E5329D-9B28-4CC2-B3C9-BA08AA72B757}" destId="{8DE7327C-A50B-4AF8-8E22-2A3C1AE91977}" srcOrd="0" destOrd="0" presId="urn:microsoft.com/office/officeart/2005/8/layout/hList1"/>
    <dgm:cxn modelId="{A7457E86-9F4F-47B5-8186-1D14FF643DA2}" type="presOf" srcId="{7D259632-9838-48FD-81EF-A3125000F754}" destId="{8DE7327C-A50B-4AF8-8E22-2A3C1AE91977}" srcOrd="0" destOrd="2" presId="urn:microsoft.com/office/officeart/2005/8/layout/hList1"/>
    <dgm:cxn modelId="{A43BF68C-BDB5-4C35-946B-66A83F9A875D}" srcId="{4828DFAB-7902-4440-9EBD-C716D08099CF}" destId="{3C919DE5-98DF-41B3-9F0D-E45CCE6A4959}" srcOrd="0" destOrd="0" parTransId="{605EFCB5-1B94-401E-B70C-65B2170A35F4}" sibTransId="{81AA5847-F697-4A84-99C0-530BB8E24F26}"/>
    <dgm:cxn modelId="{E789B693-C1AE-456F-A16E-35078E1F191A}" srcId="{AE0C0024-088B-4471-92BA-60E0C262989B}" destId="{47E5329D-9B28-4CC2-B3C9-BA08AA72B757}" srcOrd="0" destOrd="0" parTransId="{66FF203D-6935-4313-8396-410DB5366943}" sibTransId="{F998D462-A75B-4374-BD87-7E57DD898287}"/>
    <dgm:cxn modelId="{9FCEB796-9CDD-4D47-B135-3EF7448EADBB}" type="presOf" srcId="{AE0C0024-088B-4471-92BA-60E0C262989B}" destId="{D5CC4CFB-0CB4-4F86-A013-6D6B605BEA38}" srcOrd="0" destOrd="0" presId="urn:microsoft.com/office/officeart/2005/8/layout/hList1"/>
    <dgm:cxn modelId="{A25471A2-13C0-4DA7-9881-028C3B862AD5}" type="presOf" srcId="{F52D9A5A-479B-4630-A72A-EFD50D392B54}" destId="{95F7C4D0-1EDC-42B9-8C6E-54E53FC732E8}" srcOrd="0" destOrd="1" presId="urn:microsoft.com/office/officeart/2005/8/layout/hList1"/>
    <dgm:cxn modelId="{B02A7FA3-A6A3-426B-9834-DD66F3F27637}" type="presOf" srcId="{597C55E8-91B9-4597-9D85-162646ECCF84}" destId="{8DE7327C-A50B-4AF8-8E22-2A3C1AE91977}" srcOrd="0" destOrd="3" presId="urn:microsoft.com/office/officeart/2005/8/layout/hList1"/>
    <dgm:cxn modelId="{D36A94A3-266D-4865-BDA6-28EFE0C033CA}" srcId="{AE0C0024-088B-4471-92BA-60E0C262989B}" destId="{7D259632-9838-48FD-81EF-A3125000F754}" srcOrd="2" destOrd="0" parTransId="{A41F679C-2D8C-4066-A2EE-9EAB7CE69863}" sibTransId="{0AA8D8B2-8814-400B-8AD3-CB90C9F727BF}"/>
    <dgm:cxn modelId="{DEA315AB-A652-4A02-BB60-D9CAF95B6BE2}" srcId="{58FA07B1-5A03-489A-A901-48278CD4D5D7}" destId="{2F7478BD-E2FF-47F6-99E8-72875EE5B808}" srcOrd="1" destOrd="0" parTransId="{8E74F896-FBC8-4725-B49D-5864D27E0CEC}" sibTransId="{25E791F4-1E15-4E4B-9893-3EEC37A5A11D}"/>
    <dgm:cxn modelId="{3EB26AE0-CADD-46FC-BEE8-E12F28144C41}" srcId="{AE0C0024-088B-4471-92BA-60E0C262989B}" destId="{597C55E8-91B9-4597-9D85-162646ECCF84}" srcOrd="3" destOrd="0" parTransId="{16AB0BFC-D24C-4AF3-BEE0-AACBEA2D7FA9}" sibTransId="{D03EFB84-1B44-4797-8A0B-3C61AF27AED8}"/>
    <dgm:cxn modelId="{FB8B24F1-0C4F-4A63-B09A-B057C21808AD}" srcId="{AE0C0024-088B-4471-92BA-60E0C262989B}" destId="{0F5A6C0C-7E7C-4F08-82F5-6DBF736792D6}" srcOrd="1" destOrd="0" parTransId="{775F1513-01F9-43C9-A973-C53D6671A591}" sibTransId="{FA2C1E74-1956-4E8E-A888-F1EF967047E1}"/>
    <dgm:cxn modelId="{26CFC9FB-468F-41DD-9D0E-01B30B80A2DB}" srcId="{58FA07B1-5A03-489A-A901-48278CD4D5D7}" destId="{F52D9A5A-479B-4630-A72A-EFD50D392B54}" srcOrd="0" destOrd="0" parTransId="{F3433AD0-FD2A-473C-822B-8EC9B439892D}" sibTransId="{D04DA353-7E78-46CC-BD65-9237CDF7DBBE}"/>
    <dgm:cxn modelId="{2832F7FD-5519-4069-9A7F-230E4560D009}" type="presOf" srcId="{0F5A6C0C-7E7C-4F08-82F5-6DBF736792D6}" destId="{8DE7327C-A50B-4AF8-8E22-2A3C1AE91977}" srcOrd="0" destOrd="1" presId="urn:microsoft.com/office/officeart/2005/8/layout/hList1"/>
    <dgm:cxn modelId="{7D87A4B9-7AAE-45B9-91EC-9ECD56F3234F}" type="presParOf" srcId="{2319D7B6-F164-42E0-97CD-6CBD9D665A68}" destId="{A4D0CFA0-89D7-41F2-AB5B-756AC6082BAD}" srcOrd="0" destOrd="0" presId="urn:microsoft.com/office/officeart/2005/8/layout/hList1"/>
    <dgm:cxn modelId="{72701061-9985-4E9E-933B-AACF5C1AFE8F}" type="presParOf" srcId="{A4D0CFA0-89D7-41F2-AB5B-756AC6082BAD}" destId="{0A134159-AFF3-454B-B5BD-C134B649C564}" srcOrd="0" destOrd="0" presId="urn:microsoft.com/office/officeart/2005/8/layout/hList1"/>
    <dgm:cxn modelId="{7CB22030-E5F4-469A-97FB-B40EDA4DFD3F}" type="presParOf" srcId="{A4D0CFA0-89D7-41F2-AB5B-756AC6082BAD}" destId="{95F7C4D0-1EDC-42B9-8C6E-54E53FC732E8}" srcOrd="1" destOrd="0" presId="urn:microsoft.com/office/officeart/2005/8/layout/hList1"/>
    <dgm:cxn modelId="{1BCCC41A-A03B-4086-B50F-62B64D08E531}" type="presParOf" srcId="{2319D7B6-F164-42E0-97CD-6CBD9D665A68}" destId="{8B164D17-A935-42FF-AAF6-06E541D2CA5C}" srcOrd="1" destOrd="0" presId="urn:microsoft.com/office/officeart/2005/8/layout/hList1"/>
    <dgm:cxn modelId="{AAB95769-AC6B-41DF-BCF3-B33B18B83EBB}" type="presParOf" srcId="{2319D7B6-F164-42E0-97CD-6CBD9D665A68}" destId="{ABCF3FA9-FB79-4CB7-8A21-9C1ACA907E01}" srcOrd="2" destOrd="0" presId="urn:microsoft.com/office/officeart/2005/8/layout/hList1"/>
    <dgm:cxn modelId="{7E341CC2-064C-4809-BF1F-FB555D362089}" type="presParOf" srcId="{ABCF3FA9-FB79-4CB7-8A21-9C1ACA907E01}" destId="{D5CC4CFB-0CB4-4F86-A013-6D6B605BEA38}" srcOrd="0" destOrd="0" presId="urn:microsoft.com/office/officeart/2005/8/layout/hList1"/>
    <dgm:cxn modelId="{E7815ED1-4B5C-46CC-A89B-0B9D5139CF9B}" type="presParOf" srcId="{ABCF3FA9-FB79-4CB7-8A21-9C1ACA907E01}" destId="{8DE7327C-A50B-4AF8-8E22-2A3C1AE9197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2009B9D-9835-4A92-8F4A-DD1BD0C735E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_tradnl"/>
        </a:p>
      </dgm:t>
    </dgm:pt>
    <dgm:pt modelId="{4F0524D4-6733-4543-9393-5D4F30914F9C}">
      <dgm:prSet/>
      <dgm:spPr/>
      <dgm:t>
        <a:bodyPr/>
        <a:lstStyle/>
        <a:p>
          <a:pPr rtl="0"/>
          <a:r>
            <a:rPr lang="es-ES" dirty="0"/>
            <a:t>Medios definidos con la etiqueta &lt;link&gt;</a:t>
          </a:r>
          <a:endParaRPr lang="es-ES_tradnl" dirty="0"/>
        </a:p>
      </dgm:t>
    </dgm:pt>
    <dgm:pt modelId="{26BAEA9A-889C-43F1-BAB9-CE247F69010F}" type="parTrans" cxnId="{5D1D6B92-0A79-45CC-8C9F-B12CB1E0755E}">
      <dgm:prSet/>
      <dgm:spPr/>
      <dgm:t>
        <a:bodyPr/>
        <a:lstStyle/>
        <a:p>
          <a:endParaRPr lang="es-ES_tradnl"/>
        </a:p>
      </dgm:t>
    </dgm:pt>
    <dgm:pt modelId="{3CEB4925-C9C2-4C1A-AE14-18AB97044411}" type="sibTrans" cxnId="{5D1D6B92-0A79-45CC-8C9F-B12CB1E0755E}">
      <dgm:prSet/>
      <dgm:spPr/>
      <dgm:t>
        <a:bodyPr/>
        <a:lstStyle/>
        <a:p>
          <a:endParaRPr lang="es-ES_tradnl"/>
        </a:p>
      </dgm:t>
    </dgm:pt>
    <dgm:pt modelId="{EA6CC5F5-E338-45D3-9A3B-D2BE9B380B3D}">
      <dgm:prSet/>
      <dgm:spPr/>
      <dgm:t>
        <a:bodyPr/>
        <a:lstStyle/>
        <a:p>
          <a:pPr rtl="0"/>
          <a:r>
            <a:rPr lang="es-ES" dirty="0"/>
            <a:t>Si se utiliza la etiqueta &lt;link&gt; para enlazar los archivos </a:t>
          </a:r>
          <a:r>
            <a:rPr lang="es-ES" dirty="0" err="1"/>
            <a:t>CSS</a:t>
          </a:r>
          <a:r>
            <a:rPr lang="es-ES" dirty="0"/>
            <a:t> externos, se puede utilizar el atributo media para indicar el medio o medios en los que se aplican los estilos de cada archivo:</a:t>
          </a:r>
          <a:endParaRPr lang="es-ES_tradnl" dirty="0"/>
        </a:p>
      </dgm:t>
    </dgm:pt>
    <dgm:pt modelId="{9DBF1176-59F9-40AE-841F-583E82106DF0}" type="parTrans" cxnId="{616458E8-4296-4E8C-AAD4-AC7C59793B81}">
      <dgm:prSet/>
      <dgm:spPr/>
      <dgm:t>
        <a:bodyPr/>
        <a:lstStyle/>
        <a:p>
          <a:endParaRPr lang="es-ES_tradnl"/>
        </a:p>
      </dgm:t>
    </dgm:pt>
    <dgm:pt modelId="{A3EDC4F4-1C97-46F9-8588-290D5AE235F2}" type="sibTrans" cxnId="{616458E8-4296-4E8C-AAD4-AC7C59793B81}">
      <dgm:prSet/>
      <dgm:spPr/>
      <dgm:t>
        <a:bodyPr/>
        <a:lstStyle/>
        <a:p>
          <a:endParaRPr lang="es-ES_tradnl"/>
        </a:p>
      </dgm:t>
    </dgm:pt>
    <dgm:pt modelId="{56ECFCE1-10F7-4524-BA8F-E65473B583C4}">
      <dgm:prSet/>
      <dgm:spPr/>
      <dgm:t>
        <a:bodyPr/>
        <a:lstStyle/>
        <a:p>
          <a:pPr rtl="0"/>
          <a:r>
            <a:rPr lang="es-ES" dirty="0"/>
            <a:t>&lt;link </a:t>
          </a:r>
          <a:r>
            <a:rPr lang="es-ES" dirty="0" err="1"/>
            <a:t>rel</a:t>
          </a:r>
          <a:r>
            <a:rPr lang="es-ES" dirty="0"/>
            <a:t>="</a:t>
          </a:r>
          <a:r>
            <a:rPr lang="es-ES" dirty="0" err="1"/>
            <a:t>stylesheet</a:t>
          </a:r>
          <a:r>
            <a:rPr lang="es-ES" dirty="0"/>
            <a:t>" </a:t>
          </a:r>
          <a:r>
            <a:rPr lang="es-ES" dirty="0" err="1"/>
            <a:t>type</a:t>
          </a:r>
          <a:r>
            <a:rPr lang="es-ES" dirty="0"/>
            <a:t>="</a:t>
          </a:r>
          <a:r>
            <a:rPr lang="es-ES" dirty="0" err="1"/>
            <a:t>text</a:t>
          </a:r>
          <a:r>
            <a:rPr lang="es-ES" dirty="0"/>
            <a:t>/</a:t>
          </a:r>
          <a:r>
            <a:rPr lang="es-ES" dirty="0" err="1"/>
            <a:t>css</a:t>
          </a:r>
          <a:r>
            <a:rPr lang="es-ES" dirty="0"/>
            <a:t>" media="</a:t>
          </a:r>
          <a:r>
            <a:rPr lang="es-ES" dirty="0" err="1"/>
            <a:t>screen</a:t>
          </a:r>
          <a:r>
            <a:rPr lang="es-ES" dirty="0"/>
            <a:t>" </a:t>
          </a:r>
          <a:r>
            <a:rPr lang="es-ES" dirty="0" err="1"/>
            <a:t>href</a:t>
          </a:r>
          <a:r>
            <a:rPr lang="es-ES" dirty="0"/>
            <a:t>="basico.css" /&gt;</a:t>
          </a:r>
          <a:endParaRPr lang="es-ES_tradnl" dirty="0"/>
        </a:p>
      </dgm:t>
    </dgm:pt>
    <dgm:pt modelId="{92AD9DEC-F39A-459F-9A2B-A7BBFB74C6D9}" type="parTrans" cxnId="{41B3FEFA-BA6D-4F6D-8A29-E6BAAABF4726}">
      <dgm:prSet/>
      <dgm:spPr/>
      <dgm:t>
        <a:bodyPr/>
        <a:lstStyle/>
        <a:p>
          <a:endParaRPr lang="es-ES_tradnl"/>
        </a:p>
      </dgm:t>
    </dgm:pt>
    <dgm:pt modelId="{ADE3954C-C302-4AD9-971C-020BB93F4AF6}" type="sibTrans" cxnId="{41B3FEFA-BA6D-4F6D-8A29-E6BAAABF4726}">
      <dgm:prSet/>
      <dgm:spPr/>
      <dgm:t>
        <a:bodyPr/>
        <a:lstStyle/>
        <a:p>
          <a:endParaRPr lang="es-ES_tradnl"/>
        </a:p>
      </dgm:t>
    </dgm:pt>
    <dgm:pt modelId="{19A33C1E-0769-4592-B8CF-1B53D1A0ACB5}">
      <dgm:prSet/>
      <dgm:spPr/>
      <dgm:t>
        <a:bodyPr/>
        <a:lstStyle/>
        <a:p>
          <a:pPr rtl="0"/>
          <a:r>
            <a:rPr lang="es-ES" dirty="0"/>
            <a:t>&lt;link </a:t>
          </a:r>
          <a:r>
            <a:rPr lang="es-ES" dirty="0" err="1"/>
            <a:t>rel</a:t>
          </a:r>
          <a:r>
            <a:rPr lang="es-ES" dirty="0"/>
            <a:t>="</a:t>
          </a:r>
          <a:r>
            <a:rPr lang="es-ES" dirty="0" err="1"/>
            <a:t>stylesheet</a:t>
          </a:r>
          <a:r>
            <a:rPr lang="es-ES" dirty="0"/>
            <a:t>" </a:t>
          </a:r>
          <a:r>
            <a:rPr lang="es-ES" dirty="0" err="1"/>
            <a:t>type</a:t>
          </a:r>
          <a:r>
            <a:rPr lang="es-ES" dirty="0"/>
            <a:t>="</a:t>
          </a:r>
          <a:r>
            <a:rPr lang="es-ES" dirty="0" err="1"/>
            <a:t>text</a:t>
          </a:r>
          <a:r>
            <a:rPr lang="es-ES" dirty="0"/>
            <a:t>/</a:t>
          </a:r>
          <a:r>
            <a:rPr lang="es-ES" dirty="0" err="1"/>
            <a:t>css</a:t>
          </a:r>
          <a:r>
            <a:rPr lang="es-ES" dirty="0"/>
            <a:t>" media="</a:t>
          </a:r>
          <a:r>
            <a:rPr lang="es-ES" dirty="0" err="1"/>
            <a:t>print</a:t>
          </a:r>
          <a:r>
            <a:rPr lang="es-ES" dirty="0"/>
            <a:t>, </a:t>
          </a:r>
          <a:r>
            <a:rPr lang="es-ES" dirty="0" err="1"/>
            <a:t>handheld</a:t>
          </a:r>
          <a:r>
            <a:rPr lang="es-ES" dirty="0"/>
            <a:t>" </a:t>
          </a:r>
          <a:r>
            <a:rPr lang="es-ES" dirty="0" err="1"/>
            <a:t>href</a:t>
          </a:r>
          <a:r>
            <a:rPr lang="es-ES" dirty="0"/>
            <a:t>="especial.css" /&gt;</a:t>
          </a:r>
          <a:endParaRPr lang="es-ES_tradnl" dirty="0"/>
        </a:p>
      </dgm:t>
    </dgm:pt>
    <dgm:pt modelId="{B1D4BFF9-6F94-4158-AB7D-BC86D744A96C}" type="parTrans" cxnId="{DAD74945-9FB0-4567-BCA5-515875419F47}">
      <dgm:prSet/>
      <dgm:spPr/>
      <dgm:t>
        <a:bodyPr/>
        <a:lstStyle/>
        <a:p>
          <a:endParaRPr lang="es-ES_tradnl"/>
        </a:p>
      </dgm:t>
    </dgm:pt>
    <dgm:pt modelId="{DF369F6E-0223-460A-9AD6-8A006E4D4DC6}" type="sibTrans" cxnId="{DAD74945-9FB0-4567-BCA5-515875419F47}">
      <dgm:prSet/>
      <dgm:spPr/>
      <dgm:t>
        <a:bodyPr/>
        <a:lstStyle/>
        <a:p>
          <a:endParaRPr lang="es-ES_tradnl"/>
        </a:p>
      </dgm:t>
    </dgm:pt>
    <dgm:pt modelId="{5419F7DF-38A6-46B2-96FF-A62F557C6215}">
      <dgm:prSet/>
      <dgm:spPr/>
      <dgm:t>
        <a:bodyPr/>
        <a:lstStyle/>
        <a:p>
          <a:pPr rtl="0"/>
          <a:r>
            <a:rPr lang="es-ES" dirty="0"/>
            <a:t>En este ejemplo, el primer archivo </a:t>
          </a:r>
          <a:r>
            <a:rPr lang="es-ES" dirty="0" err="1"/>
            <a:t>CSS</a:t>
          </a:r>
          <a:r>
            <a:rPr lang="es-ES" dirty="0"/>
            <a:t> se tiene en cuenta cuando la página se visualiza en la pantalla media="</a:t>
          </a:r>
          <a:r>
            <a:rPr lang="es-ES" dirty="0" err="1"/>
            <a:t>screen</a:t>
          </a:r>
          <a:r>
            <a:rPr lang="es-ES" dirty="0"/>
            <a:t>"). </a:t>
          </a:r>
          <a:endParaRPr lang="es-ES_tradnl" dirty="0"/>
        </a:p>
      </dgm:t>
    </dgm:pt>
    <dgm:pt modelId="{4BE09BCB-4F42-4331-9766-D7CF09AC953C}" type="parTrans" cxnId="{57E8D287-6C56-4401-ACB3-8370E17127FF}">
      <dgm:prSet/>
      <dgm:spPr/>
      <dgm:t>
        <a:bodyPr/>
        <a:lstStyle/>
        <a:p>
          <a:endParaRPr lang="es-ES_tradnl"/>
        </a:p>
      </dgm:t>
    </dgm:pt>
    <dgm:pt modelId="{260E04BB-10E3-49BE-94BA-71A743C53DEE}" type="sibTrans" cxnId="{57E8D287-6C56-4401-ACB3-8370E17127FF}">
      <dgm:prSet/>
      <dgm:spPr/>
      <dgm:t>
        <a:bodyPr/>
        <a:lstStyle/>
        <a:p>
          <a:endParaRPr lang="es-ES_tradnl"/>
        </a:p>
      </dgm:t>
    </dgm:pt>
    <dgm:pt modelId="{DF609198-DB30-490B-9B7A-01845E62AB38}">
      <dgm:prSet/>
      <dgm:spPr/>
      <dgm:t>
        <a:bodyPr/>
        <a:lstStyle/>
        <a:p>
          <a:pPr rtl="0"/>
          <a:r>
            <a:rPr lang="es-ES" dirty="0"/>
            <a:t>Si la etiqueta &lt;link&gt; no indica el medio </a:t>
          </a:r>
          <a:r>
            <a:rPr lang="es-ES" dirty="0" err="1"/>
            <a:t>CSS</a:t>
          </a:r>
          <a:r>
            <a:rPr lang="es-ES" dirty="0"/>
            <a:t>, se sobreentiende que los estilos se deben aplicar a todos los medios, por lo que es equivalente a indicar media="</a:t>
          </a:r>
          <a:r>
            <a:rPr lang="es-ES" dirty="0" err="1"/>
            <a:t>all</a:t>
          </a:r>
          <a:r>
            <a:rPr lang="es-ES" dirty="0"/>
            <a:t>".</a:t>
          </a:r>
          <a:endParaRPr lang="es-ES_tradnl" dirty="0"/>
        </a:p>
      </dgm:t>
    </dgm:pt>
    <dgm:pt modelId="{D29E982E-CEDE-470D-935F-44505E3B0C1E}" type="parTrans" cxnId="{D0DB8C97-5FD7-4F7F-8E51-B45007E33BC7}">
      <dgm:prSet/>
      <dgm:spPr/>
      <dgm:t>
        <a:bodyPr/>
        <a:lstStyle/>
        <a:p>
          <a:endParaRPr lang="es-ES_tradnl"/>
        </a:p>
      </dgm:t>
    </dgm:pt>
    <dgm:pt modelId="{C9B8654B-F728-49A3-85EB-F76B20C35282}" type="sibTrans" cxnId="{D0DB8C97-5FD7-4F7F-8E51-B45007E33BC7}">
      <dgm:prSet/>
      <dgm:spPr/>
      <dgm:t>
        <a:bodyPr/>
        <a:lstStyle/>
        <a:p>
          <a:endParaRPr lang="es-ES_tradnl"/>
        </a:p>
      </dgm:t>
    </dgm:pt>
    <dgm:pt modelId="{ED70B992-BB1A-4F5C-A1E2-541BAC4B8DEE}">
      <dgm:prSet/>
      <dgm:spPr/>
      <dgm:t>
        <a:bodyPr/>
        <a:lstStyle/>
        <a:p>
          <a:pPr rtl="0"/>
          <a:r>
            <a:rPr lang="es-ES" dirty="0"/>
            <a:t>Medios definidos mezclando varios métodos </a:t>
          </a:r>
          <a:r>
            <a:rPr lang="es-ES" dirty="0" err="1"/>
            <a:t>CSS</a:t>
          </a:r>
          <a:r>
            <a:rPr lang="es-ES" dirty="0"/>
            <a:t> :</a:t>
          </a:r>
          <a:endParaRPr lang="es-ES_tradnl" dirty="0"/>
        </a:p>
      </dgm:t>
    </dgm:pt>
    <dgm:pt modelId="{33D02A05-8D83-48B3-A57A-C6F240EB650C}" type="parTrans" cxnId="{851B4B1E-CD2F-48A1-A033-AC10683097D7}">
      <dgm:prSet/>
      <dgm:spPr/>
      <dgm:t>
        <a:bodyPr/>
        <a:lstStyle/>
        <a:p>
          <a:endParaRPr lang="es-ES_tradnl"/>
        </a:p>
      </dgm:t>
    </dgm:pt>
    <dgm:pt modelId="{7C642AF7-8866-481C-9CAD-9B91D26F8052}" type="sibTrans" cxnId="{851B4B1E-CD2F-48A1-A033-AC10683097D7}">
      <dgm:prSet/>
      <dgm:spPr/>
      <dgm:t>
        <a:bodyPr/>
        <a:lstStyle/>
        <a:p>
          <a:endParaRPr lang="es-ES_tradnl"/>
        </a:p>
      </dgm:t>
    </dgm:pt>
    <dgm:pt modelId="{622FE58B-1BEE-4712-A6C8-126317D9DD01}">
      <dgm:prSet/>
      <dgm:spPr/>
      <dgm:t>
        <a:bodyPr/>
        <a:lstStyle/>
        <a:p>
          <a:pPr rtl="0"/>
          <a:r>
            <a:rPr lang="es-ES" dirty="0"/>
            <a:t>&lt;link </a:t>
          </a:r>
          <a:r>
            <a:rPr lang="es-ES" dirty="0" err="1"/>
            <a:t>rel</a:t>
          </a:r>
          <a:r>
            <a:rPr lang="es-ES" dirty="0"/>
            <a:t>="</a:t>
          </a:r>
          <a:r>
            <a:rPr lang="es-ES" dirty="0" err="1"/>
            <a:t>stylesheet</a:t>
          </a:r>
          <a:r>
            <a:rPr lang="es-ES" dirty="0"/>
            <a:t>" </a:t>
          </a:r>
          <a:r>
            <a:rPr lang="es-ES" dirty="0" err="1"/>
            <a:t>type</a:t>
          </a:r>
          <a:r>
            <a:rPr lang="es-ES" dirty="0"/>
            <a:t>="</a:t>
          </a:r>
          <a:r>
            <a:rPr lang="es-ES" dirty="0" err="1"/>
            <a:t>text</a:t>
          </a:r>
          <a:r>
            <a:rPr lang="es-ES" dirty="0"/>
            <a:t>/</a:t>
          </a:r>
          <a:r>
            <a:rPr lang="es-ES" dirty="0" err="1"/>
            <a:t>css</a:t>
          </a:r>
          <a:r>
            <a:rPr lang="es-ES" dirty="0"/>
            <a:t>" media="</a:t>
          </a:r>
          <a:r>
            <a:rPr lang="es-ES" dirty="0" err="1"/>
            <a:t>screen</a:t>
          </a:r>
          <a:r>
            <a:rPr lang="es-ES" dirty="0"/>
            <a:t>" </a:t>
          </a:r>
          <a:r>
            <a:rPr lang="es-ES" dirty="0" err="1"/>
            <a:t>href</a:t>
          </a:r>
          <a:r>
            <a:rPr lang="es-ES" dirty="0"/>
            <a:t>="basico.css" /&gt;</a:t>
          </a:r>
          <a:endParaRPr lang="es-ES_tradnl" dirty="0"/>
        </a:p>
      </dgm:t>
    </dgm:pt>
    <dgm:pt modelId="{1EAB1CC3-A717-47E6-B91E-E1BD656A7FDB}" type="parTrans" cxnId="{C97BE71A-4318-40F8-82E5-917F0671D913}">
      <dgm:prSet/>
      <dgm:spPr/>
      <dgm:t>
        <a:bodyPr/>
        <a:lstStyle/>
        <a:p>
          <a:endParaRPr lang="es-ES_tradnl"/>
        </a:p>
      </dgm:t>
    </dgm:pt>
    <dgm:pt modelId="{3DC656AC-F965-435E-914F-83DDD29CC0CA}" type="sibTrans" cxnId="{C97BE71A-4318-40F8-82E5-917F0671D913}">
      <dgm:prSet/>
      <dgm:spPr/>
      <dgm:t>
        <a:bodyPr/>
        <a:lstStyle/>
        <a:p>
          <a:endParaRPr lang="es-ES_tradnl"/>
        </a:p>
      </dgm:t>
    </dgm:pt>
    <dgm:pt modelId="{C953AC57-8F3A-4BE0-A4ED-2F99579D7262}">
      <dgm:prSet/>
      <dgm:spPr/>
      <dgm:t>
        <a:bodyPr/>
        <a:lstStyle/>
        <a:p>
          <a:pPr rtl="0"/>
          <a:r>
            <a:rPr lang="es-ES" dirty="0"/>
            <a:t>@</a:t>
          </a:r>
          <a:r>
            <a:rPr lang="es-ES" dirty="0" err="1"/>
            <a:t>import</a:t>
          </a:r>
          <a:r>
            <a:rPr lang="es-ES" dirty="0"/>
            <a:t> </a:t>
          </a:r>
          <a:r>
            <a:rPr lang="es-ES" dirty="0" err="1"/>
            <a:t>url</a:t>
          </a:r>
          <a:r>
            <a:rPr lang="es-ES" dirty="0"/>
            <a:t>("estilos_seccion.css") </a:t>
          </a:r>
          <a:r>
            <a:rPr lang="es-ES" dirty="0" err="1"/>
            <a:t>screen</a:t>
          </a:r>
          <a:r>
            <a:rPr lang="es-ES" dirty="0"/>
            <a:t>;</a:t>
          </a:r>
          <a:endParaRPr lang="es-ES_tradnl" dirty="0"/>
        </a:p>
      </dgm:t>
    </dgm:pt>
    <dgm:pt modelId="{8FFC841F-5AC9-4125-B7C3-C18D9E8E0CCA}" type="parTrans" cxnId="{8A3B7BA8-9B89-488B-B7EA-549CA129F53E}">
      <dgm:prSet/>
      <dgm:spPr/>
      <dgm:t>
        <a:bodyPr/>
        <a:lstStyle/>
        <a:p>
          <a:endParaRPr lang="es-ES_tradnl"/>
        </a:p>
      </dgm:t>
    </dgm:pt>
    <dgm:pt modelId="{2AF79810-FA81-4E96-8D8A-FEB869926419}" type="sibTrans" cxnId="{8A3B7BA8-9B89-488B-B7EA-549CA129F53E}">
      <dgm:prSet/>
      <dgm:spPr/>
      <dgm:t>
        <a:bodyPr/>
        <a:lstStyle/>
        <a:p>
          <a:endParaRPr lang="es-ES_tradnl"/>
        </a:p>
      </dgm:t>
    </dgm:pt>
    <dgm:pt modelId="{96DBAF93-1B2F-4702-9C2B-EBA800BA57CD}">
      <dgm:prSet/>
      <dgm:spPr/>
      <dgm:t>
        <a:bodyPr/>
        <a:lstStyle/>
        <a:p>
          <a:pPr rtl="0"/>
          <a:r>
            <a:rPr lang="es-ES" dirty="0"/>
            <a:t>@media </a:t>
          </a:r>
          <a:r>
            <a:rPr lang="es-ES" dirty="0" err="1"/>
            <a:t>print</a:t>
          </a:r>
          <a:r>
            <a:rPr lang="es-ES" dirty="0"/>
            <a:t> {</a:t>
          </a:r>
          <a:endParaRPr lang="es-ES_tradnl" dirty="0"/>
        </a:p>
      </dgm:t>
    </dgm:pt>
    <dgm:pt modelId="{8F6D1133-6F9F-4335-ABA0-DC3FA499548A}" type="parTrans" cxnId="{BC2BF8A5-06D9-49DB-BEA0-9704E0C4E33B}">
      <dgm:prSet/>
      <dgm:spPr/>
      <dgm:t>
        <a:bodyPr/>
        <a:lstStyle/>
        <a:p>
          <a:endParaRPr lang="es-ES_tradnl"/>
        </a:p>
      </dgm:t>
    </dgm:pt>
    <dgm:pt modelId="{9F84A5B8-AE3A-4DAC-805C-9B71094B5421}" type="sibTrans" cxnId="{BC2BF8A5-06D9-49DB-BEA0-9704E0C4E33B}">
      <dgm:prSet/>
      <dgm:spPr/>
      <dgm:t>
        <a:bodyPr/>
        <a:lstStyle/>
        <a:p>
          <a:endParaRPr lang="es-ES_tradnl"/>
        </a:p>
      </dgm:t>
    </dgm:pt>
    <dgm:pt modelId="{36BEE277-1CC3-4BD8-A23E-6589A55F79A9}">
      <dgm:prSet/>
      <dgm:spPr/>
      <dgm:t>
        <a:bodyPr/>
        <a:lstStyle/>
        <a:p>
          <a:pPr rtl="0"/>
          <a:r>
            <a:rPr lang="es-ES" dirty="0"/>
            <a:t>/* Estilos específicos para impresora */</a:t>
          </a:r>
          <a:endParaRPr lang="es-ES_tradnl" dirty="0"/>
        </a:p>
      </dgm:t>
    </dgm:pt>
    <dgm:pt modelId="{B02042D7-EC46-4E9D-A04B-3ADB9690D42D}" type="parTrans" cxnId="{DD302E2E-8A77-41E9-88F3-A1BD5F5D3B8B}">
      <dgm:prSet/>
      <dgm:spPr/>
      <dgm:t>
        <a:bodyPr/>
        <a:lstStyle/>
        <a:p>
          <a:endParaRPr lang="es-ES_tradnl"/>
        </a:p>
      </dgm:t>
    </dgm:pt>
    <dgm:pt modelId="{20480E6B-D50C-4FFA-99BC-309A960AECE5}" type="sibTrans" cxnId="{DD302E2E-8A77-41E9-88F3-A1BD5F5D3B8B}">
      <dgm:prSet/>
      <dgm:spPr/>
      <dgm:t>
        <a:bodyPr/>
        <a:lstStyle/>
        <a:p>
          <a:endParaRPr lang="es-ES_tradnl"/>
        </a:p>
      </dgm:t>
    </dgm:pt>
    <dgm:pt modelId="{0F3EE201-4BF3-43FB-8874-BC561C83FE22}">
      <dgm:prSet/>
      <dgm:spPr/>
      <dgm:t>
        <a:bodyPr/>
        <a:lstStyle/>
        <a:p>
          <a:pPr rtl="0"/>
          <a:r>
            <a:rPr lang="es-ES" dirty="0"/>
            <a:t>}</a:t>
          </a:r>
          <a:endParaRPr lang="es-ES_tradnl" dirty="0"/>
        </a:p>
      </dgm:t>
    </dgm:pt>
    <dgm:pt modelId="{0B80BBF8-FC6C-49EC-B9CC-4B5E8BAC26C4}" type="parTrans" cxnId="{A994C058-81DB-4AB9-A8BA-6AAC00C54808}">
      <dgm:prSet/>
      <dgm:spPr/>
      <dgm:t>
        <a:bodyPr/>
        <a:lstStyle/>
        <a:p>
          <a:endParaRPr lang="es-ES_tradnl"/>
        </a:p>
      </dgm:t>
    </dgm:pt>
    <dgm:pt modelId="{34DE929A-E536-4EF0-93F2-C6CE83BB1924}" type="sibTrans" cxnId="{A994C058-81DB-4AB9-A8BA-6AAC00C54808}">
      <dgm:prSet/>
      <dgm:spPr/>
      <dgm:t>
        <a:bodyPr/>
        <a:lstStyle/>
        <a:p>
          <a:endParaRPr lang="es-ES_tradnl"/>
        </a:p>
      </dgm:t>
    </dgm:pt>
    <dgm:pt modelId="{198165E8-FE46-489B-92D7-8B0011FD8537}">
      <dgm:prSet/>
      <dgm:spPr/>
      <dgm:t>
        <a:bodyPr/>
        <a:lstStyle/>
        <a:p>
          <a:pPr rtl="0"/>
          <a:r>
            <a:rPr lang="es-ES" dirty="0"/>
            <a:t>Los estilos </a:t>
          </a:r>
          <a:r>
            <a:rPr lang="es-ES" dirty="0" err="1"/>
            <a:t>CSS</a:t>
          </a:r>
          <a:r>
            <a:rPr lang="es-ES" dirty="0"/>
            <a:t> que se aplican cuando se visualiza la página en una pantalla se obtienen mediante el recurso enlazado con la etiqueta &lt;link&gt; y mediante el archivo </a:t>
          </a:r>
          <a:r>
            <a:rPr lang="es-ES" dirty="0" err="1"/>
            <a:t>CSS</a:t>
          </a:r>
          <a:r>
            <a:rPr lang="es-ES" dirty="0"/>
            <a:t> externo incluido con la regla de tipo @</a:t>
          </a:r>
          <a:r>
            <a:rPr lang="es-ES" dirty="0" err="1"/>
            <a:t>import</a:t>
          </a:r>
          <a:r>
            <a:rPr lang="es-ES" dirty="0"/>
            <a:t>.</a:t>
          </a:r>
          <a:endParaRPr lang="es-ES_tradnl" dirty="0"/>
        </a:p>
      </dgm:t>
    </dgm:pt>
    <dgm:pt modelId="{EB0CC8BC-5BBA-491B-95A0-9B6F48652021}" type="parTrans" cxnId="{145FA8AE-6C2E-4054-AF50-BFAF15FDF920}">
      <dgm:prSet/>
      <dgm:spPr/>
      <dgm:t>
        <a:bodyPr/>
        <a:lstStyle/>
        <a:p>
          <a:endParaRPr lang="es-ES_tradnl"/>
        </a:p>
      </dgm:t>
    </dgm:pt>
    <dgm:pt modelId="{DEE86031-F60B-4496-81CE-AB0865AEAAC8}" type="sibTrans" cxnId="{145FA8AE-6C2E-4054-AF50-BFAF15FDF920}">
      <dgm:prSet/>
      <dgm:spPr/>
      <dgm:t>
        <a:bodyPr/>
        <a:lstStyle/>
        <a:p>
          <a:endParaRPr lang="es-ES_tradnl"/>
        </a:p>
      </dgm:t>
    </dgm:pt>
    <dgm:pt modelId="{3F1DC42F-2F16-40FB-88D5-6E7DDD195B5E}">
      <dgm:prSet/>
      <dgm:spPr/>
      <dgm:t>
        <a:bodyPr/>
        <a:lstStyle/>
        <a:p>
          <a:pPr rtl="0"/>
          <a:r>
            <a:rPr lang="es-ES" dirty="0"/>
            <a:t> Además, los estilos aplicados cuando se imprime la página se indican directamente en la página HTML mediante la regla de tipo @media.</a:t>
          </a:r>
          <a:endParaRPr lang="es-ES_tradnl" dirty="0"/>
        </a:p>
      </dgm:t>
    </dgm:pt>
    <dgm:pt modelId="{DDF378DC-8845-4848-B4EF-24BD65E9776E}" type="parTrans" cxnId="{5629869E-B24E-44DB-8DF5-4B3969E4E510}">
      <dgm:prSet/>
      <dgm:spPr/>
      <dgm:t>
        <a:bodyPr/>
        <a:lstStyle/>
        <a:p>
          <a:endParaRPr lang="es-ES_tradnl"/>
        </a:p>
      </dgm:t>
    </dgm:pt>
    <dgm:pt modelId="{9266CB32-F233-44E9-8793-08CD88F74DC1}" type="sibTrans" cxnId="{5629869E-B24E-44DB-8DF5-4B3969E4E510}">
      <dgm:prSet/>
      <dgm:spPr/>
      <dgm:t>
        <a:bodyPr/>
        <a:lstStyle/>
        <a:p>
          <a:endParaRPr lang="es-ES_tradnl"/>
        </a:p>
      </dgm:t>
    </dgm:pt>
    <dgm:pt modelId="{729E16CF-AF5D-4143-9995-DDD7E68160AB}">
      <dgm:prSet/>
      <dgm:spPr/>
      <dgm:t>
        <a:bodyPr/>
        <a:lstStyle/>
        <a:p>
          <a:pPr rtl="0"/>
          <a:r>
            <a:rPr lang="es-ES" dirty="0"/>
            <a:t>Los estilos indicados en el segundo archivo </a:t>
          </a:r>
          <a:r>
            <a:rPr lang="es-ES" dirty="0" err="1"/>
            <a:t>CSS</a:t>
          </a:r>
          <a:r>
            <a:rPr lang="es-ES" dirty="0"/>
            <a:t>, se aplican al imprimir la página (media="</a:t>
          </a:r>
          <a:r>
            <a:rPr lang="es-ES" dirty="0" err="1"/>
            <a:t>print</a:t>
          </a:r>
          <a:r>
            <a:rPr lang="es-ES" dirty="0"/>
            <a:t>") o al visualizarla en un dispositivo móvil (media="</a:t>
          </a:r>
          <a:r>
            <a:rPr lang="es-ES" dirty="0" err="1"/>
            <a:t>handheld</a:t>
          </a:r>
          <a:r>
            <a:rPr lang="es-ES" dirty="0"/>
            <a:t>"), como por ejemplo en un </a:t>
          </a:r>
          <a:r>
            <a:rPr lang="es-ES" dirty="0" err="1"/>
            <a:t>iPhone</a:t>
          </a:r>
          <a:r>
            <a:rPr lang="es-ES" dirty="0"/>
            <a:t>.</a:t>
          </a:r>
          <a:endParaRPr lang="es-ES_tradnl" dirty="0"/>
        </a:p>
      </dgm:t>
    </dgm:pt>
    <dgm:pt modelId="{8224CC6A-3C75-4E95-AE98-E5B73A5EE23A}" type="parTrans" cxnId="{E32E9213-8CA0-4C3E-A7B1-271E7445D5F7}">
      <dgm:prSet/>
      <dgm:spPr/>
      <dgm:t>
        <a:bodyPr/>
        <a:lstStyle/>
        <a:p>
          <a:endParaRPr lang="es-ES_tradnl"/>
        </a:p>
      </dgm:t>
    </dgm:pt>
    <dgm:pt modelId="{91AF48D8-40D3-47DA-83AF-401F43123C4E}" type="sibTrans" cxnId="{E32E9213-8CA0-4C3E-A7B1-271E7445D5F7}">
      <dgm:prSet/>
      <dgm:spPr/>
      <dgm:t>
        <a:bodyPr/>
        <a:lstStyle/>
        <a:p>
          <a:endParaRPr lang="es-ES_tradnl"/>
        </a:p>
      </dgm:t>
    </dgm:pt>
    <dgm:pt modelId="{3F1D12E1-B50E-4CA1-8228-5FA60689A8F6}" type="pres">
      <dgm:prSet presAssocID="{52009B9D-9835-4A92-8F4A-DD1BD0C735E4}" presName="Name0" presStyleCnt="0">
        <dgm:presLayoutVars>
          <dgm:dir/>
          <dgm:animLvl val="lvl"/>
          <dgm:resizeHandles val="exact"/>
        </dgm:presLayoutVars>
      </dgm:prSet>
      <dgm:spPr/>
    </dgm:pt>
    <dgm:pt modelId="{6D2C51FD-C3BD-4AF2-A517-730F704199E2}" type="pres">
      <dgm:prSet presAssocID="{4F0524D4-6733-4543-9393-5D4F30914F9C}" presName="composite" presStyleCnt="0"/>
      <dgm:spPr/>
    </dgm:pt>
    <dgm:pt modelId="{DD2B33D5-CAE0-481F-B0CC-671C15BBF72C}" type="pres">
      <dgm:prSet presAssocID="{4F0524D4-6733-4543-9393-5D4F30914F9C}" presName="parTx" presStyleLbl="alignNode1" presStyleIdx="0" presStyleCnt="2">
        <dgm:presLayoutVars>
          <dgm:chMax val="0"/>
          <dgm:chPref val="0"/>
          <dgm:bulletEnabled val="1"/>
        </dgm:presLayoutVars>
      </dgm:prSet>
      <dgm:spPr/>
    </dgm:pt>
    <dgm:pt modelId="{C122E2FA-69C0-4E63-8BDB-201596A5BB82}" type="pres">
      <dgm:prSet presAssocID="{4F0524D4-6733-4543-9393-5D4F30914F9C}" presName="desTx" presStyleLbl="alignAccFollowNode1" presStyleIdx="0" presStyleCnt="2">
        <dgm:presLayoutVars>
          <dgm:bulletEnabled val="1"/>
        </dgm:presLayoutVars>
      </dgm:prSet>
      <dgm:spPr/>
    </dgm:pt>
    <dgm:pt modelId="{FE2FEE44-B7C1-45F3-ABCA-FCC8D1B3DE01}" type="pres">
      <dgm:prSet presAssocID="{3CEB4925-C9C2-4C1A-AE14-18AB97044411}" presName="space" presStyleCnt="0"/>
      <dgm:spPr/>
    </dgm:pt>
    <dgm:pt modelId="{4218C9A6-1E57-46D2-8432-5EAC5B3838BF}" type="pres">
      <dgm:prSet presAssocID="{ED70B992-BB1A-4F5C-A1E2-541BAC4B8DEE}" presName="composite" presStyleCnt="0"/>
      <dgm:spPr/>
    </dgm:pt>
    <dgm:pt modelId="{FEE0EB8C-BC5D-4E2D-ACD2-9E2A2A5B7D65}" type="pres">
      <dgm:prSet presAssocID="{ED70B992-BB1A-4F5C-A1E2-541BAC4B8DEE}" presName="parTx" presStyleLbl="alignNode1" presStyleIdx="1" presStyleCnt="2">
        <dgm:presLayoutVars>
          <dgm:chMax val="0"/>
          <dgm:chPref val="0"/>
          <dgm:bulletEnabled val="1"/>
        </dgm:presLayoutVars>
      </dgm:prSet>
      <dgm:spPr/>
    </dgm:pt>
    <dgm:pt modelId="{95C76A93-7458-4FBA-9581-F3606A2DEF9D}" type="pres">
      <dgm:prSet presAssocID="{ED70B992-BB1A-4F5C-A1E2-541BAC4B8DEE}" presName="desTx" presStyleLbl="alignAccFollowNode1" presStyleIdx="1" presStyleCnt="2">
        <dgm:presLayoutVars>
          <dgm:bulletEnabled val="1"/>
        </dgm:presLayoutVars>
      </dgm:prSet>
      <dgm:spPr/>
    </dgm:pt>
  </dgm:ptLst>
  <dgm:cxnLst>
    <dgm:cxn modelId="{E32E9213-8CA0-4C3E-A7B1-271E7445D5F7}" srcId="{4F0524D4-6733-4543-9393-5D4F30914F9C}" destId="{729E16CF-AF5D-4143-9995-DDD7E68160AB}" srcOrd="4" destOrd="0" parTransId="{8224CC6A-3C75-4E95-AE98-E5B73A5EE23A}" sibTransId="{91AF48D8-40D3-47DA-83AF-401F43123C4E}"/>
    <dgm:cxn modelId="{4CC1FC14-B91F-4D41-90EF-57F7C76FA3E5}" type="presOf" srcId="{19A33C1E-0769-4592-B8CF-1B53D1A0ACB5}" destId="{C122E2FA-69C0-4E63-8BDB-201596A5BB82}" srcOrd="0" destOrd="2" presId="urn:microsoft.com/office/officeart/2005/8/layout/hList1"/>
    <dgm:cxn modelId="{C97BE71A-4318-40F8-82E5-917F0671D913}" srcId="{ED70B992-BB1A-4F5C-A1E2-541BAC4B8DEE}" destId="{622FE58B-1BEE-4712-A6C8-126317D9DD01}" srcOrd="0" destOrd="0" parTransId="{1EAB1CC3-A717-47E6-B91E-E1BD656A7FDB}" sibTransId="{3DC656AC-F965-435E-914F-83DDD29CC0CA}"/>
    <dgm:cxn modelId="{851B4B1E-CD2F-48A1-A033-AC10683097D7}" srcId="{52009B9D-9835-4A92-8F4A-DD1BD0C735E4}" destId="{ED70B992-BB1A-4F5C-A1E2-541BAC4B8DEE}" srcOrd="1" destOrd="0" parTransId="{33D02A05-8D83-48B3-A57A-C6F240EB650C}" sibTransId="{7C642AF7-8866-481C-9CAD-9B91D26F8052}"/>
    <dgm:cxn modelId="{7A3DC51E-A6B4-4AB2-BDC4-25CE0D55E3DA}" type="presOf" srcId="{622FE58B-1BEE-4712-A6C8-126317D9DD01}" destId="{95C76A93-7458-4FBA-9581-F3606A2DEF9D}" srcOrd="0" destOrd="0" presId="urn:microsoft.com/office/officeart/2005/8/layout/hList1"/>
    <dgm:cxn modelId="{BB874822-E676-4918-8318-2E9F3AD4620D}" type="presOf" srcId="{ED70B992-BB1A-4F5C-A1E2-541BAC4B8DEE}" destId="{FEE0EB8C-BC5D-4E2D-ACD2-9E2A2A5B7D65}" srcOrd="0" destOrd="0" presId="urn:microsoft.com/office/officeart/2005/8/layout/hList1"/>
    <dgm:cxn modelId="{DD302E2E-8A77-41E9-88F3-A1BD5F5D3B8B}" srcId="{ED70B992-BB1A-4F5C-A1E2-541BAC4B8DEE}" destId="{36BEE277-1CC3-4BD8-A23E-6589A55F79A9}" srcOrd="3" destOrd="0" parTransId="{B02042D7-EC46-4E9D-A04B-3ADB9690D42D}" sibTransId="{20480E6B-D50C-4FFA-99BC-309A960AECE5}"/>
    <dgm:cxn modelId="{D16A903B-A52A-4BF9-9569-E4CBFBAA5B07}" type="presOf" srcId="{56ECFCE1-10F7-4524-BA8F-E65473B583C4}" destId="{C122E2FA-69C0-4E63-8BDB-201596A5BB82}" srcOrd="0" destOrd="1" presId="urn:microsoft.com/office/officeart/2005/8/layout/hList1"/>
    <dgm:cxn modelId="{DAD74945-9FB0-4567-BCA5-515875419F47}" srcId="{4F0524D4-6733-4543-9393-5D4F30914F9C}" destId="{19A33C1E-0769-4592-B8CF-1B53D1A0ACB5}" srcOrd="2" destOrd="0" parTransId="{B1D4BFF9-6F94-4158-AB7D-BC86D744A96C}" sibTransId="{DF369F6E-0223-460A-9AD6-8A006E4D4DC6}"/>
    <dgm:cxn modelId="{8658FB6E-6B97-4F54-8CC4-6DF66DC6D71F}" type="presOf" srcId="{729E16CF-AF5D-4143-9995-DDD7E68160AB}" destId="{C122E2FA-69C0-4E63-8BDB-201596A5BB82}" srcOrd="0" destOrd="4" presId="urn:microsoft.com/office/officeart/2005/8/layout/hList1"/>
    <dgm:cxn modelId="{A994C058-81DB-4AB9-A8BA-6AAC00C54808}" srcId="{ED70B992-BB1A-4F5C-A1E2-541BAC4B8DEE}" destId="{0F3EE201-4BF3-43FB-8874-BC561C83FE22}" srcOrd="4" destOrd="0" parTransId="{0B80BBF8-FC6C-49EC-B9CC-4B5E8BAC26C4}" sibTransId="{34DE929A-E536-4EF0-93F2-C6CE83BB1924}"/>
    <dgm:cxn modelId="{57E8D287-6C56-4401-ACB3-8370E17127FF}" srcId="{4F0524D4-6733-4543-9393-5D4F30914F9C}" destId="{5419F7DF-38A6-46B2-96FF-A62F557C6215}" srcOrd="3" destOrd="0" parTransId="{4BE09BCB-4F42-4331-9766-D7CF09AC953C}" sibTransId="{260E04BB-10E3-49BE-94BA-71A743C53DEE}"/>
    <dgm:cxn modelId="{5D1D6B92-0A79-45CC-8C9F-B12CB1E0755E}" srcId="{52009B9D-9835-4A92-8F4A-DD1BD0C735E4}" destId="{4F0524D4-6733-4543-9393-5D4F30914F9C}" srcOrd="0" destOrd="0" parTransId="{26BAEA9A-889C-43F1-BAB9-CE247F69010F}" sibTransId="{3CEB4925-C9C2-4C1A-AE14-18AB97044411}"/>
    <dgm:cxn modelId="{704C1D93-E436-4D11-964B-72F351FE8B20}" type="presOf" srcId="{EA6CC5F5-E338-45D3-9A3B-D2BE9B380B3D}" destId="{C122E2FA-69C0-4E63-8BDB-201596A5BB82}" srcOrd="0" destOrd="0" presId="urn:microsoft.com/office/officeart/2005/8/layout/hList1"/>
    <dgm:cxn modelId="{D0DB8C97-5FD7-4F7F-8E51-B45007E33BC7}" srcId="{4F0524D4-6733-4543-9393-5D4F30914F9C}" destId="{DF609198-DB30-490B-9B7A-01845E62AB38}" srcOrd="5" destOrd="0" parTransId="{D29E982E-CEDE-470D-935F-44505E3B0C1E}" sibTransId="{C9B8654B-F728-49A3-85EB-F76B20C35282}"/>
    <dgm:cxn modelId="{5629869E-B24E-44DB-8DF5-4B3969E4E510}" srcId="{ED70B992-BB1A-4F5C-A1E2-541BAC4B8DEE}" destId="{3F1DC42F-2F16-40FB-88D5-6E7DDD195B5E}" srcOrd="6" destOrd="0" parTransId="{DDF378DC-8845-4848-B4EF-24BD65E9776E}" sibTransId="{9266CB32-F233-44E9-8793-08CD88F74DC1}"/>
    <dgm:cxn modelId="{DF6ED6A2-083B-4E98-9389-EF4565F430B5}" type="presOf" srcId="{DF609198-DB30-490B-9B7A-01845E62AB38}" destId="{C122E2FA-69C0-4E63-8BDB-201596A5BB82}" srcOrd="0" destOrd="5" presId="urn:microsoft.com/office/officeart/2005/8/layout/hList1"/>
    <dgm:cxn modelId="{BC2BF8A5-06D9-49DB-BEA0-9704E0C4E33B}" srcId="{ED70B992-BB1A-4F5C-A1E2-541BAC4B8DEE}" destId="{96DBAF93-1B2F-4702-9C2B-EBA800BA57CD}" srcOrd="2" destOrd="0" parTransId="{8F6D1133-6F9F-4335-ABA0-DC3FA499548A}" sibTransId="{9F84A5B8-AE3A-4DAC-805C-9B71094B5421}"/>
    <dgm:cxn modelId="{B22E76A7-26FD-4A16-A73B-2D4B3829A7A8}" type="presOf" srcId="{0F3EE201-4BF3-43FB-8874-BC561C83FE22}" destId="{95C76A93-7458-4FBA-9581-F3606A2DEF9D}" srcOrd="0" destOrd="4" presId="urn:microsoft.com/office/officeart/2005/8/layout/hList1"/>
    <dgm:cxn modelId="{8A3B7BA8-9B89-488B-B7EA-549CA129F53E}" srcId="{ED70B992-BB1A-4F5C-A1E2-541BAC4B8DEE}" destId="{C953AC57-8F3A-4BE0-A4ED-2F99579D7262}" srcOrd="1" destOrd="0" parTransId="{8FFC841F-5AC9-4125-B7C3-C18D9E8E0CCA}" sibTransId="{2AF79810-FA81-4E96-8D8A-FEB869926419}"/>
    <dgm:cxn modelId="{145FA8AE-6C2E-4054-AF50-BFAF15FDF920}" srcId="{ED70B992-BB1A-4F5C-A1E2-541BAC4B8DEE}" destId="{198165E8-FE46-489B-92D7-8B0011FD8537}" srcOrd="5" destOrd="0" parTransId="{EB0CC8BC-5BBA-491B-95A0-9B6F48652021}" sibTransId="{DEE86031-F60B-4496-81CE-AB0865AEAAC8}"/>
    <dgm:cxn modelId="{3991BEC6-CC87-4C1B-B706-5AB0FBB50BB4}" type="presOf" srcId="{5419F7DF-38A6-46B2-96FF-A62F557C6215}" destId="{C122E2FA-69C0-4E63-8BDB-201596A5BB82}" srcOrd="0" destOrd="3" presId="urn:microsoft.com/office/officeart/2005/8/layout/hList1"/>
    <dgm:cxn modelId="{206A54D3-452A-44C6-8DA8-05A845CC0966}" type="presOf" srcId="{C953AC57-8F3A-4BE0-A4ED-2F99579D7262}" destId="{95C76A93-7458-4FBA-9581-F3606A2DEF9D}" srcOrd="0" destOrd="1" presId="urn:microsoft.com/office/officeart/2005/8/layout/hList1"/>
    <dgm:cxn modelId="{EB3196D3-7D21-4C9D-A361-C4A004A314FC}" type="presOf" srcId="{198165E8-FE46-489B-92D7-8B0011FD8537}" destId="{95C76A93-7458-4FBA-9581-F3606A2DEF9D}" srcOrd="0" destOrd="5" presId="urn:microsoft.com/office/officeart/2005/8/layout/hList1"/>
    <dgm:cxn modelId="{36956FDA-5CD8-4BC5-A6D6-C6103885339C}" type="presOf" srcId="{52009B9D-9835-4A92-8F4A-DD1BD0C735E4}" destId="{3F1D12E1-B50E-4CA1-8228-5FA60689A8F6}" srcOrd="0" destOrd="0" presId="urn:microsoft.com/office/officeart/2005/8/layout/hList1"/>
    <dgm:cxn modelId="{AAA7BFDA-1FD5-46E9-8FE4-298A39BA9132}" type="presOf" srcId="{96DBAF93-1B2F-4702-9C2B-EBA800BA57CD}" destId="{95C76A93-7458-4FBA-9581-F3606A2DEF9D}" srcOrd="0" destOrd="2" presId="urn:microsoft.com/office/officeart/2005/8/layout/hList1"/>
    <dgm:cxn modelId="{616458E8-4296-4E8C-AAD4-AC7C59793B81}" srcId="{4F0524D4-6733-4543-9393-5D4F30914F9C}" destId="{EA6CC5F5-E338-45D3-9A3B-D2BE9B380B3D}" srcOrd="0" destOrd="0" parTransId="{9DBF1176-59F9-40AE-841F-583E82106DF0}" sibTransId="{A3EDC4F4-1C97-46F9-8588-290D5AE235F2}"/>
    <dgm:cxn modelId="{12C8FDE8-7A97-4B36-A939-00CF106C48A4}" type="presOf" srcId="{3F1DC42F-2F16-40FB-88D5-6E7DDD195B5E}" destId="{95C76A93-7458-4FBA-9581-F3606A2DEF9D}" srcOrd="0" destOrd="6" presId="urn:microsoft.com/office/officeart/2005/8/layout/hList1"/>
    <dgm:cxn modelId="{2C87F9F4-8771-46D6-ACBD-D527050363D7}" type="presOf" srcId="{36BEE277-1CC3-4BD8-A23E-6589A55F79A9}" destId="{95C76A93-7458-4FBA-9581-F3606A2DEF9D}" srcOrd="0" destOrd="3" presId="urn:microsoft.com/office/officeart/2005/8/layout/hList1"/>
    <dgm:cxn modelId="{33F42AF9-C4C8-4DEC-95E8-DF2489361E80}" type="presOf" srcId="{4F0524D4-6733-4543-9393-5D4F30914F9C}" destId="{DD2B33D5-CAE0-481F-B0CC-671C15BBF72C}" srcOrd="0" destOrd="0" presId="urn:microsoft.com/office/officeart/2005/8/layout/hList1"/>
    <dgm:cxn modelId="{41B3FEFA-BA6D-4F6D-8A29-E6BAAABF4726}" srcId="{4F0524D4-6733-4543-9393-5D4F30914F9C}" destId="{56ECFCE1-10F7-4524-BA8F-E65473B583C4}" srcOrd="1" destOrd="0" parTransId="{92AD9DEC-F39A-459F-9A2B-A7BBFB74C6D9}" sibTransId="{ADE3954C-C302-4AD9-971C-020BB93F4AF6}"/>
    <dgm:cxn modelId="{2A3D3135-7EE4-4CBC-B1FC-AA3B822DD16F}" type="presParOf" srcId="{3F1D12E1-B50E-4CA1-8228-5FA60689A8F6}" destId="{6D2C51FD-C3BD-4AF2-A517-730F704199E2}" srcOrd="0" destOrd="0" presId="urn:microsoft.com/office/officeart/2005/8/layout/hList1"/>
    <dgm:cxn modelId="{A006433C-A33B-40F7-935D-387C87F6D07D}" type="presParOf" srcId="{6D2C51FD-C3BD-4AF2-A517-730F704199E2}" destId="{DD2B33D5-CAE0-481F-B0CC-671C15BBF72C}" srcOrd="0" destOrd="0" presId="urn:microsoft.com/office/officeart/2005/8/layout/hList1"/>
    <dgm:cxn modelId="{4EF287B0-8D35-4EEA-AA67-7C18F0ED2C97}" type="presParOf" srcId="{6D2C51FD-C3BD-4AF2-A517-730F704199E2}" destId="{C122E2FA-69C0-4E63-8BDB-201596A5BB82}" srcOrd="1" destOrd="0" presId="urn:microsoft.com/office/officeart/2005/8/layout/hList1"/>
    <dgm:cxn modelId="{3E0F634F-431E-40B2-954E-B6536AA2A3C7}" type="presParOf" srcId="{3F1D12E1-B50E-4CA1-8228-5FA60689A8F6}" destId="{FE2FEE44-B7C1-45F3-ABCA-FCC8D1B3DE01}" srcOrd="1" destOrd="0" presId="urn:microsoft.com/office/officeart/2005/8/layout/hList1"/>
    <dgm:cxn modelId="{035D162F-127B-4D51-AC6C-02780D658281}" type="presParOf" srcId="{3F1D12E1-B50E-4CA1-8228-5FA60689A8F6}" destId="{4218C9A6-1E57-46D2-8432-5EAC5B3838BF}" srcOrd="2" destOrd="0" presId="urn:microsoft.com/office/officeart/2005/8/layout/hList1"/>
    <dgm:cxn modelId="{A1B638D2-EE2B-4635-95E4-14474508D00D}" type="presParOf" srcId="{4218C9A6-1E57-46D2-8432-5EAC5B3838BF}" destId="{FEE0EB8C-BC5D-4E2D-ACD2-9E2A2A5B7D65}" srcOrd="0" destOrd="0" presId="urn:microsoft.com/office/officeart/2005/8/layout/hList1"/>
    <dgm:cxn modelId="{EE5A499D-3AB0-42F4-8175-B98981345F7D}" type="presParOf" srcId="{4218C9A6-1E57-46D2-8432-5EAC5B3838BF}" destId="{95C76A93-7458-4FBA-9581-F3606A2DEF9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CE9F161-B8AD-46AC-BF50-18EFF63606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2E8EF8B1-E713-4E17-9C3C-BCBDD689355C}">
      <dgm:prSet/>
      <dgm:spPr/>
      <dgm:t>
        <a:bodyPr/>
        <a:lstStyle/>
        <a:p>
          <a:pPr rtl="0"/>
          <a:r>
            <a:rPr lang="es-ES" b="1" dirty="0"/>
            <a:t>3.2 SELECTORES</a:t>
          </a:r>
          <a:endParaRPr lang="es-ES_tradnl" dirty="0"/>
        </a:p>
      </dgm:t>
    </dgm:pt>
    <dgm:pt modelId="{4583E6BF-A756-4F63-AC71-03548F797829}" type="parTrans" cxnId="{4F05FF06-346A-49D6-8C53-1E80D4E2B1BA}">
      <dgm:prSet/>
      <dgm:spPr/>
      <dgm:t>
        <a:bodyPr/>
        <a:lstStyle/>
        <a:p>
          <a:endParaRPr lang="es-ES_tradnl"/>
        </a:p>
      </dgm:t>
    </dgm:pt>
    <dgm:pt modelId="{DB60FDF1-E124-481F-92BA-623C384F56DF}" type="sibTrans" cxnId="{4F05FF06-346A-49D6-8C53-1E80D4E2B1BA}">
      <dgm:prSet/>
      <dgm:spPr/>
      <dgm:t>
        <a:bodyPr/>
        <a:lstStyle/>
        <a:p>
          <a:endParaRPr lang="es-ES_tradnl"/>
        </a:p>
      </dgm:t>
    </dgm:pt>
    <dgm:pt modelId="{2CC8245E-11A5-4C81-9A6C-B7DDBC2EBBE1}" type="pres">
      <dgm:prSet presAssocID="{9CE9F161-B8AD-46AC-BF50-18EFF636065A}" presName="linear" presStyleCnt="0">
        <dgm:presLayoutVars>
          <dgm:animLvl val="lvl"/>
          <dgm:resizeHandles val="exact"/>
        </dgm:presLayoutVars>
      </dgm:prSet>
      <dgm:spPr/>
    </dgm:pt>
    <dgm:pt modelId="{1B86965D-EB25-4BF3-B086-DC7BAF57C158}" type="pres">
      <dgm:prSet presAssocID="{2E8EF8B1-E713-4E17-9C3C-BCBDD689355C}" presName="parentText" presStyleLbl="node1" presStyleIdx="0" presStyleCnt="1">
        <dgm:presLayoutVars>
          <dgm:chMax val="0"/>
          <dgm:bulletEnabled val="1"/>
        </dgm:presLayoutVars>
      </dgm:prSet>
      <dgm:spPr/>
    </dgm:pt>
  </dgm:ptLst>
  <dgm:cxnLst>
    <dgm:cxn modelId="{4F05FF06-346A-49D6-8C53-1E80D4E2B1BA}" srcId="{9CE9F161-B8AD-46AC-BF50-18EFF636065A}" destId="{2E8EF8B1-E713-4E17-9C3C-BCBDD689355C}" srcOrd="0" destOrd="0" parTransId="{4583E6BF-A756-4F63-AC71-03548F797829}" sibTransId="{DB60FDF1-E124-481F-92BA-623C384F56DF}"/>
    <dgm:cxn modelId="{020B8AD7-4740-47D2-B250-D37C440C1411}" type="presOf" srcId="{2E8EF8B1-E713-4E17-9C3C-BCBDD689355C}" destId="{1B86965D-EB25-4BF3-B086-DC7BAF57C158}" srcOrd="0" destOrd="0" presId="urn:microsoft.com/office/officeart/2005/8/layout/vList2"/>
    <dgm:cxn modelId="{58726FEB-55FD-4E6E-A0E7-B7753E28D0BE}" type="presOf" srcId="{9CE9F161-B8AD-46AC-BF50-18EFF636065A}" destId="{2CC8245E-11A5-4C81-9A6C-B7DDBC2EBBE1}" srcOrd="0" destOrd="0" presId="urn:microsoft.com/office/officeart/2005/8/layout/vList2"/>
    <dgm:cxn modelId="{92A58C4E-73D8-4E9B-A62F-963B6A71DB4E}" type="presParOf" srcId="{2CC8245E-11A5-4C81-9A6C-B7DDBC2EBBE1}" destId="{1B86965D-EB25-4BF3-B086-DC7BAF57C1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E95AA66-E7B1-4979-BEB5-70915D39A6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DCE5677-D20E-4168-A431-E4F851A1DE0C}">
      <dgm:prSet/>
      <dgm:spPr/>
      <dgm:t>
        <a:bodyPr/>
        <a:lstStyle/>
        <a:p>
          <a:pPr rtl="0"/>
          <a:r>
            <a:rPr lang="es-ES" dirty="0"/>
            <a:t>Una hoja de estilo </a:t>
          </a:r>
          <a:r>
            <a:rPr lang="es-ES" dirty="0" err="1"/>
            <a:t>CSS</a:t>
          </a:r>
          <a:r>
            <a:rPr lang="es-ES" dirty="0"/>
            <a:t> está formada por </a:t>
          </a:r>
          <a:r>
            <a:rPr lang="es-ES" i="1" dirty="0">
              <a:solidFill>
                <a:srgbClr val="FF0000"/>
              </a:solidFill>
            </a:rPr>
            <a:t>reglas</a:t>
          </a:r>
          <a:r>
            <a:rPr lang="es-ES" i="1" dirty="0"/>
            <a:t> que indican la manera en la que se visualizará la página (reglas de estilo).</a:t>
          </a:r>
        </a:p>
        <a:p>
          <a:pPr rtl="0"/>
          <a:r>
            <a:rPr lang="es-ES" i="1" dirty="0"/>
            <a:t> Cada regla está compuesta de </a:t>
          </a:r>
          <a:r>
            <a:rPr lang="es-ES" i="1" dirty="0">
              <a:solidFill>
                <a:srgbClr val="FF0000"/>
              </a:solidFill>
            </a:rPr>
            <a:t>selectores</a:t>
          </a:r>
          <a:r>
            <a:rPr lang="es-ES" i="1" dirty="0"/>
            <a:t> lo cuales indican a qué elemento o parte de una página se aplica un determinado estilo. </a:t>
          </a:r>
          <a:endParaRPr lang="es-ES_tradnl" dirty="0"/>
        </a:p>
      </dgm:t>
    </dgm:pt>
    <dgm:pt modelId="{21F2D7D6-F592-4918-8E50-859ABFED11D7}" type="parTrans" cxnId="{96A06F2E-58D0-47D8-9CE9-A8E87499886C}">
      <dgm:prSet/>
      <dgm:spPr/>
      <dgm:t>
        <a:bodyPr/>
        <a:lstStyle/>
        <a:p>
          <a:endParaRPr lang="es-ES_tradnl"/>
        </a:p>
      </dgm:t>
    </dgm:pt>
    <dgm:pt modelId="{6708C6EC-2B6D-45E1-9ACC-90A74E8E15C8}" type="sibTrans" cxnId="{96A06F2E-58D0-47D8-9CE9-A8E87499886C}">
      <dgm:prSet/>
      <dgm:spPr/>
      <dgm:t>
        <a:bodyPr/>
        <a:lstStyle/>
        <a:p>
          <a:endParaRPr lang="es-ES_tradnl"/>
        </a:p>
      </dgm:t>
    </dgm:pt>
    <dgm:pt modelId="{D94F3CD9-DFA5-4827-9BDB-357AF596C2B3}" type="pres">
      <dgm:prSet presAssocID="{AE95AA66-E7B1-4979-BEB5-70915D39A673}" presName="linear" presStyleCnt="0">
        <dgm:presLayoutVars>
          <dgm:animLvl val="lvl"/>
          <dgm:resizeHandles val="exact"/>
        </dgm:presLayoutVars>
      </dgm:prSet>
      <dgm:spPr/>
    </dgm:pt>
    <dgm:pt modelId="{76B9C6F1-01D2-4798-8CD9-B800FABFDAD1}" type="pres">
      <dgm:prSet presAssocID="{5DCE5677-D20E-4168-A431-E4F851A1DE0C}" presName="parentText" presStyleLbl="node1" presStyleIdx="0" presStyleCnt="1" custScaleY="58972">
        <dgm:presLayoutVars>
          <dgm:chMax val="0"/>
          <dgm:bulletEnabled val="1"/>
        </dgm:presLayoutVars>
      </dgm:prSet>
      <dgm:spPr/>
    </dgm:pt>
  </dgm:ptLst>
  <dgm:cxnLst>
    <dgm:cxn modelId="{96A06F2E-58D0-47D8-9CE9-A8E87499886C}" srcId="{AE95AA66-E7B1-4979-BEB5-70915D39A673}" destId="{5DCE5677-D20E-4168-A431-E4F851A1DE0C}" srcOrd="0" destOrd="0" parTransId="{21F2D7D6-F592-4918-8E50-859ABFED11D7}" sibTransId="{6708C6EC-2B6D-45E1-9ACC-90A74E8E15C8}"/>
    <dgm:cxn modelId="{B1408B5F-B16F-49EC-87DD-A36AF78F3808}" type="presOf" srcId="{5DCE5677-D20E-4168-A431-E4F851A1DE0C}" destId="{76B9C6F1-01D2-4798-8CD9-B800FABFDAD1}" srcOrd="0" destOrd="0" presId="urn:microsoft.com/office/officeart/2005/8/layout/vList2"/>
    <dgm:cxn modelId="{71BDA1F3-5D83-4B99-86C8-10F88366BD30}" type="presOf" srcId="{AE95AA66-E7B1-4979-BEB5-70915D39A673}" destId="{D94F3CD9-DFA5-4827-9BDB-357AF596C2B3}" srcOrd="0" destOrd="0" presId="urn:microsoft.com/office/officeart/2005/8/layout/vList2"/>
    <dgm:cxn modelId="{64C394B8-B487-484E-A47F-C9DA48924E7C}" type="presParOf" srcId="{D94F3CD9-DFA5-4827-9BDB-357AF596C2B3}" destId="{76B9C6F1-01D2-4798-8CD9-B800FABFDAD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AD2BCDB-FF13-4734-9079-E4D83A57EC56}"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s-ES_tradnl"/>
        </a:p>
      </dgm:t>
    </dgm:pt>
    <dgm:pt modelId="{CA512009-B403-45C4-91C0-3609B68B5C75}">
      <dgm:prSet/>
      <dgm:spPr/>
      <dgm:t>
        <a:bodyPr/>
        <a:lstStyle/>
        <a:p>
          <a:pPr rtl="0"/>
          <a:r>
            <a:rPr lang="es-ES" dirty="0">
              <a:solidFill>
                <a:schemeClr val="tx2"/>
              </a:solidFill>
            </a:rPr>
            <a:t>Si un navegador encuentra un selector cuya sintaxis no comprende, éste ignorará la declaración entera y continúa con la siguiente.</a:t>
          </a:r>
          <a:endParaRPr lang="es-ES_tradnl" dirty="0">
            <a:solidFill>
              <a:schemeClr val="tx2"/>
            </a:solidFill>
          </a:endParaRPr>
        </a:p>
      </dgm:t>
    </dgm:pt>
    <dgm:pt modelId="{988EE798-0D6E-40F7-8F27-67C789B93781}" type="parTrans" cxnId="{351DB476-D244-4E33-87D4-103761215B87}">
      <dgm:prSet/>
      <dgm:spPr/>
      <dgm:t>
        <a:bodyPr/>
        <a:lstStyle/>
        <a:p>
          <a:endParaRPr lang="es-ES_tradnl"/>
        </a:p>
      </dgm:t>
    </dgm:pt>
    <dgm:pt modelId="{CFD62C37-5F91-40E4-84C4-BAAE722B0E43}" type="sibTrans" cxnId="{351DB476-D244-4E33-87D4-103761215B87}">
      <dgm:prSet/>
      <dgm:spPr/>
      <dgm:t>
        <a:bodyPr/>
        <a:lstStyle/>
        <a:p>
          <a:endParaRPr lang="es-ES_tradnl"/>
        </a:p>
      </dgm:t>
    </dgm:pt>
    <dgm:pt modelId="{C0B74763-226B-429E-995C-77AD3EF17C0E}" type="pres">
      <dgm:prSet presAssocID="{AAD2BCDB-FF13-4734-9079-E4D83A57EC56}" presName="linear" presStyleCnt="0">
        <dgm:presLayoutVars>
          <dgm:animLvl val="lvl"/>
          <dgm:resizeHandles val="exact"/>
        </dgm:presLayoutVars>
      </dgm:prSet>
      <dgm:spPr/>
    </dgm:pt>
    <dgm:pt modelId="{D84DC4F3-CA38-4A66-A368-FD11A8A8DD31}" type="pres">
      <dgm:prSet presAssocID="{CA512009-B403-45C4-91C0-3609B68B5C75}" presName="parentText" presStyleLbl="node1" presStyleIdx="0" presStyleCnt="1" custLinFactY="-200000" custLinFactNeighborX="51624" custLinFactNeighborY="-255116">
        <dgm:presLayoutVars>
          <dgm:chMax val="0"/>
          <dgm:bulletEnabled val="1"/>
        </dgm:presLayoutVars>
      </dgm:prSet>
      <dgm:spPr/>
    </dgm:pt>
  </dgm:ptLst>
  <dgm:cxnLst>
    <dgm:cxn modelId="{351DB476-D244-4E33-87D4-103761215B87}" srcId="{AAD2BCDB-FF13-4734-9079-E4D83A57EC56}" destId="{CA512009-B403-45C4-91C0-3609B68B5C75}" srcOrd="0" destOrd="0" parTransId="{988EE798-0D6E-40F7-8F27-67C789B93781}" sibTransId="{CFD62C37-5F91-40E4-84C4-BAAE722B0E43}"/>
    <dgm:cxn modelId="{BF8EB257-EF13-4C7B-AD62-45B9B5BA2AFF}" type="presOf" srcId="{AAD2BCDB-FF13-4734-9079-E4D83A57EC56}" destId="{C0B74763-226B-429E-995C-77AD3EF17C0E}" srcOrd="0" destOrd="0" presId="urn:microsoft.com/office/officeart/2005/8/layout/vList2"/>
    <dgm:cxn modelId="{7AEA5281-D468-462F-8ECF-3715B2956602}" type="presOf" srcId="{CA512009-B403-45C4-91C0-3609B68B5C75}" destId="{D84DC4F3-CA38-4A66-A368-FD11A8A8DD31}" srcOrd="0" destOrd="0" presId="urn:microsoft.com/office/officeart/2005/8/layout/vList2"/>
    <dgm:cxn modelId="{54B55B22-C0BC-4212-AC1E-11832F6ACC0A}" type="presParOf" srcId="{C0B74763-226B-429E-995C-77AD3EF17C0E}" destId="{D84DC4F3-CA38-4A66-A368-FD11A8A8DD3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36F8901-B59F-4C3F-B5BC-62D0451166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43D3B354-BCCC-4959-99BA-51B6055F482B}">
      <dgm:prSet/>
      <dgm:spPr/>
      <dgm:t>
        <a:bodyPr/>
        <a:lstStyle/>
        <a:p>
          <a:pPr rtl="0"/>
          <a:r>
            <a:rPr lang="es-ES_tradnl" dirty="0"/>
            <a:t>Contenido de 3.2 . Selectores </a:t>
          </a:r>
        </a:p>
      </dgm:t>
    </dgm:pt>
    <dgm:pt modelId="{03189212-C1A5-44B0-8A11-3C7324E4A3B7}" type="parTrans" cxnId="{D11DACEF-6BCC-4FA5-A354-8EDF90A5CB9D}">
      <dgm:prSet/>
      <dgm:spPr/>
      <dgm:t>
        <a:bodyPr/>
        <a:lstStyle/>
        <a:p>
          <a:endParaRPr lang="es-ES_tradnl"/>
        </a:p>
      </dgm:t>
    </dgm:pt>
    <dgm:pt modelId="{309F9EA1-CCD6-4458-9E5B-DC4630C14F20}" type="sibTrans" cxnId="{D11DACEF-6BCC-4FA5-A354-8EDF90A5CB9D}">
      <dgm:prSet/>
      <dgm:spPr/>
      <dgm:t>
        <a:bodyPr/>
        <a:lstStyle/>
        <a:p>
          <a:endParaRPr lang="es-ES_tradnl"/>
        </a:p>
      </dgm:t>
    </dgm:pt>
    <dgm:pt modelId="{3CFE170A-6BE6-422A-88FF-65F8CEBDE050}" type="pres">
      <dgm:prSet presAssocID="{C36F8901-B59F-4C3F-B5BC-62D0451166B8}" presName="linear" presStyleCnt="0">
        <dgm:presLayoutVars>
          <dgm:animLvl val="lvl"/>
          <dgm:resizeHandles val="exact"/>
        </dgm:presLayoutVars>
      </dgm:prSet>
      <dgm:spPr/>
    </dgm:pt>
    <dgm:pt modelId="{23371B80-82D6-4F34-B27B-D7284A69C35A}" type="pres">
      <dgm:prSet presAssocID="{43D3B354-BCCC-4959-99BA-51B6055F482B}" presName="parentText" presStyleLbl="node1" presStyleIdx="0" presStyleCnt="1">
        <dgm:presLayoutVars>
          <dgm:chMax val="0"/>
          <dgm:bulletEnabled val="1"/>
        </dgm:presLayoutVars>
      </dgm:prSet>
      <dgm:spPr/>
    </dgm:pt>
  </dgm:ptLst>
  <dgm:cxnLst>
    <dgm:cxn modelId="{8D4B6256-4C1B-469E-BD05-781CC646ED01}" type="presOf" srcId="{43D3B354-BCCC-4959-99BA-51B6055F482B}" destId="{23371B80-82D6-4F34-B27B-D7284A69C35A}" srcOrd="0" destOrd="0" presId="urn:microsoft.com/office/officeart/2005/8/layout/vList2"/>
    <dgm:cxn modelId="{FCE8DBA6-174D-4388-BE2F-77AA78BF56C7}" type="presOf" srcId="{C36F8901-B59F-4C3F-B5BC-62D0451166B8}" destId="{3CFE170A-6BE6-422A-88FF-65F8CEBDE050}" srcOrd="0" destOrd="0" presId="urn:microsoft.com/office/officeart/2005/8/layout/vList2"/>
    <dgm:cxn modelId="{D11DACEF-6BCC-4FA5-A354-8EDF90A5CB9D}" srcId="{C36F8901-B59F-4C3F-B5BC-62D0451166B8}" destId="{43D3B354-BCCC-4959-99BA-51B6055F482B}" srcOrd="0" destOrd="0" parTransId="{03189212-C1A5-44B0-8A11-3C7324E4A3B7}" sibTransId="{309F9EA1-CCD6-4458-9E5B-DC4630C14F20}"/>
    <dgm:cxn modelId="{2093BD23-9C7D-41F4-9E7E-6E66B8EA4C15}" type="presParOf" srcId="{3CFE170A-6BE6-422A-88FF-65F8CEBDE050}" destId="{23371B80-82D6-4F34-B27B-D7284A69C3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E2785-1C70-4D63-8F49-100E779363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E5E2837-B78E-40E6-AEFA-584193088D57}">
      <dgm:prSet/>
      <dgm:spPr/>
      <dgm:t>
        <a:bodyPr/>
        <a:lstStyle/>
        <a:p>
          <a:pPr rtl="0"/>
          <a:r>
            <a:rPr lang="es-ES_tradnl" dirty="0"/>
            <a:t>Repaso Selectores CSS.</a:t>
          </a:r>
        </a:p>
      </dgm:t>
    </dgm:pt>
    <dgm:pt modelId="{51CE30B6-EED5-4FD0-A22E-BE91FEFAE411}" type="parTrans" cxnId="{5460DBE0-1BD5-4129-B361-35AE93F48106}">
      <dgm:prSet/>
      <dgm:spPr/>
      <dgm:t>
        <a:bodyPr/>
        <a:lstStyle/>
        <a:p>
          <a:endParaRPr lang="es-ES_tradnl"/>
        </a:p>
      </dgm:t>
    </dgm:pt>
    <dgm:pt modelId="{11E7CAE4-DA57-45AE-ACF5-22332E94BDD5}" type="sibTrans" cxnId="{5460DBE0-1BD5-4129-B361-35AE93F48106}">
      <dgm:prSet/>
      <dgm:spPr/>
      <dgm:t>
        <a:bodyPr/>
        <a:lstStyle/>
        <a:p>
          <a:endParaRPr lang="es-ES_tradnl"/>
        </a:p>
      </dgm:t>
    </dgm:pt>
    <dgm:pt modelId="{7F280FBC-48EC-4758-A4B7-D0402524A1A7}" type="pres">
      <dgm:prSet presAssocID="{234E2785-1C70-4D63-8F49-100E779363D6}" presName="linear" presStyleCnt="0">
        <dgm:presLayoutVars>
          <dgm:animLvl val="lvl"/>
          <dgm:resizeHandles val="exact"/>
        </dgm:presLayoutVars>
      </dgm:prSet>
      <dgm:spPr/>
    </dgm:pt>
    <dgm:pt modelId="{1BCEE2B9-C895-411B-B378-BF452A2EB583}" type="pres">
      <dgm:prSet presAssocID="{5E5E2837-B78E-40E6-AEFA-584193088D57}" presName="parentText" presStyleLbl="node1" presStyleIdx="0" presStyleCnt="1">
        <dgm:presLayoutVars>
          <dgm:chMax val="0"/>
          <dgm:bulletEnabled val="1"/>
        </dgm:presLayoutVars>
      </dgm:prSet>
      <dgm:spPr/>
    </dgm:pt>
  </dgm:ptLst>
  <dgm:cxnLst>
    <dgm:cxn modelId="{341A9944-EC85-4883-B6DC-7BB15E9359FB}" type="presOf" srcId="{234E2785-1C70-4D63-8F49-100E779363D6}" destId="{7F280FBC-48EC-4758-A4B7-D0402524A1A7}" srcOrd="0" destOrd="0" presId="urn:microsoft.com/office/officeart/2005/8/layout/vList2"/>
    <dgm:cxn modelId="{B501C9BA-6C90-4A80-A210-7780656B3ECA}" type="presOf" srcId="{5E5E2837-B78E-40E6-AEFA-584193088D57}" destId="{1BCEE2B9-C895-411B-B378-BF452A2EB583}" srcOrd="0" destOrd="0" presId="urn:microsoft.com/office/officeart/2005/8/layout/vList2"/>
    <dgm:cxn modelId="{5460DBE0-1BD5-4129-B361-35AE93F48106}" srcId="{234E2785-1C70-4D63-8F49-100E779363D6}" destId="{5E5E2837-B78E-40E6-AEFA-584193088D57}" srcOrd="0" destOrd="0" parTransId="{51CE30B6-EED5-4FD0-A22E-BE91FEFAE411}" sibTransId="{11E7CAE4-DA57-45AE-ACF5-22332E94BDD5}"/>
    <dgm:cxn modelId="{F867BF39-0148-4CD5-8146-C1DEDCEDB1BB}" type="presParOf" srcId="{7F280FBC-48EC-4758-A4B7-D0402524A1A7}" destId="{1BCEE2B9-C895-411B-B378-BF452A2EB58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9B344ED-18E3-40E8-B778-8861303882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58A9B0A-2FE6-4417-A643-79D74CEC609E}">
      <dgm:prSet/>
      <dgm:spPr/>
      <dgm:t>
        <a:bodyPr/>
        <a:lstStyle/>
        <a:p>
          <a:pPr rtl="0"/>
          <a:r>
            <a:rPr lang="es-ES_tradnl" dirty="0"/>
            <a:t>3.2.0. Selector universal</a:t>
          </a:r>
        </a:p>
      </dgm:t>
    </dgm:pt>
    <dgm:pt modelId="{83A18E39-4C57-4357-BEA2-A870CFE49BBD}" type="parTrans" cxnId="{4D9D3AFA-9A48-4AF9-9C9F-0150FFC1EEC7}">
      <dgm:prSet/>
      <dgm:spPr/>
      <dgm:t>
        <a:bodyPr/>
        <a:lstStyle/>
        <a:p>
          <a:endParaRPr lang="es-ES_tradnl"/>
        </a:p>
      </dgm:t>
    </dgm:pt>
    <dgm:pt modelId="{2CD3EEC5-8631-4E3D-899F-E55070632051}" type="sibTrans" cxnId="{4D9D3AFA-9A48-4AF9-9C9F-0150FFC1EEC7}">
      <dgm:prSet/>
      <dgm:spPr/>
      <dgm:t>
        <a:bodyPr/>
        <a:lstStyle/>
        <a:p>
          <a:endParaRPr lang="es-ES_tradnl"/>
        </a:p>
      </dgm:t>
    </dgm:pt>
    <dgm:pt modelId="{394ECE23-D60F-4F85-A218-65495F260585}" type="pres">
      <dgm:prSet presAssocID="{59B344ED-18E3-40E8-B778-886130388250}" presName="linear" presStyleCnt="0">
        <dgm:presLayoutVars>
          <dgm:animLvl val="lvl"/>
          <dgm:resizeHandles val="exact"/>
        </dgm:presLayoutVars>
      </dgm:prSet>
      <dgm:spPr/>
    </dgm:pt>
    <dgm:pt modelId="{B035616E-FD19-4DF4-9B8D-FB2DAB56AFC3}" type="pres">
      <dgm:prSet presAssocID="{658A9B0A-2FE6-4417-A643-79D74CEC609E}" presName="parentText" presStyleLbl="node1" presStyleIdx="0" presStyleCnt="1">
        <dgm:presLayoutVars>
          <dgm:chMax val="0"/>
          <dgm:bulletEnabled val="1"/>
        </dgm:presLayoutVars>
      </dgm:prSet>
      <dgm:spPr/>
    </dgm:pt>
  </dgm:ptLst>
  <dgm:cxnLst>
    <dgm:cxn modelId="{C484AE17-34A1-4088-B26C-76DB02B714BA}" type="presOf" srcId="{59B344ED-18E3-40E8-B778-886130388250}" destId="{394ECE23-D60F-4F85-A218-65495F260585}" srcOrd="0" destOrd="0" presId="urn:microsoft.com/office/officeart/2005/8/layout/vList2"/>
    <dgm:cxn modelId="{02D9902C-B65D-40E6-BDB1-9AE5223AB8D0}" type="presOf" srcId="{658A9B0A-2FE6-4417-A643-79D74CEC609E}" destId="{B035616E-FD19-4DF4-9B8D-FB2DAB56AFC3}" srcOrd="0" destOrd="0" presId="urn:microsoft.com/office/officeart/2005/8/layout/vList2"/>
    <dgm:cxn modelId="{4D9D3AFA-9A48-4AF9-9C9F-0150FFC1EEC7}" srcId="{59B344ED-18E3-40E8-B778-886130388250}" destId="{658A9B0A-2FE6-4417-A643-79D74CEC609E}" srcOrd="0" destOrd="0" parTransId="{83A18E39-4C57-4357-BEA2-A870CFE49BBD}" sibTransId="{2CD3EEC5-8631-4E3D-899F-E55070632051}"/>
    <dgm:cxn modelId="{90DDA2DD-F782-4212-AD28-85EF271E9B7F}" type="presParOf" srcId="{394ECE23-D60F-4F85-A218-65495F260585}" destId="{B035616E-FD19-4DF4-9B8D-FB2DAB56AF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0B4A799-B572-41D0-AE6F-F6DA9F315B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8237C595-5186-426F-9BBB-A931DFB17E67}">
      <dgm:prSet/>
      <dgm:spPr/>
      <dgm:t>
        <a:bodyPr/>
        <a:lstStyle/>
        <a:p>
          <a:pPr rtl="0"/>
          <a:r>
            <a:rPr lang="es-ES" b="1" dirty="0"/>
            <a:t>3.2.1. SELECTORES BASADOS EN ETIQUETAS o DE TIPO (I) </a:t>
          </a:r>
          <a:endParaRPr lang="es-ES_tradnl" dirty="0"/>
        </a:p>
      </dgm:t>
    </dgm:pt>
    <dgm:pt modelId="{6A981BF9-C8E8-4913-A8C3-FB74D7F31C79}" type="parTrans" cxnId="{42526654-D647-4BCA-889A-ECBB678E0D61}">
      <dgm:prSet/>
      <dgm:spPr/>
      <dgm:t>
        <a:bodyPr/>
        <a:lstStyle/>
        <a:p>
          <a:endParaRPr lang="es-ES_tradnl"/>
        </a:p>
      </dgm:t>
    </dgm:pt>
    <dgm:pt modelId="{A7CC8B50-ADE7-4DF6-89E3-971997121818}" type="sibTrans" cxnId="{42526654-D647-4BCA-889A-ECBB678E0D61}">
      <dgm:prSet/>
      <dgm:spPr/>
      <dgm:t>
        <a:bodyPr/>
        <a:lstStyle/>
        <a:p>
          <a:endParaRPr lang="es-ES_tradnl"/>
        </a:p>
      </dgm:t>
    </dgm:pt>
    <dgm:pt modelId="{29DA168B-2311-4548-91EF-C22BC53FF59E}" type="pres">
      <dgm:prSet presAssocID="{B0B4A799-B572-41D0-AE6F-F6DA9F315B1D}" presName="linear" presStyleCnt="0">
        <dgm:presLayoutVars>
          <dgm:animLvl val="lvl"/>
          <dgm:resizeHandles val="exact"/>
        </dgm:presLayoutVars>
      </dgm:prSet>
      <dgm:spPr/>
    </dgm:pt>
    <dgm:pt modelId="{D2A8E780-D95B-464F-9627-CFC8F25C0533}" type="pres">
      <dgm:prSet presAssocID="{8237C595-5186-426F-9BBB-A931DFB17E67}" presName="parentText" presStyleLbl="node1" presStyleIdx="0" presStyleCnt="1">
        <dgm:presLayoutVars>
          <dgm:chMax val="0"/>
          <dgm:bulletEnabled val="1"/>
        </dgm:presLayoutVars>
      </dgm:prSet>
      <dgm:spPr/>
    </dgm:pt>
  </dgm:ptLst>
  <dgm:cxnLst>
    <dgm:cxn modelId="{5A505327-B51C-4571-9A50-3C43CFA16484}" type="presOf" srcId="{B0B4A799-B572-41D0-AE6F-F6DA9F315B1D}" destId="{29DA168B-2311-4548-91EF-C22BC53FF59E}" srcOrd="0" destOrd="0" presId="urn:microsoft.com/office/officeart/2005/8/layout/vList2"/>
    <dgm:cxn modelId="{C3A7D243-7EB9-4467-8C42-A1E443C0BD47}" type="presOf" srcId="{8237C595-5186-426F-9BBB-A931DFB17E67}" destId="{D2A8E780-D95B-464F-9627-CFC8F25C0533}" srcOrd="0" destOrd="0" presId="urn:microsoft.com/office/officeart/2005/8/layout/vList2"/>
    <dgm:cxn modelId="{42526654-D647-4BCA-889A-ECBB678E0D61}" srcId="{B0B4A799-B572-41D0-AE6F-F6DA9F315B1D}" destId="{8237C595-5186-426F-9BBB-A931DFB17E67}" srcOrd="0" destOrd="0" parTransId="{6A981BF9-C8E8-4913-A8C3-FB74D7F31C79}" sibTransId="{A7CC8B50-ADE7-4DF6-89E3-971997121818}"/>
    <dgm:cxn modelId="{E0AB49C8-970D-46A0-9780-2A0CDA028906}" type="presParOf" srcId="{29DA168B-2311-4548-91EF-C22BC53FF59E}" destId="{D2A8E780-D95B-464F-9627-CFC8F25C05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B4F5ED1-3B83-4401-AD90-6AADC7A99526}" type="doc">
      <dgm:prSet loTypeId="urn:microsoft.com/office/officeart/2005/8/layout/cycle1" loCatId="cycle" qsTypeId="urn:microsoft.com/office/officeart/2005/8/quickstyle/simple1" qsCatId="simple" csTypeId="urn:microsoft.com/office/officeart/2005/8/colors/colorful1#3" csCatId="colorful" phldr="1"/>
      <dgm:spPr/>
      <dgm:t>
        <a:bodyPr/>
        <a:lstStyle/>
        <a:p>
          <a:endParaRPr lang="es-ES_tradnl"/>
        </a:p>
      </dgm:t>
    </dgm:pt>
    <dgm:pt modelId="{CA409A9F-A9AB-45A3-986A-B0D994C4D945}">
      <dgm:prSet/>
      <dgm:spPr/>
      <dgm:t>
        <a:bodyPr/>
        <a:lstStyle/>
        <a:p>
          <a:pPr rtl="0"/>
          <a:r>
            <a:rPr lang="es-ES" dirty="0"/>
            <a:t>1º Para dar los primeros pasos en la definición de reglas de estilo, la manera más sencilla es usar las propias etiquetas </a:t>
          </a:r>
          <a:r>
            <a:rPr lang="es-ES" dirty="0" err="1"/>
            <a:t>HTLM</a:t>
          </a:r>
          <a:r>
            <a:rPr lang="es-ES" dirty="0"/>
            <a:t> como selectores.</a:t>
          </a:r>
          <a:endParaRPr lang="es-ES_tradnl" dirty="0"/>
        </a:p>
      </dgm:t>
    </dgm:pt>
    <dgm:pt modelId="{2154526C-70CC-4014-BA88-2F6F703AB251}" type="parTrans" cxnId="{0BCA1E1B-134C-4742-90C2-B6B853FCD44F}">
      <dgm:prSet/>
      <dgm:spPr/>
      <dgm:t>
        <a:bodyPr/>
        <a:lstStyle/>
        <a:p>
          <a:endParaRPr lang="es-ES_tradnl"/>
        </a:p>
      </dgm:t>
    </dgm:pt>
    <dgm:pt modelId="{91B51EE9-BB2C-4472-808E-8487E6825168}" type="sibTrans" cxnId="{0BCA1E1B-134C-4742-90C2-B6B853FCD44F}">
      <dgm:prSet/>
      <dgm:spPr/>
      <dgm:t>
        <a:bodyPr/>
        <a:lstStyle/>
        <a:p>
          <a:endParaRPr lang="es-ES_tradnl"/>
        </a:p>
      </dgm:t>
    </dgm:pt>
    <dgm:pt modelId="{0D394C43-6839-4CA0-B239-D926F966044D}">
      <dgm:prSet/>
      <dgm:spPr/>
      <dgm:t>
        <a:bodyPr/>
        <a:lstStyle/>
        <a:p>
          <a:pPr rtl="0"/>
          <a:r>
            <a:rPr lang="es-ES" dirty="0"/>
            <a:t>2º Consiste en asociar a cada etiqueta una declaración del estilo que se le aplica al selector (etiqueta HTML).</a:t>
          </a:r>
        </a:p>
      </dgm:t>
    </dgm:pt>
    <dgm:pt modelId="{DE44594D-E7D6-4D1A-8014-CA18AC4000E2}" type="parTrans" cxnId="{5E6C1AB5-BC8F-4EE8-9212-0CB9CD0700A6}">
      <dgm:prSet/>
      <dgm:spPr/>
      <dgm:t>
        <a:bodyPr/>
        <a:lstStyle/>
        <a:p>
          <a:endParaRPr lang="es-ES_tradnl"/>
        </a:p>
      </dgm:t>
    </dgm:pt>
    <dgm:pt modelId="{BCD9218A-9399-4570-9E40-AC69C1D6F679}" type="sibTrans" cxnId="{5E6C1AB5-BC8F-4EE8-9212-0CB9CD0700A6}">
      <dgm:prSet/>
      <dgm:spPr/>
      <dgm:t>
        <a:bodyPr/>
        <a:lstStyle/>
        <a:p>
          <a:endParaRPr lang="es-ES_tradnl"/>
        </a:p>
      </dgm:t>
    </dgm:pt>
    <dgm:pt modelId="{60884D4D-5ECB-46BD-B7F8-C75BDBCE8187}">
      <dgm:prSet/>
      <dgm:spPr/>
      <dgm:t>
        <a:bodyPr/>
        <a:lstStyle/>
        <a:p>
          <a:r>
            <a:rPr lang="es-ES" dirty="0"/>
            <a:t>4º El </a:t>
          </a:r>
          <a:r>
            <a:rPr lang="es-ES" b="1" dirty="0"/>
            <a:t>atributo</a:t>
          </a:r>
          <a:r>
            <a:rPr lang="es-ES" dirty="0"/>
            <a:t> hace referencia a la característica que se quiere modificar de la etiqueta, por ejemplo color.</a:t>
          </a:r>
        </a:p>
        <a:p>
          <a:r>
            <a:rPr lang="es-ES" dirty="0"/>
            <a:t> El </a:t>
          </a:r>
          <a:r>
            <a:rPr lang="es-ES" b="1" dirty="0"/>
            <a:t>valor</a:t>
          </a:r>
          <a:r>
            <a:rPr lang="es-ES" dirty="0"/>
            <a:t> hace referencia a la instancia del atributo, por ejemplo, blue.</a:t>
          </a:r>
          <a:endParaRPr lang="es-ES_tradnl" dirty="0"/>
        </a:p>
      </dgm:t>
    </dgm:pt>
    <dgm:pt modelId="{817CD097-6099-49E3-AAFB-85E10711C75B}" type="parTrans" cxnId="{F93594A6-0FB6-4FF8-819D-57C36F1B0864}">
      <dgm:prSet/>
      <dgm:spPr/>
      <dgm:t>
        <a:bodyPr/>
        <a:lstStyle/>
        <a:p>
          <a:endParaRPr lang="es-ES_tradnl"/>
        </a:p>
      </dgm:t>
    </dgm:pt>
    <dgm:pt modelId="{DEA678B8-A841-4B0A-A39D-C0912A4F1F2B}" type="sibTrans" cxnId="{F93594A6-0FB6-4FF8-819D-57C36F1B0864}">
      <dgm:prSet/>
      <dgm:spPr/>
      <dgm:t>
        <a:bodyPr/>
        <a:lstStyle/>
        <a:p>
          <a:endParaRPr lang="es-ES_tradnl"/>
        </a:p>
      </dgm:t>
    </dgm:pt>
    <dgm:pt modelId="{B0956633-51F6-4A9D-8CE2-BC30AA186725}">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s-ES_tradnl" sz="2000" dirty="0"/>
            <a:t>selector { </a:t>
          </a:r>
          <a:r>
            <a:rPr lang="es-ES_tradnl" sz="2000" dirty="0" err="1"/>
            <a:t>atributo:valor</a:t>
          </a:r>
          <a:r>
            <a:rPr lang="es-ES_tradnl" sz="2000" dirty="0"/>
            <a:t> }</a:t>
          </a:r>
        </a:p>
        <a:p>
          <a:pPr rtl="0"/>
          <a:r>
            <a:rPr lang="es-ES_tradnl" sz="1200" dirty="0"/>
            <a:t>h1 {color: </a:t>
          </a:r>
          <a:r>
            <a:rPr lang="es-ES_tradnl" sz="1200" dirty="0" err="1"/>
            <a:t>blue</a:t>
          </a:r>
          <a:r>
            <a:rPr lang="es-ES_tradnl" sz="1200" dirty="0"/>
            <a:t>}</a:t>
          </a:r>
          <a:endParaRPr lang="es-ES" sz="1200" dirty="0"/>
        </a:p>
      </dgm:t>
    </dgm:pt>
    <dgm:pt modelId="{E6D01955-6851-4F67-BE65-C9022E60CD7D}" type="parTrans" cxnId="{D5B380F5-686A-4538-A217-0E740915F394}">
      <dgm:prSet/>
      <dgm:spPr/>
      <dgm:t>
        <a:bodyPr/>
        <a:lstStyle/>
        <a:p>
          <a:endParaRPr lang="es-ES_tradnl"/>
        </a:p>
      </dgm:t>
    </dgm:pt>
    <dgm:pt modelId="{AEF9AF5D-29EA-4E84-B00F-6F74915E412F}" type="sibTrans" cxnId="{D5B380F5-686A-4538-A217-0E740915F394}">
      <dgm:prSet/>
      <dgm:spPr/>
      <dgm:t>
        <a:bodyPr/>
        <a:lstStyle/>
        <a:p>
          <a:endParaRPr lang="es-ES_tradnl"/>
        </a:p>
      </dgm:t>
    </dgm:pt>
    <dgm:pt modelId="{10A2313E-624E-41BC-97F6-0C93A068C029}" type="pres">
      <dgm:prSet presAssocID="{0B4F5ED1-3B83-4401-AD90-6AADC7A99526}" presName="cycle" presStyleCnt="0">
        <dgm:presLayoutVars>
          <dgm:dir/>
          <dgm:resizeHandles val="exact"/>
        </dgm:presLayoutVars>
      </dgm:prSet>
      <dgm:spPr/>
    </dgm:pt>
    <dgm:pt modelId="{2B8B7568-33A7-4F4E-897D-B9C9AFED5B51}" type="pres">
      <dgm:prSet presAssocID="{CA409A9F-A9AB-45A3-986A-B0D994C4D945}" presName="dummy" presStyleCnt="0"/>
      <dgm:spPr/>
    </dgm:pt>
    <dgm:pt modelId="{487AC47E-6E9B-46C2-B1DD-00D40E816AB9}" type="pres">
      <dgm:prSet presAssocID="{CA409A9F-A9AB-45A3-986A-B0D994C4D945}" presName="node" presStyleLbl="revTx" presStyleIdx="0" presStyleCnt="4" custRadScaleRad="93814" custRadScaleInc="-11069">
        <dgm:presLayoutVars>
          <dgm:bulletEnabled val="1"/>
        </dgm:presLayoutVars>
      </dgm:prSet>
      <dgm:spPr/>
    </dgm:pt>
    <dgm:pt modelId="{DA3BDE4F-6420-4A4F-A4D1-D4CBF6A53B6F}" type="pres">
      <dgm:prSet presAssocID="{91B51EE9-BB2C-4472-808E-8487E6825168}" presName="sibTrans" presStyleLbl="node1" presStyleIdx="0" presStyleCnt="4"/>
      <dgm:spPr/>
    </dgm:pt>
    <dgm:pt modelId="{F5E79B69-E193-4379-80FB-310D65218A7C}" type="pres">
      <dgm:prSet presAssocID="{0D394C43-6839-4CA0-B239-D926F966044D}" presName="dummy" presStyleCnt="0"/>
      <dgm:spPr/>
    </dgm:pt>
    <dgm:pt modelId="{80818FA5-9F14-458B-95C5-5AADF5081E1C}" type="pres">
      <dgm:prSet presAssocID="{0D394C43-6839-4CA0-B239-D926F966044D}" presName="node" presStyleLbl="revTx" presStyleIdx="1" presStyleCnt="4" custRadScaleRad="98202" custRadScaleInc="13035">
        <dgm:presLayoutVars>
          <dgm:bulletEnabled val="1"/>
        </dgm:presLayoutVars>
      </dgm:prSet>
      <dgm:spPr/>
    </dgm:pt>
    <dgm:pt modelId="{C8C9DFAD-911C-4E97-A784-FD19364EE867}" type="pres">
      <dgm:prSet presAssocID="{BCD9218A-9399-4570-9E40-AC69C1D6F679}" presName="sibTrans" presStyleLbl="node1" presStyleIdx="1" presStyleCnt="4" custLinFactNeighborX="-819" custLinFactNeighborY="3552"/>
      <dgm:spPr/>
    </dgm:pt>
    <dgm:pt modelId="{73F1DD9A-6310-4280-BBC1-298C86DC5622}" type="pres">
      <dgm:prSet presAssocID="{B0956633-51F6-4A9D-8CE2-BC30AA186725}" presName="dummy" presStyleCnt="0"/>
      <dgm:spPr/>
    </dgm:pt>
    <dgm:pt modelId="{5988AB87-80FE-405C-A60D-B1968B4C3B10}" type="pres">
      <dgm:prSet presAssocID="{B0956633-51F6-4A9D-8CE2-BC30AA186725}" presName="node" presStyleLbl="revTx" presStyleIdx="2" presStyleCnt="4" custScaleX="166417" custScaleY="38821" custRadScaleRad="126409" custRadScaleInc="36418">
        <dgm:presLayoutVars>
          <dgm:bulletEnabled val="1"/>
        </dgm:presLayoutVars>
      </dgm:prSet>
      <dgm:spPr/>
    </dgm:pt>
    <dgm:pt modelId="{8B435719-C241-4512-B97D-D671C7CC5250}" type="pres">
      <dgm:prSet presAssocID="{AEF9AF5D-29EA-4E84-B00F-6F74915E412F}" presName="sibTrans" presStyleLbl="node1" presStyleIdx="2" presStyleCnt="4"/>
      <dgm:spPr/>
    </dgm:pt>
    <dgm:pt modelId="{7C38ED04-E50B-4341-BB4B-820E4A2501F7}" type="pres">
      <dgm:prSet presAssocID="{60884D4D-5ECB-46BD-B7F8-C75BDBCE8187}" presName="dummy" presStyleCnt="0"/>
      <dgm:spPr/>
    </dgm:pt>
    <dgm:pt modelId="{CACF6B89-DE6A-4817-8898-3BE94F939A35}" type="pres">
      <dgm:prSet presAssocID="{60884D4D-5ECB-46BD-B7F8-C75BDBCE8187}" presName="node" presStyleLbl="revTx" presStyleIdx="3" presStyleCnt="4" custScaleX="94800" custRadScaleRad="107553" custRadScaleInc="-8502">
        <dgm:presLayoutVars>
          <dgm:bulletEnabled val="1"/>
        </dgm:presLayoutVars>
      </dgm:prSet>
      <dgm:spPr/>
    </dgm:pt>
    <dgm:pt modelId="{8E82DAAE-26AD-4391-8839-86F03ACEF74F}" type="pres">
      <dgm:prSet presAssocID="{DEA678B8-A841-4B0A-A39D-C0912A4F1F2B}" presName="sibTrans" presStyleLbl="node1" presStyleIdx="3" presStyleCnt="4"/>
      <dgm:spPr/>
    </dgm:pt>
  </dgm:ptLst>
  <dgm:cxnLst>
    <dgm:cxn modelId="{0BCA1E1B-134C-4742-90C2-B6B853FCD44F}" srcId="{0B4F5ED1-3B83-4401-AD90-6AADC7A99526}" destId="{CA409A9F-A9AB-45A3-986A-B0D994C4D945}" srcOrd="0" destOrd="0" parTransId="{2154526C-70CC-4014-BA88-2F6F703AB251}" sibTransId="{91B51EE9-BB2C-4472-808E-8487E6825168}"/>
    <dgm:cxn modelId="{3A249D40-19A1-4756-9C82-586FC5BE9613}" type="presOf" srcId="{60884D4D-5ECB-46BD-B7F8-C75BDBCE8187}" destId="{CACF6B89-DE6A-4817-8898-3BE94F939A35}" srcOrd="0" destOrd="0" presId="urn:microsoft.com/office/officeart/2005/8/layout/cycle1"/>
    <dgm:cxn modelId="{B19AB45B-7790-49E1-9CE3-0669F7EABB69}" type="presOf" srcId="{B0956633-51F6-4A9D-8CE2-BC30AA186725}" destId="{5988AB87-80FE-405C-A60D-B1968B4C3B10}" srcOrd="0" destOrd="0" presId="urn:microsoft.com/office/officeart/2005/8/layout/cycle1"/>
    <dgm:cxn modelId="{88BCCA75-3120-4683-A3E8-3C7A2884EDFC}" type="presOf" srcId="{91B51EE9-BB2C-4472-808E-8487E6825168}" destId="{DA3BDE4F-6420-4A4F-A4D1-D4CBF6A53B6F}" srcOrd="0" destOrd="0" presId="urn:microsoft.com/office/officeart/2005/8/layout/cycle1"/>
    <dgm:cxn modelId="{FD7B02A3-F592-4BE9-BF2C-2A1AA94E3A07}" type="presOf" srcId="{DEA678B8-A841-4B0A-A39D-C0912A4F1F2B}" destId="{8E82DAAE-26AD-4391-8839-86F03ACEF74F}" srcOrd="0" destOrd="0" presId="urn:microsoft.com/office/officeart/2005/8/layout/cycle1"/>
    <dgm:cxn modelId="{F93594A6-0FB6-4FF8-819D-57C36F1B0864}" srcId="{0B4F5ED1-3B83-4401-AD90-6AADC7A99526}" destId="{60884D4D-5ECB-46BD-B7F8-C75BDBCE8187}" srcOrd="3" destOrd="0" parTransId="{817CD097-6099-49E3-AAFB-85E10711C75B}" sibTransId="{DEA678B8-A841-4B0A-A39D-C0912A4F1F2B}"/>
    <dgm:cxn modelId="{991C39A8-B0ED-43E9-AB7B-287EE18DE9BA}" type="presOf" srcId="{0D394C43-6839-4CA0-B239-D926F966044D}" destId="{80818FA5-9F14-458B-95C5-5AADF5081E1C}" srcOrd="0" destOrd="0" presId="urn:microsoft.com/office/officeart/2005/8/layout/cycle1"/>
    <dgm:cxn modelId="{4F348BAB-44BA-4DB1-AB53-A8865900FD57}" type="presOf" srcId="{AEF9AF5D-29EA-4E84-B00F-6F74915E412F}" destId="{8B435719-C241-4512-B97D-D671C7CC5250}" srcOrd="0" destOrd="0" presId="urn:microsoft.com/office/officeart/2005/8/layout/cycle1"/>
    <dgm:cxn modelId="{9DFF5BAE-4D7D-4373-9A48-17B9E89AEE93}" type="presOf" srcId="{BCD9218A-9399-4570-9E40-AC69C1D6F679}" destId="{C8C9DFAD-911C-4E97-A784-FD19364EE867}" srcOrd="0" destOrd="0" presId="urn:microsoft.com/office/officeart/2005/8/layout/cycle1"/>
    <dgm:cxn modelId="{806CE2B2-96F7-4207-9DFE-8EDA014BAF6F}" type="presOf" srcId="{0B4F5ED1-3B83-4401-AD90-6AADC7A99526}" destId="{10A2313E-624E-41BC-97F6-0C93A068C029}" srcOrd="0" destOrd="0" presId="urn:microsoft.com/office/officeart/2005/8/layout/cycle1"/>
    <dgm:cxn modelId="{5E6C1AB5-BC8F-4EE8-9212-0CB9CD0700A6}" srcId="{0B4F5ED1-3B83-4401-AD90-6AADC7A99526}" destId="{0D394C43-6839-4CA0-B239-D926F966044D}" srcOrd="1" destOrd="0" parTransId="{DE44594D-E7D6-4D1A-8014-CA18AC4000E2}" sibTransId="{BCD9218A-9399-4570-9E40-AC69C1D6F679}"/>
    <dgm:cxn modelId="{BE78FEC5-7051-4609-B909-DF9DDA9BADCE}" type="presOf" srcId="{CA409A9F-A9AB-45A3-986A-B0D994C4D945}" destId="{487AC47E-6E9B-46C2-B1DD-00D40E816AB9}" srcOrd="0" destOrd="0" presId="urn:microsoft.com/office/officeart/2005/8/layout/cycle1"/>
    <dgm:cxn modelId="{D5B380F5-686A-4538-A217-0E740915F394}" srcId="{0B4F5ED1-3B83-4401-AD90-6AADC7A99526}" destId="{B0956633-51F6-4A9D-8CE2-BC30AA186725}" srcOrd="2" destOrd="0" parTransId="{E6D01955-6851-4F67-BE65-C9022E60CD7D}" sibTransId="{AEF9AF5D-29EA-4E84-B00F-6F74915E412F}"/>
    <dgm:cxn modelId="{E3ADFF9B-DD51-44D8-99A0-BC51C6A6C181}" type="presParOf" srcId="{10A2313E-624E-41BC-97F6-0C93A068C029}" destId="{2B8B7568-33A7-4F4E-897D-B9C9AFED5B51}" srcOrd="0" destOrd="0" presId="urn:microsoft.com/office/officeart/2005/8/layout/cycle1"/>
    <dgm:cxn modelId="{1F1F09B7-0CEC-4E6D-A0AD-FDADC0C37FDE}" type="presParOf" srcId="{10A2313E-624E-41BC-97F6-0C93A068C029}" destId="{487AC47E-6E9B-46C2-B1DD-00D40E816AB9}" srcOrd="1" destOrd="0" presId="urn:microsoft.com/office/officeart/2005/8/layout/cycle1"/>
    <dgm:cxn modelId="{4FCB564E-610F-4E4B-BB33-D4A3C3483539}" type="presParOf" srcId="{10A2313E-624E-41BC-97F6-0C93A068C029}" destId="{DA3BDE4F-6420-4A4F-A4D1-D4CBF6A53B6F}" srcOrd="2" destOrd="0" presId="urn:microsoft.com/office/officeart/2005/8/layout/cycle1"/>
    <dgm:cxn modelId="{8E7613F7-AC85-44AC-97C7-2E6DEB2B6E87}" type="presParOf" srcId="{10A2313E-624E-41BC-97F6-0C93A068C029}" destId="{F5E79B69-E193-4379-80FB-310D65218A7C}" srcOrd="3" destOrd="0" presId="urn:microsoft.com/office/officeart/2005/8/layout/cycle1"/>
    <dgm:cxn modelId="{8CC88AC0-03EF-4459-9B3C-760C31B9A610}" type="presParOf" srcId="{10A2313E-624E-41BC-97F6-0C93A068C029}" destId="{80818FA5-9F14-458B-95C5-5AADF5081E1C}" srcOrd="4" destOrd="0" presId="urn:microsoft.com/office/officeart/2005/8/layout/cycle1"/>
    <dgm:cxn modelId="{5DE8CB2A-66AD-4343-A0DD-9D7150F882A0}" type="presParOf" srcId="{10A2313E-624E-41BC-97F6-0C93A068C029}" destId="{C8C9DFAD-911C-4E97-A784-FD19364EE867}" srcOrd="5" destOrd="0" presId="urn:microsoft.com/office/officeart/2005/8/layout/cycle1"/>
    <dgm:cxn modelId="{72889869-B4E8-47C3-8402-3C0978C7526E}" type="presParOf" srcId="{10A2313E-624E-41BC-97F6-0C93A068C029}" destId="{73F1DD9A-6310-4280-BBC1-298C86DC5622}" srcOrd="6" destOrd="0" presId="urn:microsoft.com/office/officeart/2005/8/layout/cycle1"/>
    <dgm:cxn modelId="{A18C611D-D7C5-4810-A36B-232C186C620A}" type="presParOf" srcId="{10A2313E-624E-41BC-97F6-0C93A068C029}" destId="{5988AB87-80FE-405C-A60D-B1968B4C3B10}" srcOrd="7" destOrd="0" presId="urn:microsoft.com/office/officeart/2005/8/layout/cycle1"/>
    <dgm:cxn modelId="{88C716E7-4361-4C0B-8FF4-823B55E68B09}" type="presParOf" srcId="{10A2313E-624E-41BC-97F6-0C93A068C029}" destId="{8B435719-C241-4512-B97D-D671C7CC5250}" srcOrd="8" destOrd="0" presId="urn:microsoft.com/office/officeart/2005/8/layout/cycle1"/>
    <dgm:cxn modelId="{91CD9016-86F3-4AB6-9CC5-19DD921D8C64}" type="presParOf" srcId="{10A2313E-624E-41BC-97F6-0C93A068C029}" destId="{7C38ED04-E50B-4341-BB4B-820E4A2501F7}" srcOrd="9" destOrd="0" presId="urn:microsoft.com/office/officeart/2005/8/layout/cycle1"/>
    <dgm:cxn modelId="{B157026C-11E5-4EFB-8B51-58044977F790}" type="presParOf" srcId="{10A2313E-624E-41BC-97F6-0C93A068C029}" destId="{CACF6B89-DE6A-4817-8898-3BE94F939A35}" srcOrd="10" destOrd="0" presId="urn:microsoft.com/office/officeart/2005/8/layout/cycle1"/>
    <dgm:cxn modelId="{5D05E16A-5F60-4A0B-BF34-8E3B7708B499}" type="presParOf" srcId="{10A2313E-624E-41BC-97F6-0C93A068C029}" destId="{8E82DAAE-26AD-4391-8839-86F03ACEF74F}" srcOrd="11"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F81F09F-BE4E-4F94-8AAD-8B705BF6FB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C260679B-ACB7-4D50-A9B6-F037A7217281}">
      <dgm:prSet/>
      <dgm:spPr/>
      <dgm:t>
        <a:bodyPr/>
        <a:lstStyle/>
        <a:p>
          <a:pPr rtl="0"/>
          <a:r>
            <a:rPr lang="es-ES_tradnl" dirty="0"/>
            <a:t>Ejemplo Selector de tipo o etiqueta</a:t>
          </a:r>
        </a:p>
      </dgm:t>
    </dgm:pt>
    <dgm:pt modelId="{3BF67D4A-A6D2-4FCC-8278-FCDBDD90C75E}" type="parTrans" cxnId="{70943518-E756-433B-A903-2EC12B535166}">
      <dgm:prSet/>
      <dgm:spPr/>
      <dgm:t>
        <a:bodyPr/>
        <a:lstStyle/>
        <a:p>
          <a:endParaRPr lang="es-ES_tradnl"/>
        </a:p>
      </dgm:t>
    </dgm:pt>
    <dgm:pt modelId="{E2114C21-F544-4B14-A197-AF4929C3E7FA}" type="sibTrans" cxnId="{70943518-E756-433B-A903-2EC12B535166}">
      <dgm:prSet/>
      <dgm:spPr/>
      <dgm:t>
        <a:bodyPr/>
        <a:lstStyle/>
        <a:p>
          <a:endParaRPr lang="es-ES_tradnl"/>
        </a:p>
      </dgm:t>
    </dgm:pt>
    <dgm:pt modelId="{9F5F1578-7DA3-4178-88F8-2504892E4A91}" type="pres">
      <dgm:prSet presAssocID="{5F81F09F-BE4E-4F94-8AAD-8B705BF6FB37}" presName="linear" presStyleCnt="0">
        <dgm:presLayoutVars>
          <dgm:animLvl val="lvl"/>
          <dgm:resizeHandles val="exact"/>
        </dgm:presLayoutVars>
      </dgm:prSet>
      <dgm:spPr/>
    </dgm:pt>
    <dgm:pt modelId="{1A95F118-8F27-4DEC-9C96-2B54A27111D7}" type="pres">
      <dgm:prSet presAssocID="{C260679B-ACB7-4D50-A9B6-F037A7217281}" presName="parentText" presStyleLbl="node1" presStyleIdx="0" presStyleCnt="1">
        <dgm:presLayoutVars>
          <dgm:chMax val="0"/>
          <dgm:bulletEnabled val="1"/>
        </dgm:presLayoutVars>
      </dgm:prSet>
      <dgm:spPr/>
    </dgm:pt>
  </dgm:ptLst>
  <dgm:cxnLst>
    <dgm:cxn modelId="{70943518-E756-433B-A903-2EC12B535166}" srcId="{5F81F09F-BE4E-4F94-8AAD-8B705BF6FB37}" destId="{C260679B-ACB7-4D50-A9B6-F037A7217281}" srcOrd="0" destOrd="0" parTransId="{3BF67D4A-A6D2-4FCC-8278-FCDBDD90C75E}" sibTransId="{E2114C21-F544-4B14-A197-AF4929C3E7FA}"/>
    <dgm:cxn modelId="{2C110567-5D4B-428D-BD80-A8F768E1153B}" type="presOf" srcId="{5F81F09F-BE4E-4F94-8AAD-8B705BF6FB37}" destId="{9F5F1578-7DA3-4178-88F8-2504892E4A91}" srcOrd="0" destOrd="0" presId="urn:microsoft.com/office/officeart/2005/8/layout/vList2"/>
    <dgm:cxn modelId="{C56DCB87-1025-4C77-93BB-EC3F6877F086}" type="presOf" srcId="{C260679B-ACB7-4D50-A9B6-F037A7217281}" destId="{1A95F118-8F27-4DEC-9C96-2B54A27111D7}" srcOrd="0" destOrd="0" presId="urn:microsoft.com/office/officeart/2005/8/layout/vList2"/>
    <dgm:cxn modelId="{7C7BAEB0-0F67-42B5-AE01-F8219523C792}" type="presParOf" srcId="{9F5F1578-7DA3-4178-88F8-2504892E4A91}" destId="{1A95F118-8F27-4DEC-9C96-2B54A27111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887DC8B-15B1-4192-948F-D3A0175761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CEC51ED1-8794-47EA-BD68-96D752976E02}">
      <dgm:prSet/>
      <dgm:spPr/>
      <dgm:t>
        <a:bodyPr/>
        <a:lstStyle/>
        <a:p>
          <a:pPr rtl="0"/>
          <a:r>
            <a:rPr lang="es-ES_tradnl" dirty="0"/>
            <a:t>Ejemplo completo de selectores basados en etiquetas o de tipo</a:t>
          </a:r>
        </a:p>
      </dgm:t>
    </dgm:pt>
    <dgm:pt modelId="{43D04349-F2D2-425C-9567-C9F9B812D0C2}" type="parTrans" cxnId="{3C561210-B9A0-4C71-81A6-EAE276EE88E3}">
      <dgm:prSet/>
      <dgm:spPr/>
      <dgm:t>
        <a:bodyPr/>
        <a:lstStyle/>
        <a:p>
          <a:endParaRPr lang="es-ES_tradnl"/>
        </a:p>
      </dgm:t>
    </dgm:pt>
    <dgm:pt modelId="{AAE7161F-7212-4504-9747-1C520E543F5C}" type="sibTrans" cxnId="{3C561210-B9A0-4C71-81A6-EAE276EE88E3}">
      <dgm:prSet/>
      <dgm:spPr/>
      <dgm:t>
        <a:bodyPr/>
        <a:lstStyle/>
        <a:p>
          <a:endParaRPr lang="es-ES_tradnl"/>
        </a:p>
      </dgm:t>
    </dgm:pt>
    <dgm:pt modelId="{F15B770A-238E-4879-8148-6563B486413F}" type="pres">
      <dgm:prSet presAssocID="{A887DC8B-15B1-4192-948F-D3A0175761B4}" presName="linear" presStyleCnt="0">
        <dgm:presLayoutVars>
          <dgm:animLvl val="lvl"/>
          <dgm:resizeHandles val="exact"/>
        </dgm:presLayoutVars>
      </dgm:prSet>
      <dgm:spPr/>
    </dgm:pt>
    <dgm:pt modelId="{20C4D224-2866-49B3-A4D5-8E2F06A8A32C}" type="pres">
      <dgm:prSet presAssocID="{CEC51ED1-8794-47EA-BD68-96D752976E02}" presName="parentText" presStyleLbl="node1" presStyleIdx="0" presStyleCnt="1" custLinFactNeighborX="4806" custLinFactNeighborY="53322">
        <dgm:presLayoutVars>
          <dgm:chMax val="0"/>
          <dgm:bulletEnabled val="1"/>
        </dgm:presLayoutVars>
      </dgm:prSet>
      <dgm:spPr/>
    </dgm:pt>
  </dgm:ptLst>
  <dgm:cxnLst>
    <dgm:cxn modelId="{3C561210-B9A0-4C71-81A6-EAE276EE88E3}" srcId="{A887DC8B-15B1-4192-948F-D3A0175761B4}" destId="{CEC51ED1-8794-47EA-BD68-96D752976E02}" srcOrd="0" destOrd="0" parTransId="{43D04349-F2D2-425C-9567-C9F9B812D0C2}" sibTransId="{AAE7161F-7212-4504-9747-1C520E543F5C}"/>
    <dgm:cxn modelId="{F9D6C7B8-15CC-4994-9132-13A78690A164}" type="presOf" srcId="{A887DC8B-15B1-4192-948F-D3A0175761B4}" destId="{F15B770A-238E-4879-8148-6563B486413F}" srcOrd="0" destOrd="0" presId="urn:microsoft.com/office/officeart/2005/8/layout/vList2"/>
    <dgm:cxn modelId="{15DB36D8-80A9-417A-B003-912DCFC5106E}" type="presOf" srcId="{CEC51ED1-8794-47EA-BD68-96D752976E02}" destId="{20C4D224-2866-49B3-A4D5-8E2F06A8A32C}" srcOrd="0" destOrd="0" presId="urn:microsoft.com/office/officeart/2005/8/layout/vList2"/>
    <dgm:cxn modelId="{02DE072E-187D-40B1-9BD4-6F030370091A}" type="presParOf" srcId="{F15B770A-238E-4879-8148-6563B486413F}" destId="{20C4D224-2866-49B3-A4D5-8E2F06A8A3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157962F-CD29-4F3A-BD16-91A9F4E468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49942403-4BDA-46A0-A5D2-A0793F0CCCB4}">
      <dgm:prSet/>
      <dgm:spPr/>
      <dgm:t>
        <a:bodyPr/>
        <a:lstStyle/>
        <a:p>
          <a:pPr rtl="0"/>
          <a:r>
            <a:rPr lang="es-ES_tradnl" dirty="0"/>
            <a:t>Actividad 3.1</a:t>
          </a:r>
        </a:p>
      </dgm:t>
    </dgm:pt>
    <dgm:pt modelId="{1D0E3035-5607-44B6-AB2F-999A7C58EF9C}" type="parTrans" cxnId="{B8D5E798-FF5C-4B87-8745-CB26D80B46C1}">
      <dgm:prSet/>
      <dgm:spPr/>
      <dgm:t>
        <a:bodyPr/>
        <a:lstStyle/>
        <a:p>
          <a:endParaRPr lang="es-ES_tradnl"/>
        </a:p>
      </dgm:t>
    </dgm:pt>
    <dgm:pt modelId="{BC732CF1-C877-4F4B-B8B6-1ADC66512B49}" type="sibTrans" cxnId="{B8D5E798-FF5C-4B87-8745-CB26D80B46C1}">
      <dgm:prSet/>
      <dgm:spPr/>
      <dgm:t>
        <a:bodyPr/>
        <a:lstStyle/>
        <a:p>
          <a:endParaRPr lang="es-ES_tradnl"/>
        </a:p>
      </dgm:t>
    </dgm:pt>
    <dgm:pt modelId="{8D3F8006-4B33-4B35-B094-2FE467473E95}" type="pres">
      <dgm:prSet presAssocID="{6157962F-CD29-4F3A-BD16-91A9F4E46872}" presName="linear" presStyleCnt="0">
        <dgm:presLayoutVars>
          <dgm:animLvl val="lvl"/>
          <dgm:resizeHandles val="exact"/>
        </dgm:presLayoutVars>
      </dgm:prSet>
      <dgm:spPr/>
    </dgm:pt>
    <dgm:pt modelId="{AE0E6AE9-47C0-4640-A15D-E592ADDA3E11}" type="pres">
      <dgm:prSet presAssocID="{49942403-4BDA-46A0-A5D2-A0793F0CCCB4}" presName="parentText" presStyleLbl="node1" presStyleIdx="0" presStyleCnt="1">
        <dgm:presLayoutVars>
          <dgm:chMax val="0"/>
          <dgm:bulletEnabled val="1"/>
        </dgm:presLayoutVars>
      </dgm:prSet>
      <dgm:spPr/>
    </dgm:pt>
  </dgm:ptLst>
  <dgm:cxnLst>
    <dgm:cxn modelId="{FEF5CF73-61D7-42C4-B007-E54520AC972A}" type="presOf" srcId="{6157962F-CD29-4F3A-BD16-91A9F4E46872}" destId="{8D3F8006-4B33-4B35-B094-2FE467473E95}" srcOrd="0" destOrd="0" presId="urn:microsoft.com/office/officeart/2005/8/layout/vList2"/>
    <dgm:cxn modelId="{F14DCD94-A57F-4994-A2CB-069C75CC5A4C}" type="presOf" srcId="{49942403-4BDA-46A0-A5D2-A0793F0CCCB4}" destId="{AE0E6AE9-47C0-4640-A15D-E592ADDA3E11}" srcOrd="0" destOrd="0" presId="urn:microsoft.com/office/officeart/2005/8/layout/vList2"/>
    <dgm:cxn modelId="{B8D5E798-FF5C-4B87-8745-CB26D80B46C1}" srcId="{6157962F-CD29-4F3A-BD16-91A9F4E46872}" destId="{49942403-4BDA-46A0-A5D2-A0793F0CCCB4}" srcOrd="0" destOrd="0" parTransId="{1D0E3035-5607-44B6-AB2F-999A7C58EF9C}" sibTransId="{BC732CF1-C877-4F4B-B8B6-1ADC66512B49}"/>
    <dgm:cxn modelId="{53D67198-96EA-4664-B93E-40C9F47C2C78}" type="presParOf" srcId="{8D3F8006-4B33-4B35-B094-2FE467473E95}" destId="{AE0E6AE9-47C0-4640-A15D-E592ADDA3E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2AA45F2-EEBF-4420-A87E-9DD4E7407B05}"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s-ES_tradnl"/>
        </a:p>
      </dgm:t>
    </dgm:pt>
    <dgm:pt modelId="{1866BC4E-DCEC-4161-970A-560F26620895}">
      <dgm:prSet custT="1"/>
      <dgm:spPr/>
      <dgm:t>
        <a:bodyPr/>
        <a:lstStyle/>
        <a:p>
          <a:pPr rtl="0"/>
          <a:r>
            <a:rPr lang="es-ES" sz="2000" dirty="0">
              <a:solidFill>
                <a:schemeClr val="tx2"/>
              </a:solidFill>
            </a:rPr>
            <a:t>Cree un fichero HTML  con dos textos, uno entre etiquetas &lt;h1&gt;&lt;/h1&gt; y otro entre &lt;h2&gt;&lt;/h2&gt;. </a:t>
          </a:r>
        </a:p>
        <a:p>
          <a:pPr rtl="0"/>
          <a:r>
            <a:rPr lang="es-ES" sz="2000" dirty="0">
              <a:solidFill>
                <a:schemeClr val="tx2"/>
              </a:solidFill>
            </a:rPr>
            <a:t>Luego incluya en el &lt;head&gt; un estilo que afecte al color de las etiquetas h1 (color) y al color de fondo (</a:t>
          </a:r>
          <a:r>
            <a:rPr lang="es-ES" sz="2000" dirty="0" err="1">
              <a:solidFill>
                <a:schemeClr val="tx2"/>
              </a:solidFill>
            </a:rPr>
            <a:t>background</a:t>
          </a:r>
          <a:r>
            <a:rPr lang="es-ES" sz="2000" dirty="0">
              <a:solidFill>
                <a:schemeClr val="tx2"/>
              </a:solidFill>
            </a:rPr>
            <a:t>-color) de los h2.</a:t>
          </a:r>
        </a:p>
        <a:p>
          <a:pPr rtl="0"/>
          <a:r>
            <a:rPr lang="es-ES" sz="2000" dirty="0">
              <a:solidFill>
                <a:schemeClr val="tx2"/>
              </a:solidFill>
            </a:rPr>
            <a:t> El texto entre &lt;h1&gt; es azul y el &lt;h2&gt; en negro con el </a:t>
          </a:r>
          <a:r>
            <a:rPr lang="es-ES" sz="2000" dirty="0" err="1">
              <a:solidFill>
                <a:schemeClr val="tx2"/>
              </a:solidFill>
            </a:rPr>
            <a:t>background</a:t>
          </a:r>
          <a:r>
            <a:rPr lang="es-ES" sz="2000" dirty="0">
              <a:solidFill>
                <a:schemeClr val="tx2"/>
              </a:solidFill>
            </a:rPr>
            <a:t> rojo.</a:t>
          </a:r>
        </a:p>
        <a:p>
          <a:pPr rtl="0"/>
          <a:r>
            <a:rPr lang="es-ES_tradnl" sz="2000" dirty="0">
              <a:solidFill>
                <a:schemeClr val="tx2"/>
              </a:solidFill>
            </a:rPr>
            <a:t>La apariencia del fichero HTML con </a:t>
          </a:r>
          <a:r>
            <a:rPr lang="es-ES_tradnl" sz="2000" dirty="0" err="1">
              <a:solidFill>
                <a:schemeClr val="tx2"/>
              </a:solidFill>
            </a:rPr>
            <a:t>CCS</a:t>
          </a:r>
          <a:r>
            <a:rPr lang="es-ES_tradnl" sz="2000" dirty="0">
              <a:solidFill>
                <a:schemeClr val="tx2"/>
              </a:solidFill>
            </a:rPr>
            <a:t> creado sería como esta:</a:t>
          </a:r>
        </a:p>
      </dgm:t>
    </dgm:pt>
    <dgm:pt modelId="{82538D10-FCD2-4C1D-A858-08FB1566D70A}" type="parTrans" cxnId="{16043F68-D738-4C41-A6E5-293390F4093F}">
      <dgm:prSet/>
      <dgm:spPr/>
      <dgm:t>
        <a:bodyPr/>
        <a:lstStyle/>
        <a:p>
          <a:endParaRPr lang="es-ES_tradnl"/>
        </a:p>
      </dgm:t>
    </dgm:pt>
    <dgm:pt modelId="{A6A631B7-6059-4259-8135-2EA98B7369AD}" type="sibTrans" cxnId="{16043F68-D738-4C41-A6E5-293390F4093F}">
      <dgm:prSet/>
      <dgm:spPr/>
      <dgm:t>
        <a:bodyPr/>
        <a:lstStyle/>
        <a:p>
          <a:endParaRPr lang="es-ES_tradnl"/>
        </a:p>
      </dgm:t>
    </dgm:pt>
    <dgm:pt modelId="{A81A62E0-4752-48DF-AAF7-3380F877C0E3}" type="pres">
      <dgm:prSet presAssocID="{B2AA45F2-EEBF-4420-A87E-9DD4E7407B05}" presName="linear" presStyleCnt="0">
        <dgm:presLayoutVars>
          <dgm:animLvl val="lvl"/>
          <dgm:resizeHandles val="exact"/>
        </dgm:presLayoutVars>
      </dgm:prSet>
      <dgm:spPr/>
    </dgm:pt>
    <dgm:pt modelId="{4CE82856-2309-43C9-9EB3-8BC535F19B57}" type="pres">
      <dgm:prSet presAssocID="{1866BC4E-DCEC-4161-970A-560F26620895}" presName="parentText" presStyleLbl="node1" presStyleIdx="0" presStyleCnt="1" custScaleY="125282">
        <dgm:presLayoutVars>
          <dgm:chMax val="0"/>
          <dgm:bulletEnabled val="1"/>
        </dgm:presLayoutVars>
      </dgm:prSet>
      <dgm:spPr/>
    </dgm:pt>
  </dgm:ptLst>
  <dgm:cxnLst>
    <dgm:cxn modelId="{69A50621-1212-4D98-A150-174E404D9168}" type="presOf" srcId="{1866BC4E-DCEC-4161-970A-560F26620895}" destId="{4CE82856-2309-43C9-9EB3-8BC535F19B57}" srcOrd="0" destOrd="0" presId="urn:microsoft.com/office/officeart/2005/8/layout/vList2"/>
    <dgm:cxn modelId="{16043F68-D738-4C41-A6E5-293390F4093F}" srcId="{B2AA45F2-EEBF-4420-A87E-9DD4E7407B05}" destId="{1866BC4E-DCEC-4161-970A-560F26620895}" srcOrd="0" destOrd="0" parTransId="{82538D10-FCD2-4C1D-A858-08FB1566D70A}" sibTransId="{A6A631B7-6059-4259-8135-2EA98B7369AD}"/>
    <dgm:cxn modelId="{4FB456EB-A65B-408C-BF5C-47AA8DCD91E0}" type="presOf" srcId="{B2AA45F2-EEBF-4420-A87E-9DD4E7407B05}" destId="{A81A62E0-4752-48DF-AAF7-3380F877C0E3}" srcOrd="0" destOrd="0" presId="urn:microsoft.com/office/officeart/2005/8/layout/vList2"/>
    <dgm:cxn modelId="{6C4C6912-E1CF-45BD-AA21-14020A1329D1}" type="presParOf" srcId="{A81A62E0-4752-48DF-AAF7-3380F877C0E3}" destId="{4CE82856-2309-43C9-9EB3-8BC535F19B5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8BB9BCE-B55E-448D-B356-3E3776CB2B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CD2E50A-445E-447B-9382-08E9125F8973}">
      <dgm:prSet/>
      <dgm:spPr/>
      <dgm:t>
        <a:bodyPr/>
        <a:lstStyle/>
        <a:p>
          <a:pPr rtl="0"/>
          <a:r>
            <a:rPr lang="es-ES" b="1" dirty="0"/>
            <a:t>3.2.1. SELECTORES BASADOS EN ETIQUETAS O DE TIPO (II) </a:t>
          </a:r>
          <a:endParaRPr lang="es-ES_tradnl" dirty="0"/>
        </a:p>
      </dgm:t>
    </dgm:pt>
    <dgm:pt modelId="{305D5F11-A84D-4583-BEA6-874169913888}" type="parTrans" cxnId="{04635FF6-B64A-440B-8738-384BA2666317}">
      <dgm:prSet/>
      <dgm:spPr/>
      <dgm:t>
        <a:bodyPr/>
        <a:lstStyle/>
        <a:p>
          <a:endParaRPr lang="es-ES_tradnl"/>
        </a:p>
      </dgm:t>
    </dgm:pt>
    <dgm:pt modelId="{B1BD991F-B03A-4902-A6BC-D4E61B0E2891}" type="sibTrans" cxnId="{04635FF6-B64A-440B-8738-384BA2666317}">
      <dgm:prSet/>
      <dgm:spPr/>
      <dgm:t>
        <a:bodyPr/>
        <a:lstStyle/>
        <a:p>
          <a:endParaRPr lang="es-ES_tradnl"/>
        </a:p>
      </dgm:t>
    </dgm:pt>
    <dgm:pt modelId="{E0882D06-485F-4FA3-BDE0-23027C9E991F}" type="pres">
      <dgm:prSet presAssocID="{F8BB9BCE-B55E-448D-B356-3E3776CB2BC9}" presName="linear" presStyleCnt="0">
        <dgm:presLayoutVars>
          <dgm:animLvl val="lvl"/>
          <dgm:resizeHandles val="exact"/>
        </dgm:presLayoutVars>
      </dgm:prSet>
      <dgm:spPr/>
    </dgm:pt>
    <dgm:pt modelId="{87590DB0-6E3B-412C-BCD5-3AB1FC660158}" type="pres">
      <dgm:prSet presAssocID="{DCD2E50A-445E-447B-9382-08E9125F8973}" presName="parentText" presStyleLbl="node1" presStyleIdx="0" presStyleCnt="1" custLinFactNeighborY="-32163">
        <dgm:presLayoutVars>
          <dgm:chMax val="0"/>
          <dgm:bulletEnabled val="1"/>
        </dgm:presLayoutVars>
      </dgm:prSet>
      <dgm:spPr/>
    </dgm:pt>
  </dgm:ptLst>
  <dgm:cxnLst>
    <dgm:cxn modelId="{1A918C4F-EFDC-4602-AC7E-232093ECA352}" type="presOf" srcId="{DCD2E50A-445E-447B-9382-08E9125F8973}" destId="{87590DB0-6E3B-412C-BCD5-3AB1FC660158}" srcOrd="0" destOrd="0" presId="urn:microsoft.com/office/officeart/2005/8/layout/vList2"/>
    <dgm:cxn modelId="{318B59A6-81D4-482E-8A5F-D93C91AF1E8C}" type="presOf" srcId="{F8BB9BCE-B55E-448D-B356-3E3776CB2BC9}" destId="{E0882D06-485F-4FA3-BDE0-23027C9E991F}" srcOrd="0" destOrd="0" presId="urn:microsoft.com/office/officeart/2005/8/layout/vList2"/>
    <dgm:cxn modelId="{04635FF6-B64A-440B-8738-384BA2666317}" srcId="{F8BB9BCE-B55E-448D-B356-3E3776CB2BC9}" destId="{DCD2E50A-445E-447B-9382-08E9125F8973}" srcOrd="0" destOrd="0" parTransId="{305D5F11-A84D-4583-BEA6-874169913888}" sibTransId="{B1BD991F-B03A-4902-A6BC-D4E61B0E2891}"/>
    <dgm:cxn modelId="{51182A9A-7446-45BE-8327-5D58DFFA5B7D}" type="presParOf" srcId="{E0882D06-485F-4FA3-BDE0-23027C9E991F}" destId="{87590DB0-6E3B-412C-BCD5-3AB1FC6601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5E6D0BE-C7FC-4B22-BAC3-D31B398D5F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193C9E72-9795-4D04-9F94-AE5475CD791C}">
      <dgm:prSet custT="1">
        <dgm:style>
          <a:lnRef idx="2">
            <a:schemeClr val="accent1"/>
          </a:lnRef>
          <a:fillRef idx="1">
            <a:schemeClr val="lt1"/>
          </a:fillRef>
          <a:effectRef idx="0">
            <a:schemeClr val="accent1"/>
          </a:effectRef>
          <a:fontRef idx="minor">
            <a:schemeClr val="dk1"/>
          </a:fontRef>
        </dgm:style>
      </dgm:prSet>
      <dgm:spPr/>
      <dgm:t>
        <a:bodyPr/>
        <a:lstStyle/>
        <a:p>
          <a:pPr rtl="0"/>
          <a:r>
            <a:rPr lang="es-ES_tradnl" sz="2400" b="0" i="1" dirty="0">
              <a:solidFill>
                <a:schemeClr val="tx2"/>
              </a:solidFill>
              <a:effectLst>
                <a:outerShdw blurRad="38100" dist="38100" dir="2700000" algn="tl">
                  <a:srgbClr val="000000">
                    <a:alpha val="43137"/>
                  </a:srgbClr>
                </a:outerShdw>
              </a:effectLst>
            </a:rPr>
            <a:t>Selector1, Selector2, {atributo1:valor1; atributo2:valor2} </a:t>
          </a:r>
          <a:endParaRPr lang="es-ES_tradnl" sz="2400" b="0" dirty="0">
            <a:solidFill>
              <a:schemeClr val="tx2"/>
            </a:solidFill>
            <a:effectLst>
              <a:outerShdw blurRad="38100" dist="38100" dir="2700000" algn="tl">
                <a:srgbClr val="000000">
                  <a:alpha val="43137"/>
                </a:srgbClr>
              </a:outerShdw>
            </a:effectLst>
          </a:endParaRPr>
        </a:p>
      </dgm:t>
    </dgm:pt>
    <dgm:pt modelId="{AABFC657-8A83-4374-B190-540687CE7F11}" type="parTrans" cxnId="{56BB6602-AD95-4CCD-A707-6FA3FACE0B8E}">
      <dgm:prSet/>
      <dgm:spPr/>
      <dgm:t>
        <a:bodyPr/>
        <a:lstStyle/>
        <a:p>
          <a:endParaRPr lang="es-ES_tradnl"/>
        </a:p>
      </dgm:t>
    </dgm:pt>
    <dgm:pt modelId="{F31AD3C0-FC2B-484F-8270-B46B74FF7F05}" type="sibTrans" cxnId="{56BB6602-AD95-4CCD-A707-6FA3FACE0B8E}">
      <dgm:prSet/>
      <dgm:spPr/>
      <dgm:t>
        <a:bodyPr/>
        <a:lstStyle/>
        <a:p>
          <a:endParaRPr lang="es-ES_tradnl"/>
        </a:p>
      </dgm:t>
    </dgm:pt>
    <dgm:pt modelId="{B7F21D72-7D95-414E-9AEF-9EA2BCE9ABF0}">
      <dgm:prSet custT="1"/>
      <dgm:spPr/>
      <dgm:t>
        <a:bodyPr/>
        <a:lstStyle/>
        <a:p>
          <a:pPr algn="l" rtl="0"/>
          <a:r>
            <a:rPr lang="es-ES_tradnl" sz="2400" dirty="0" err="1"/>
            <a:t>CSS</a:t>
          </a:r>
          <a:r>
            <a:rPr lang="es-ES_tradnl" sz="2400" dirty="0"/>
            <a:t> contempla sintaxis </a:t>
          </a:r>
          <a:r>
            <a:rPr lang="es-ES_tradnl" sz="2400" b="1" u="sng" dirty="0"/>
            <a:t>para definir atributos para varios selectores y  selectores con varios atributos</a:t>
          </a:r>
          <a:r>
            <a:rPr lang="es-ES_tradnl" sz="2800" dirty="0"/>
            <a:t>. </a:t>
          </a:r>
        </a:p>
      </dgm:t>
    </dgm:pt>
    <dgm:pt modelId="{21BC4BF9-7450-498D-B57F-5E7F063D4864}" type="sibTrans" cxnId="{C148B74E-0D31-4D1D-ADBD-F64A606EF5DB}">
      <dgm:prSet/>
      <dgm:spPr/>
      <dgm:t>
        <a:bodyPr/>
        <a:lstStyle/>
        <a:p>
          <a:endParaRPr lang="es-ES_tradnl"/>
        </a:p>
      </dgm:t>
    </dgm:pt>
    <dgm:pt modelId="{4DAB155A-7266-4276-9FDF-1652E4CE5711}" type="parTrans" cxnId="{C148B74E-0D31-4D1D-ADBD-F64A606EF5DB}">
      <dgm:prSet/>
      <dgm:spPr/>
      <dgm:t>
        <a:bodyPr/>
        <a:lstStyle/>
        <a:p>
          <a:endParaRPr lang="es-ES_tradnl"/>
        </a:p>
      </dgm:t>
    </dgm:pt>
    <dgm:pt modelId="{E4FF070D-1646-4B49-9A2B-35B0D338F353}">
      <dgm:prSet custT="1"/>
      <dgm:spPr/>
      <dgm:t>
        <a:bodyPr/>
        <a:lstStyle/>
        <a:p>
          <a:pPr rtl="0"/>
          <a:r>
            <a:rPr lang="es-ES" sz="2400" dirty="0"/>
            <a:t>Si el mismo estilo se le quiere aplicar a dos selectores distintos, la sintaxis sería</a:t>
          </a:r>
          <a:r>
            <a:rPr lang="es-ES" sz="3200" dirty="0"/>
            <a:t>: </a:t>
          </a:r>
          <a:r>
            <a:rPr lang="es-ES_tradnl" sz="2400" i="1" dirty="0">
              <a:solidFill>
                <a:srgbClr val="FFFF00"/>
              </a:solidFill>
            </a:rPr>
            <a:t>h1 , h2 {</a:t>
          </a:r>
          <a:r>
            <a:rPr lang="es-ES_tradnl" sz="2400" i="1" dirty="0" err="1">
              <a:solidFill>
                <a:srgbClr val="FFFF00"/>
              </a:solidFill>
            </a:rPr>
            <a:t>color:blue</a:t>
          </a:r>
          <a:r>
            <a:rPr lang="es-ES_tradnl" sz="2400" i="1" dirty="0">
              <a:solidFill>
                <a:srgbClr val="FFFF00"/>
              </a:solidFill>
            </a:rPr>
            <a:t>} </a:t>
          </a:r>
          <a:endParaRPr lang="es-ES_tradnl" sz="3200" dirty="0"/>
        </a:p>
      </dgm:t>
    </dgm:pt>
    <dgm:pt modelId="{54E1A6BA-1DB1-4782-A3CA-112321C31155}" type="parTrans" cxnId="{40FA2175-727D-4383-9A82-54E0797A1C54}">
      <dgm:prSet/>
      <dgm:spPr/>
      <dgm:t>
        <a:bodyPr/>
        <a:lstStyle/>
        <a:p>
          <a:endParaRPr lang="es-ES_tradnl"/>
        </a:p>
      </dgm:t>
    </dgm:pt>
    <dgm:pt modelId="{93F26F6D-E214-4484-83A0-C28099362946}" type="sibTrans" cxnId="{40FA2175-727D-4383-9A82-54E0797A1C54}">
      <dgm:prSet/>
      <dgm:spPr/>
      <dgm:t>
        <a:bodyPr/>
        <a:lstStyle/>
        <a:p>
          <a:endParaRPr lang="es-ES_tradnl"/>
        </a:p>
      </dgm:t>
    </dgm:pt>
    <dgm:pt modelId="{EAE7A80C-AB22-4E48-9334-64640D5C29F9}">
      <dgm:prSet custT="1"/>
      <dgm:spPr/>
      <dgm:t>
        <a:bodyPr/>
        <a:lstStyle/>
        <a:p>
          <a:pPr rtl="0"/>
          <a:r>
            <a:rPr lang="es-ES" sz="2400" dirty="0"/>
            <a:t>Y si al mismo selector se le quiere aplicar atributos diferentes: </a:t>
          </a:r>
          <a:r>
            <a:rPr lang="es-ES_tradnl" sz="2400" i="1" dirty="0">
              <a:solidFill>
                <a:srgbClr val="FF0000"/>
              </a:solidFill>
            </a:rPr>
            <a:t>h1 {color: </a:t>
          </a:r>
          <a:r>
            <a:rPr lang="es-ES_tradnl" sz="2400" i="1" dirty="0" err="1">
              <a:solidFill>
                <a:srgbClr val="FF0000"/>
              </a:solidFill>
            </a:rPr>
            <a:t>blue</a:t>
          </a:r>
          <a:r>
            <a:rPr lang="es-ES_tradnl" sz="2400" i="1" dirty="0">
              <a:solidFill>
                <a:srgbClr val="FF0000"/>
              </a:solidFill>
            </a:rPr>
            <a:t>; </a:t>
          </a:r>
          <a:r>
            <a:rPr lang="es-ES_tradnl" sz="2400" i="1" dirty="0" err="1">
              <a:solidFill>
                <a:srgbClr val="FF0000"/>
              </a:solidFill>
            </a:rPr>
            <a:t>background-color:red</a:t>
          </a:r>
          <a:r>
            <a:rPr lang="es-ES_tradnl" sz="2400" i="1" dirty="0">
              <a:solidFill>
                <a:srgbClr val="FF0000"/>
              </a:solidFill>
            </a:rPr>
            <a:t> } </a:t>
          </a:r>
          <a:endParaRPr lang="es-ES_tradnl" sz="2400" dirty="0"/>
        </a:p>
      </dgm:t>
    </dgm:pt>
    <dgm:pt modelId="{3C2805F9-A475-436C-B530-2D11092E9603}" type="parTrans" cxnId="{1FDB0577-20B3-4517-A035-9874EFF7394B}">
      <dgm:prSet/>
      <dgm:spPr/>
      <dgm:t>
        <a:bodyPr/>
        <a:lstStyle/>
        <a:p>
          <a:endParaRPr lang="es-ES_tradnl"/>
        </a:p>
      </dgm:t>
    </dgm:pt>
    <dgm:pt modelId="{06992918-1C68-4D87-9C08-B00D0A9FC16D}" type="sibTrans" cxnId="{1FDB0577-20B3-4517-A035-9874EFF7394B}">
      <dgm:prSet/>
      <dgm:spPr/>
      <dgm:t>
        <a:bodyPr/>
        <a:lstStyle/>
        <a:p>
          <a:endParaRPr lang="es-ES_tradnl"/>
        </a:p>
      </dgm:t>
    </dgm:pt>
    <dgm:pt modelId="{AD424997-CC05-441F-A81D-6AF368D5A30F}" type="pres">
      <dgm:prSet presAssocID="{35E6D0BE-C7FC-4B22-BAC3-D31B398D5F10}" presName="linear" presStyleCnt="0">
        <dgm:presLayoutVars>
          <dgm:animLvl val="lvl"/>
          <dgm:resizeHandles val="exact"/>
        </dgm:presLayoutVars>
      </dgm:prSet>
      <dgm:spPr/>
    </dgm:pt>
    <dgm:pt modelId="{D9876AB6-8B4C-4826-A28F-A1C50AD1EF5A}" type="pres">
      <dgm:prSet presAssocID="{B7F21D72-7D95-414E-9AEF-9EA2BCE9ABF0}" presName="parentText" presStyleLbl="node1" presStyleIdx="0" presStyleCnt="4" custScaleX="98039" custScaleY="93004" custLinFactY="-89154" custLinFactNeighborY="-100000">
        <dgm:presLayoutVars>
          <dgm:chMax val="0"/>
          <dgm:bulletEnabled val="1"/>
        </dgm:presLayoutVars>
      </dgm:prSet>
      <dgm:spPr/>
    </dgm:pt>
    <dgm:pt modelId="{17EA94B6-500D-4CD1-B261-2C9F64F65452}" type="pres">
      <dgm:prSet presAssocID="{21BC4BF9-7450-498D-B57F-5E7F063D4864}" presName="spacer" presStyleCnt="0"/>
      <dgm:spPr/>
    </dgm:pt>
    <dgm:pt modelId="{1CA46D2C-1A69-4950-AD14-12508A8D200E}" type="pres">
      <dgm:prSet presAssocID="{193C9E72-9795-4D04-9F94-AE5475CD791C}" presName="parentText" presStyleLbl="node1" presStyleIdx="1" presStyleCnt="4" custScaleY="46480" custLinFactNeighborY="-47995">
        <dgm:presLayoutVars>
          <dgm:chMax val="0"/>
          <dgm:bulletEnabled val="1"/>
        </dgm:presLayoutVars>
      </dgm:prSet>
      <dgm:spPr/>
    </dgm:pt>
    <dgm:pt modelId="{E1CC1CFC-96A7-486C-BF76-BB441C79E2AE}" type="pres">
      <dgm:prSet presAssocID="{F31AD3C0-FC2B-484F-8270-B46B74FF7F05}" presName="spacer" presStyleCnt="0"/>
      <dgm:spPr/>
    </dgm:pt>
    <dgm:pt modelId="{DA9AAF2A-31E1-411C-BA61-2F4001DBAEC8}" type="pres">
      <dgm:prSet presAssocID="{E4FF070D-1646-4B49-9A2B-35B0D338F353}" presName="parentText" presStyleLbl="node1" presStyleIdx="2" presStyleCnt="4" custScaleY="63957" custLinFactNeighborY="-59447">
        <dgm:presLayoutVars>
          <dgm:chMax val="0"/>
          <dgm:bulletEnabled val="1"/>
        </dgm:presLayoutVars>
      </dgm:prSet>
      <dgm:spPr/>
    </dgm:pt>
    <dgm:pt modelId="{BC52F326-E20D-4146-AD9B-BAE575C707DF}" type="pres">
      <dgm:prSet presAssocID="{93F26F6D-E214-4484-83A0-C28099362946}" presName="spacer" presStyleCnt="0"/>
      <dgm:spPr/>
    </dgm:pt>
    <dgm:pt modelId="{E70AB5F7-E6A4-4656-8E88-394BE0CD9328}" type="pres">
      <dgm:prSet presAssocID="{EAE7A80C-AB22-4E48-9334-64640D5C29F9}" presName="parentText" presStyleLbl="node1" presStyleIdx="3" presStyleCnt="4" custScaleY="66610" custLinFactNeighborY="-67298">
        <dgm:presLayoutVars>
          <dgm:chMax val="0"/>
          <dgm:bulletEnabled val="1"/>
        </dgm:presLayoutVars>
      </dgm:prSet>
      <dgm:spPr/>
    </dgm:pt>
  </dgm:ptLst>
  <dgm:cxnLst>
    <dgm:cxn modelId="{56BB6602-AD95-4CCD-A707-6FA3FACE0B8E}" srcId="{35E6D0BE-C7FC-4B22-BAC3-D31B398D5F10}" destId="{193C9E72-9795-4D04-9F94-AE5475CD791C}" srcOrd="1" destOrd="0" parTransId="{AABFC657-8A83-4374-B190-540687CE7F11}" sibTransId="{F31AD3C0-FC2B-484F-8270-B46B74FF7F05}"/>
    <dgm:cxn modelId="{C148B74E-0D31-4D1D-ADBD-F64A606EF5DB}" srcId="{35E6D0BE-C7FC-4B22-BAC3-D31B398D5F10}" destId="{B7F21D72-7D95-414E-9AEF-9EA2BCE9ABF0}" srcOrd="0" destOrd="0" parTransId="{4DAB155A-7266-4276-9FDF-1652E4CE5711}" sibTransId="{21BC4BF9-7450-498D-B57F-5E7F063D4864}"/>
    <dgm:cxn modelId="{40FA2175-727D-4383-9A82-54E0797A1C54}" srcId="{35E6D0BE-C7FC-4B22-BAC3-D31B398D5F10}" destId="{E4FF070D-1646-4B49-9A2B-35B0D338F353}" srcOrd="2" destOrd="0" parTransId="{54E1A6BA-1DB1-4782-A3CA-112321C31155}" sibTransId="{93F26F6D-E214-4484-83A0-C28099362946}"/>
    <dgm:cxn modelId="{1FDB0577-20B3-4517-A035-9874EFF7394B}" srcId="{35E6D0BE-C7FC-4B22-BAC3-D31B398D5F10}" destId="{EAE7A80C-AB22-4E48-9334-64640D5C29F9}" srcOrd="3" destOrd="0" parTransId="{3C2805F9-A475-436C-B530-2D11092E9603}" sibTransId="{06992918-1C68-4D87-9C08-B00D0A9FC16D}"/>
    <dgm:cxn modelId="{AB8E84A5-9506-4F9D-94FD-473CF40A1C9B}" type="presOf" srcId="{B7F21D72-7D95-414E-9AEF-9EA2BCE9ABF0}" destId="{D9876AB6-8B4C-4826-A28F-A1C50AD1EF5A}" srcOrd="0" destOrd="0" presId="urn:microsoft.com/office/officeart/2005/8/layout/vList2"/>
    <dgm:cxn modelId="{6E367BCF-A63B-46E2-9855-1F73DD5AB953}" type="presOf" srcId="{35E6D0BE-C7FC-4B22-BAC3-D31B398D5F10}" destId="{AD424997-CC05-441F-A81D-6AF368D5A30F}" srcOrd="0" destOrd="0" presId="urn:microsoft.com/office/officeart/2005/8/layout/vList2"/>
    <dgm:cxn modelId="{9188C7E7-CBA6-4859-B27B-BB434D8A44F6}" type="presOf" srcId="{193C9E72-9795-4D04-9F94-AE5475CD791C}" destId="{1CA46D2C-1A69-4950-AD14-12508A8D200E}" srcOrd="0" destOrd="0" presId="urn:microsoft.com/office/officeart/2005/8/layout/vList2"/>
    <dgm:cxn modelId="{7BA6E7E9-820D-4594-A221-01E484DA2466}" type="presOf" srcId="{E4FF070D-1646-4B49-9A2B-35B0D338F353}" destId="{DA9AAF2A-31E1-411C-BA61-2F4001DBAEC8}" srcOrd="0" destOrd="0" presId="urn:microsoft.com/office/officeart/2005/8/layout/vList2"/>
    <dgm:cxn modelId="{F3F34BF4-9933-4E5E-B9FA-2D38CAAD2222}" type="presOf" srcId="{EAE7A80C-AB22-4E48-9334-64640D5C29F9}" destId="{E70AB5F7-E6A4-4656-8E88-394BE0CD9328}" srcOrd="0" destOrd="0" presId="urn:microsoft.com/office/officeart/2005/8/layout/vList2"/>
    <dgm:cxn modelId="{78B1F784-8BF3-47E6-90FD-E0BD940CF027}" type="presParOf" srcId="{AD424997-CC05-441F-A81D-6AF368D5A30F}" destId="{D9876AB6-8B4C-4826-A28F-A1C50AD1EF5A}" srcOrd="0" destOrd="0" presId="urn:microsoft.com/office/officeart/2005/8/layout/vList2"/>
    <dgm:cxn modelId="{D4F85E52-87C6-4FEE-8CCE-8F2F5906D3FC}" type="presParOf" srcId="{AD424997-CC05-441F-A81D-6AF368D5A30F}" destId="{17EA94B6-500D-4CD1-B261-2C9F64F65452}" srcOrd="1" destOrd="0" presId="urn:microsoft.com/office/officeart/2005/8/layout/vList2"/>
    <dgm:cxn modelId="{6671B698-CF8D-4175-BAED-E8A06CB02DFB}" type="presParOf" srcId="{AD424997-CC05-441F-A81D-6AF368D5A30F}" destId="{1CA46D2C-1A69-4950-AD14-12508A8D200E}" srcOrd="2" destOrd="0" presId="urn:microsoft.com/office/officeart/2005/8/layout/vList2"/>
    <dgm:cxn modelId="{4A71B497-A684-4490-9547-A36A58CBD09C}" type="presParOf" srcId="{AD424997-CC05-441F-A81D-6AF368D5A30F}" destId="{E1CC1CFC-96A7-486C-BF76-BB441C79E2AE}" srcOrd="3" destOrd="0" presId="urn:microsoft.com/office/officeart/2005/8/layout/vList2"/>
    <dgm:cxn modelId="{A47A3196-0124-4D22-9357-FF1D351EC216}" type="presParOf" srcId="{AD424997-CC05-441F-A81D-6AF368D5A30F}" destId="{DA9AAF2A-31E1-411C-BA61-2F4001DBAEC8}" srcOrd="4" destOrd="0" presId="urn:microsoft.com/office/officeart/2005/8/layout/vList2"/>
    <dgm:cxn modelId="{EBE4CAB8-D6CF-452B-ADC3-A839883CC7EE}" type="presParOf" srcId="{AD424997-CC05-441F-A81D-6AF368D5A30F}" destId="{BC52F326-E20D-4146-AD9B-BAE575C707DF}" srcOrd="5" destOrd="0" presId="urn:microsoft.com/office/officeart/2005/8/layout/vList2"/>
    <dgm:cxn modelId="{D5B027CE-E1C2-407B-AD45-CA248C7234D9}" type="presParOf" srcId="{AD424997-CC05-441F-A81D-6AF368D5A30F}" destId="{E70AB5F7-E6A4-4656-8E88-394BE0CD9328}"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4C2DD7E-F1FF-4867-9F5A-D5987EB145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6EE00BD-31B5-4D8F-9555-34202DC490C3}">
      <dgm:prSet/>
      <dgm:spPr/>
      <dgm:t>
        <a:bodyPr/>
        <a:lstStyle/>
        <a:p>
          <a:pPr rtl="0"/>
          <a:r>
            <a:rPr lang="es-ES_tradnl" dirty="0"/>
            <a:t>Ejemplo de selectores basados en etiquetas o de tipo.</a:t>
          </a:r>
        </a:p>
      </dgm:t>
    </dgm:pt>
    <dgm:pt modelId="{753B40AA-0F12-4A6E-A36E-ECD28A774201}" type="parTrans" cxnId="{31D9E234-D90F-45FC-B701-0E3D160BE4F4}">
      <dgm:prSet/>
      <dgm:spPr/>
      <dgm:t>
        <a:bodyPr/>
        <a:lstStyle/>
        <a:p>
          <a:endParaRPr lang="es-ES_tradnl"/>
        </a:p>
      </dgm:t>
    </dgm:pt>
    <dgm:pt modelId="{8FCA1EDC-B37A-45C7-85D7-34DA8D41F141}" type="sibTrans" cxnId="{31D9E234-D90F-45FC-B701-0E3D160BE4F4}">
      <dgm:prSet/>
      <dgm:spPr/>
      <dgm:t>
        <a:bodyPr/>
        <a:lstStyle/>
        <a:p>
          <a:endParaRPr lang="es-ES_tradnl"/>
        </a:p>
      </dgm:t>
    </dgm:pt>
    <dgm:pt modelId="{27FB94E8-FFA5-4AF5-A091-80AF414794AC}" type="pres">
      <dgm:prSet presAssocID="{C4C2DD7E-F1FF-4867-9F5A-D5987EB145A0}" presName="linear" presStyleCnt="0">
        <dgm:presLayoutVars>
          <dgm:animLvl val="lvl"/>
          <dgm:resizeHandles val="exact"/>
        </dgm:presLayoutVars>
      </dgm:prSet>
      <dgm:spPr/>
    </dgm:pt>
    <dgm:pt modelId="{77049119-67C8-4560-B8E6-5060F755CEDA}" type="pres">
      <dgm:prSet presAssocID="{66EE00BD-31B5-4D8F-9555-34202DC490C3}" presName="parentText" presStyleLbl="node1" presStyleIdx="0" presStyleCnt="1">
        <dgm:presLayoutVars>
          <dgm:chMax val="0"/>
          <dgm:bulletEnabled val="1"/>
        </dgm:presLayoutVars>
      </dgm:prSet>
      <dgm:spPr/>
    </dgm:pt>
  </dgm:ptLst>
  <dgm:cxnLst>
    <dgm:cxn modelId="{31D9E234-D90F-45FC-B701-0E3D160BE4F4}" srcId="{C4C2DD7E-F1FF-4867-9F5A-D5987EB145A0}" destId="{66EE00BD-31B5-4D8F-9555-34202DC490C3}" srcOrd="0" destOrd="0" parTransId="{753B40AA-0F12-4A6E-A36E-ECD28A774201}" sibTransId="{8FCA1EDC-B37A-45C7-85D7-34DA8D41F141}"/>
    <dgm:cxn modelId="{BCD62948-34D7-4D73-A0E4-D7B0DBE83758}" type="presOf" srcId="{66EE00BD-31B5-4D8F-9555-34202DC490C3}" destId="{77049119-67C8-4560-B8E6-5060F755CEDA}" srcOrd="0" destOrd="0" presId="urn:microsoft.com/office/officeart/2005/8/layout/vList2"/>
    <dgm:cxn modelId="{8DE840E1-E496-428E-BE13-C5DA30802471}" type="presOf" srcId="{C4C2DD7E-F1FF-4867-9F5A-D5987EB145A0}" destId="{27FB94E8-FFA5-4AF5-A091-80AF414794AC}" srcOrd="0" destOrd="0" presId="urn:microsoft.com/office/officeart/2005/8/layout/vList2"/>
    <dgm:cxn modelId="{AD3D14A9-0C69-4B14-90A6-728D6C66605F}" type="presParOf" srcId="{27FB94E8-FFA5-4AF5-A091-80AF414794AC}" destId="{77049119-67C8-4560-B8E6-5060F755CED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1C31A-7EB6-4B0B-A253-4B52A6E7E8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C2954DFF-5C97-4CDF-916E-C01E7FAB3F73}">
      <dgm:prSet/>
      <dgm:spPr/>
      <dgm:t>
        <a:bodyPr/>
        <a:lstStyle/>
        <a:p>
          <a:pPr rtl="0"/>
          <a:r>
            <a:rPr lang="es-ES_tradnl" dirty="0"/>
            <a:t>Contenido:</a:t>
          </a:r>
        </a:p>
      </dgm:t>
    </dgm:pt>
    <dgm:pt modelId="{45BB1F62-AD15-402F-B7E8-B393B4C6A9AC}" type="parTrans" cxnId="{6018DCC4-2978-4E97-AF77-77004D5DD3EA}">
      <dgm:prSet/>
      <dgm:spPr/>
      <dgm:t>
        <a:bodyPr/>
        <a:lstStyle/>
        <a:p>
          <a:endParaRPr lang="es-ES_tradnl"/>
        </a:p>
      </dgm:t>
    </dgm:pt>
    <dgm:pt modelId="{C7991A1C-CFAE-4F4E-9090-9215870D6644}" type="sibTrans" cxnId="{6018DCC4-2978-4E97-AF77-77004D5DD3EA}">
      <dgm:prSet/>
      <dgm:spPr/>
      <dgm:t>
        <a:bodyPr/>
        <a:lstStyle/>
        <a:p>
          <a:endParaRPr lang="es-ES_tradnl"/>
        </a:p>
      </dgm:t>
    </dgm:pt>
    <dgm:pt modelId="{4571B3AB-1C67-4193-882E-CBCF937D764B}" type="pres">
      <dgm:prSet presAssocID="{2B61C31A-7EB6-4B0B-A253-4B52A6E7E80F}" presName="linear" presStyleCnt="0">
        <dgm:presLayoutVars>
          <dgm:animLvl val="lvl"/>
          <dgm:resizeHandles val="exact"/>
        </dgm:presLayoutVars>
      </dgm:prSet>
      <dgm:spPr/>
    </dgm:pt>
    <dgm:pt modelId="{16C813F4-A5A3-429D-9A20-846C84A8C068}" type="pres">
      <dgm:prSet presAssocID="{C2954DFF-5C97-4CDF-916E-C01E7FAB3F73}" presName="parentText" presStyleLbl="node1" presStyleIdx="0" presStyleCnt="1">
        <dgm:presLayoutVars>
          <dgm:chMax val="0"/>
          <dgm:bulletEnabled val="1"/>
        </dgm:presLayoutVars>
      </dgm:prSet>
      <dgm:spPr/>
    </dgm:pt>
  </dgm:ptLst>
  <dgm:cxnLst>
    <dgm:cxn modelId="{225B991F-60E2-4BB5-8AF1-3605C70FF0D2}" type="presOf" srcId="{2B61C31A-7EB6-4B0B-A253-4B52A6E7E80F}" destId="{4571B3AB-1C67-4193-882E-CBCF937D764B}" srcOrd="0" destOrd="0" presId="urn:microsoft.com/office/officeart/2005/8/layout/vList2"/>
    <dgm:cxn modelId="{B2A43F44-876C-4E6F-9147-F237E0568E8D}" type="presOf" srcId="{C2954DFF-5C97-4CDF-916E-C01E7FAB3F73}" destId="{16C813F4-A5A3-429D-9A20-846C84A8C068}" srcOrd="0" destOrd="0" presId="urn:microsoft.com/office/officeart/2005/8/layout/vList2"/>
    <dgm:cxn modelId="{6018DCC4-2978-4E97-AF77-77004D5DD3EA}" srcId="{2B61C31A-7EB6-4B0B-A253-4B52A6E7E80F}" destId="{C2954DFF-5C97-4CDF-916E-C01E7FAB3F73}" srcOrd="0" destOrd="0" parTransId="{45BB1F62-AD15-402F-B7E8-B393B4C6A9AC}" sibTransId="{C7991A1C-CFAE-4F4E-9090-9215870D6644}"/>
    <dgm:cxn modelId="{EB939BA0-5B69-4C30-93A1-CA42F3AB0F2F}" type="presParOf" srcId="{4571B3AB-1C67-4193-882E-CBCF937D764B}" destId="{16C813F4-A5A3-429D-9A20-846C84A8C06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EA2AE78-4DD5-4C1D-A4BC-52C0918673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38D1168D-A548-4AA5-A66C-56294EE51D22}">
      <dgm:prSet/>
      <dgm:spPr/>
      <dgm:t>
        <a:bodyPr/>
        <a:lstStyle/>
        <a:p>
          <a:pPr rtl="0"/>
          <a:r>
            <a:rPr lang="es-ES_tradnl" dirty="0"/>
            <a:t>Ejemplo selectores basados en etiquetas</a:t>
          </a:r>
        </a:p>
      </dgm:t>
    </dgm:pt>
    <dgm:pt modelId="{C7200B98-ADCA-4E93-AE95-C4436C35B147}" type="parTrans" cxnId="{B187756C-C24B-446C-9188-7EA5394DB40D}">
      <dgm:prSet/>
      <dgm:spPr/>
      <dgm:t>
        <a:bodyPr/>
        <a:lstStyle/>
        <a:p>
          <a:endParaRPr lang="es-ES_tradnl"/>
        </a:p>
      </dgm:t>
    </dgm:pt>
    <dgm:pt modelId="{D0617D39-CC07-40E8-AE92-F51693965075}" type="sibTrans" cxnId="{B187756C-C24B-446C-9188-7EA5394DB40D}">
      <dgm:prSet/>
      <dgm:spPr/>
      <dgm:t>
        <a:bodyPr/>
        <a:lstStyle/>
        <a:p>
          <a:endParaRPr lang="es-ES_tradnl"/>
        </a:p>
      </dgm:t>
    </dgm:pt>
    <dgm:pt modelId="{13CF58B5-47B6-443A-A17D-F30CA23AD237}" type="pres">
      <dgm:prSet presAssocID="{DEA2AE78-4DD5-4C1D-A4BC-52C0918673B5}" presName="linear" presStyleCnt="0">
        <dgm:presLayoutVars>
          <dgm:animLvl val="lvl"/>
          <dgm:resizeHandles val="exact"/>
        </dgm:presLayoutVars>
      </dgm:prSet>
      <dgm:spPr/>
    </dgm:pt>
    <dgm:pt modelId="{3CA43CEA-20E5-4A54-AEEA-E49FB3CDC0F8}" type="pres">
      <dgm:prSet presAssocID="{38D1168D-A548-4AA5-A66C-56294EE51D22}" presName="parentText" presStyleLbl="node1" presStyleIdx="0" presStyleCnt="1" custScaleY="60118" custLinFactNeighborX="-749" custLinFactNeighborY="-31369">
        <dgm:presLayoutVars>
          <dgm:chMax val="0"/>
          <dgm:bulletEnabled val="1"/>
        </dgm:presLayoutVars>
      </dgm:prSet>
      <dgm:spPr/>
    </dgm:pt>
  </dgm:ptLst>
  <dgm:cxnLst>
    <dgm:cxn modelId="{D2A31543-930C-40BF-AD57-C9ECE679318C}" type="presOf" srcId="{38D1168D-A548-4AA5-A66C-56294EE51D22}" destId="{3CA43CEA-20E5-4A54-AEEA-E49FB3CDC0F8}" srcOrd="0" destOrd="0" presId="urn:microsoft.com/office/officeart/2005/8/layout/vList2"/>
    <dgm:cxn modelId="{B187756C-C24B-446C-9188-7EA5394DB40D}" srcId="{DEA2AE78-4DD5-4C1D-A4BC-52C0918673B5}" destId="{38D1168D-A548-4AA5-A66C-56294EE51D22}" srcOrd="0" destOrd="0" parTransId="{C7200B98-ADCA-4E93-AE95-C4436C35B147}" sibTransId="{D0617D39-CC07-40E8-AE92-F51693965075}"/>
    <dgm:cxn modelId="{D6BD84C7-1A3E-4353-BA90-30399191414F}" type="presOf" srcId="{DEA2AE78-4DD5-4C1D-A4BC-52C0918673B5}" destId="{13CF58B5-47B6-443A-A17D-F30CA23AD237}" srcOrd="0" destOrd="0" presId="urn:microsoft.com/office/officeart/2005/8/layout/vList2"/>
    <dgm:cxn modelId="{C7B46675-B286-4D39-B6C3-9885B55EFB70}" type="presParOf" srcId="{13CF58B5-47B6-443A-A17D-F30CA23AD237}" destId="{3CA43CEA-20E5-4A54-AEEA-E49FB3CDC0F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661ABA8-7864-41C8-BDE7-C5943028DED8}" type="doc">
      <dgm:prSet loTypeId="urn:microsoft.com/office/officeart/2005/8/layout/vList2" loCatId="list" qsTypeId="urn:microsoft.com/office/officeart/2005/8/quickstyle/simple3" qsCatId="simple" csTypeId="urn:microsoft.com/office/officeart/2005/8/colors/colorful1#4" csCatId="colorful" phldr="1"/>
      <dgm:spPr/>
      <dgm:t>
        <a:bodyPr/>
        <a:lstStyle/>
        <a:p>
          <a:endParaRPr lang="es-ES_tradnl"/>
        </a:p>
      </dgm:t>
    </dgm:pt>
    <dgm:pt modelId="{C46E0CCC-2768-4A73-9069-7C62C4D5CE69}">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&lt;</a:t>
          </a:r>
          <a:r>
            <a:rPr lang="es-ES_tradnl" sz="1800" dirty="0" err="1">
              <a:effectLst/>
            </a:rPr>
            <a:t>html</a:t>
          </a:r>
          <a:r>
            <a:rPr lang="es-ES_tradnl" sz="1800" dirty="0">
              <a:effectLst/>
            </a:rPr>
            <a:t>&gt;</a:t>
          </a:r>
        </a:p>
      </dgm:t>
    </dgm:pt>
    <dgm:pt modelId="{F4B80229-678F-4773-9D46-C0627E6D4BB4}" type="parTrans" cxnId="{1E5EC1AB-5822-4D74-AA51-D7744ABAE934}">
      <dgm:prSet/>
      <dgm:spPr/>
      <dgm:t>
        <a:bodyPr/>
        <a:lstStyle/>
        <a:p>
          <a:endParaRPr lang="es-ES_tradnl" sz="2000">
            <a:effectLst>
              <a:outerShdw blurRad="38100" dist="38100" dir="2700000" algn="tl">
                <a:srgbClr val="000000">
                  <a:alpha val="43137"/>
                </a:srgbClr>
              </a:outerShdw>
            </a:effectLst>
          </a:endParaRPr>
        </a:p>
      </dgm:t>
    </dgm:pt>
    <dgm:pt modelId="{73D04816-552B-4822-8267-A990CE23E2B2}" type="sibTrans" cxnId="{1E5EC1AB-5822-4D74-AA51-D7744ABAE934}">
      <dgm:prSet/>
      <dgm:spPr/>
      <dgm:t>
        <a:bodyPr/>
        <a:lstStyle/>
        <a:p>
          <a:endParaRPr lang="es-ES_tradnl" sz="2000">
            <a:effectLst>
              <a:outerShdw blurRad="38100" dist="38100" dir="2700000" algn="tl">
                <a:srgbClr val="000000">
                  <a:alpha val="43137"/>
                </a:srgbClr>
              </a:outerShdw>
            </a:effectLst>
          </a:endParaRPr>
        </a:p>
      </dgm:t>
    </dgm:pt>
    <dgm:pt modelId="{F65D99F7-D76B-44D7-B11A-D0B20824EFF1}">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&lt;head&gt;</a:t>
          </a:r>
        </a:p>
      </dgm:t>
    </dgm:pt>
    <dgm:pt modelId="{E25E2057-74AB-41EB-8B61-7FEAAF12A0EC}" type="parTrans" cxnId="{B792D540-A6C8-4782-A6A7-9CDA64042C3B}">
      <dgm:prSet/>
      <dgm:spPr/>
      <dgm:t>
        <a:bodyPr/>
        <a:lstStyle/>
        <a:p>
          <a:endParaRPr lang="es-ES_tradnl" sz="2000">
            <a:effectLst>
              <a:outerShdw blurRad="38100" dist="38100" dir="2700000" algn="tl">
                <a:srgbClr val="000000">
                  <a:alpha val="43137"/>
                </a:srgbClr>
              </a:outerShdw>
            </a:effectLst>
          </a:endParaRPr>
        </a:p>
      </dgm:t>
    </dgm:pt>
    <dgm:pt modelId="{ED96DF22-1938-44F9-8FB0-DD7381F7ADB5}" type="sibTrans" cxnId="{B792D540-A6C8-4782-A6A7-9CDA64042C3B}">
      <dgm:prSet/>
      <dgm:spPr/>
      <dgm:t>
        <a:bodyPr/>
        <a:lstStyle/>
        <a:p>
          <a:endParaRPr lang="es-ES_tradnl" sz="2000">
            <a:effectLst>
              <a:outerShdw blurRad="38100" dist="38100" dir="2700000" algn="tl">
                <a:srgbClr val="000000">
                  <a:alpha val="43137"/>
                </a:srgbClr>
              </a:outerShdw>
            </a:effectLst>
          </a:endParaRPr>
        </a:p>
      </dgm:t>
    </dgm:pt>
    <dgm:pt modelId="{4E2267B3-3A4A-4153-A7AB-A6F22467D9B6}">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&lt;</a:t>
          </a:r>
          <a:r>
            <a:rPr lang="es-ES_tradnl" sz="1800" dirty="0" err="1">
              <a:effectLst/>
            </a:rPr>
            <a:t>title</a:t>
          </a:r>
          <a:r>
            <a:rPr lang="es-ES_tradnl" sz="1800" dirty="0">
              <a:effectLst/>
            </a:rPr>
            <a:t>&gt;&lt;/</a:t>
          </a:r>
          <a:r>
            <a:rPr lang="es-ES_tradnl" sz="1800" dirty="0" err="1">
              <a:effectLst/>
            </a:rPr>
            <a:t>title</a:t>
          </a:r>
          <a:r>
            <a:rPr lang="es-ES_tradnl" sz="1800" dirty="0">
              <a:effectLst/>
            </a:rPr>
            <a:t>&gt;</a:t>
          </a:r>
        </a:p>
      </dgm:t>
    </dgm:pt>
    <dgm:pt modelId="{21FB921B-F37A-4C0A-B996-738DF434B2CC}" type="parTrans" cxnId="{5393875A-B698-44FB-9630-56CD0BE8BA09}">
      <dgm:prSet/>
      <dgm:spPr/>
      <dgm:t>
        <a:bodyPr/>
        <a:lstStyle/>
        <a:p>
          <a:endParaRPr lang="es-ES_tradnl" sz="2000">
            <a:effectLst>
              <a:outerShdw blurRad="38100" dist="38100" dir="2700000" algn="tl">
                <a:srgbClr val="000000">
                  <a:alpha val="43137"/>
                </a:srgbClr>
              </a:outerShdw>
            </a:effectLst>
          </a:endParaRPr>
        </a:p>
      </dgm:t>
    </dgm:pt>
    <dgm:pt modelId="{18659405-4892-4B92-9EAE-7013B2041EBE}" type="sibTrans" cxnId="{5393875A-B698-44FB-9630-56CD0BE8BA09}">
      <dgm:prSet/>
      <dgm:spPr/>
      <dgm:t>
        <a:bodyPr/>
        <a:lstStyle/>
        <a:p>
          <a:endParaRPr lang="es-ES_tradnl" sz="2000">
            <a:effectLst>
              <a:outerShdw blurRad="38100" dist="38100" dir="2700000" algn="tl">
                <a:srgbClr val="000000">
                  <a:alpha val="43137"/>
                </a:srgbClr>
              </a:outerShdw>
            </a:effectLst>
          </a:endParaRPr>
        </a:p>
      </dgm:t>
    </dgm:pt>
    <dgm:pt modelId="{DEDF35BE-E989-44C6-9E44-015F02A12D54}">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	&lt;</a:t>
          </a:r>
          <a:r>
            <a:rPr lang="es-ES_tradnl" sz="1800" dirty="0" err="1">
              <a:effectLst/>
            </a:rPr>
            <a:t>style</a:t>
          </a:r>
          <a:r>
            <a:rPr lang="es-ES_tradnl" sz="1800" dirty="0">
              <a:effectLst/>
            </a:rPr>
            <a:t>&gt;</a:t>
          </a:r>
        </a:p>
      </dgm:t>
    </dgm:pt>
    <dgm:pt modelId="{99D2018F-A75F-4A83-99C9-5539701A29DA}" type="parTrans" cxnId="{E0ADCBC4-76BE-4447-8F4B-DBBDC91A9214}">
      <dgm:prSet/>
      <dgm:spPr/>
      <dgm:t>
        <a:bodyPr/>
        <a:lstStyle/>
        <a:p>
          <a:endParaRPr lang="es-ES_tradnl" sz="2000">
            <a:effectLst>
              <a:outerShdw blurRad="38100" dist="38100" dir="2700000" algn="tl">
                <a:srgbClr val="000000">
                  <a:alpha val="43137"/>
                </a:srgbClr>
              </a:outerShdw>
            </a:effectLst>
          </a:endParaRPr>
        </a:p>
      </dgm:t>
    </dgm:pt>
    <dgm:pt modelId="{AF12A982-07C2-4803-8C64-E8D9EFA5694F}" type="sibTrans" cxnId="{E0ADCBC4-76BE-4447-8F4B-DBBDC91A9214}">
      <dgm:prSet/>
      <dgm:spPr/>
      <dgm:t>
        <a:bodyPr/>
        <a:lstStyle/>
        <a:p>
          <a:endParaRPr lang="es-ES_tradnl" sz="2000">
            <a:effectLst>
              <a:outerShdw blurRad="38100" dist="38100" dir="2700000" algn="tl">
                <a:srgbClr val="000000">
                  <a:alpha val="43137"/>
                </a:srgbClr>
              </a:outerShdw>
            </a:effectLst>
          </a:endParaRPr>
        </a:p>
      </dgm:t>
    </dgm:pt>
    <dgm:pt modelId="{CD481962-1A79-4E70-8735-77DDF8F4BE07}">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2400" dirty="0">
              <a:effectLst/>
            </a:rPr>
            <a:t>	h1 {color: </a:t>
          </a:r>
          <a:r>
            <a:rPr lang="es-ES_tradnl" sz="2400" dirty="0" err="1">
              <a:effectLst/>
            </a:rPr>
            <a:t>blue</a:t>
          </a:r>
          <a:r>
            <a:rPr lang="es-ES_tradnl" sz="2400" dirty="0">
              <a:effectLst/>
            </a:rPr>
            <a:t>; </a:t>
          </a:r>
          <a:r>
            <a:rPr lang="es-ES_tradnl" sz="2400" dirty="0" err="1">
              <a:effectLst/>
            </a:rPr>
            <a:t>background-color:red</a:t>
          </a:r>
          <a:r>
            <a:rPr lang="es-ES_tradnl" sz="2400" dirty="0">
              <a:effectLst/>
            </a:rPr>
            <a:t>}</a:t>
          </a:r>
        </a:p>
      </dgm:t>
    </dgm:pt>
    <dgm:pt modelId="{4879525B-A6BB-46A3-929D-FD1B6E5AC7D9}" type="parTrans" cxnId="{AAF6322A-625A-410F-B1DB-341CB0FDAB06}">
      <dgm:prSet/>
      <dgm:spPr/>
      <dgm:t>
        <a:bodyPr/>
        <a:lstStyle/>
        <a:p>
          <a:endParaRPr lang="es-ES_tradnl" sz="2000">
            <a:effectLst>
              <a:outerShdw blurRad="38100" dist="38100" dir="2700000" algn="tl">
                <a:srgbClr val="000000">
                  <a:alpha val="43137"/>
                </a:srgbClr>
              </a:outerShdw>
            </a:effectLst>
          </a:endParaRPr>
        </a:p>
      </dgm:t>
    </dgm:pt>
    <dgm:pt modelId="{916BAFFD-0508-4F5E-A2B0-14727D52CBB5}" type="sibTrans" cxnId="{AAF6322A-625A-410F-B1DB-341CB0FDAB06}">
      <dgm:prSet/>
      <dgm:spPr/>
      <dgm:t>
        <a:bodyPr/>
        <a:lstStyle/>
        <a:p>
          <a:endParaRPr lang="es-ES_tradnl" sz="2000">
            <a:effectLst>
              <a:outerShdw blurRad="38100" dist="38100" dir="2700000" algn="tl">
                <a:srgbClr val="000000">
                  <a:alpha val="43137"/>
                </a:srgbClr>
              </a:outerShdw>
            </a:effectLst>
          </a:endParaRPr>
        </a:p>
      </dgm:t>
    </dgm:pt>
    <dgm:pt modelId="{9941F16E-9A42-4F2E-AC6D-F64580EC546D}">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	&lt;/</a:t>
          </a:r>
          <a:r>
            <a:rPr lang="es-ES_tradnl" sz="1800" dirty="0" err="1">
              <a:effectLst/>
            </a:rPr>
            <a:t>style</a:t>
          </a:r>
          <a:r>
            <a:rPr lang="es-ES_tradnl" sz="1800" dirty="0">
              <a:effectLst/>
            </a:rPr>
            <a:t>&gt;</a:t>
          </a:r>
        </a:p>
      </dgm:t>
    </dgm:pt>
    <dgm:pt modelId="{DD1BF84B-1F8F-42BA-9F9A-DECF8A508532}" type="parTrans" cxnId="{17B6FDC9-F87F-410F-B0D9-9B1765F8225D}">
      <dgm:prSet/>
      <dgm:spPr/>
      <dgm:t>
        <a:bodyPr/>
        <a:lstStyle/>
        <a:p>
          <a:endParaRPr lang="es-ES_tradnl" sz="2000">
            <a:effectLst>
              <a:outerShdw blurRad="38100" dist="38100" dir="2700000" algn="tl">
                <a:srgbClr val="000000">
                  <a:alpha val="43137"/>
                </a:srgbClr>
              </a:outerShdw>
            </a:effectLst>
          </a:endParaRPr>
        </a:p>
      </dgm:t>
    </dgm:pt>
    <dgm:pt modelId="{5A32B698-30D7-40D4-9AA9-2B90E305C8AE}" type="sibTrans" cxnId="{17B6FDC9-F87F-410F-B0D9-9B1765F8225D}">
      <dgm:prSet/>
      <dgm:spPr/>
      <dgm:t>
        <a:bodyPr/>
        <a:lstStyle/>
        <a:p>
          <a:endParaRPr lang="es-ES_tradnl" sz="2000">
            <a:effectLst>
              <a:outerShdw blurRad="38100" dist="38100" dir="2700000" algn="tl">
                <a:srgbClr val="000000">
                  <a:alpha val="43137"/>
                </a:srgbClr>
              </a:outerShdw>
            </a:effectLst>
          </a:endParaRPr>
        </a:p>
      </dgm:t>
    </dgm:pt>
    <dgm:pt modelId="{A51731E3-A017-4086-AF8F-7C202F3D5F2C}">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&lt;/head&gt;</a:t>
          </a:r>
        </a:p>
      </dgm:t>
    </dgm:pt>
    <dgm:pt modelId="{1E1A70D6-B3AD-4342-A50D-C33A3EC4A5BA}" type="parTrans" cxnId="{89B947D3-1A17-413D-93E0-2D0707DF86F9}">
      <dgm:prSet/>
      <dgm:spPr/>
      <dgm:t>
        <a:bodyPr/>
        <a:lstStyle/>
        <a:p>
          <a:endParaRPr lang="es-ES_tradnl" sz="2000">
            <a:effectLst>
              <a:outerShdw blurRad="38100" dist="38100" dir="2700000" algn="tl">
                <a:srgbClr val="000000">
                  <a:alpha val="43137"/>
                </a:srgbClr>
              </a:outerShdw>
            </a:effectLst>
          </a:endParaRPr>
        </a:p>
      </dgm:t>
    </dgm:pt>
    <dgm:pt modelId="{3916EF85-F878-47A0-87A2-C41A4BFC1430}" type="sibTrans" cxnId="{89B947D3-1A17-413D-93E0-2D0707DF86F9}">
      <dgm:prSet/>
      <dgm:spPr/>
      <dgm:t>
        <a:bodyPr/>
        <a:lstStyle/>
        <a:p>
          <a:endParaRPr lang="es-ES_tradnl" sz="2000">
            <a:effectLst>
              <a:outerShdw blurRad="38100" dist="38100" dir="2700000" algn="tl">
                <a:srgbClr val="000000">
                  <a:alpha val="43137"/>
                </a:srgbClr>
              </a:outerShdw>
            </a:effectLst>
          </a:endParaRPr>
        </a:p>
      </dgm:t>
    </dgm:pt>
    <dgm:pt modelId="{A16E14A2-558F-48A2-BCD4-AC2EC84FB867}">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&lt;</a:t>
          </a:r>
          <a:r>
            <a:rPr lang="es-ES_tradnl" sz="1800" dirty="0" err="1">
              <a:effectLst/>
            </a:rPr>
            <a:t>body</a:t>
          </a:r>
          <a:r>
            <a:rPr lang="es-ES_tradnl" sz="1800" dirty="0">
              <a:effectLst/>
            </a:rPr>
            <a:t>&gt;</a:t>
          </a:r>
        </a:p>
      </dgm:t>
    </dgm:pt>
    <dgm:pt modelId="{F0112CD5-02B1-4FF7-B1DE-7BED606801F2}" type="parTrans" cxnId="{8D005458-D941-4F55-A3C7-E509805AE6E1}">
      <dgm:prSet/>
      <dgm:spPr/>
      <dgm:t>
        <a:bodyPr/>
        <a:lstStyle/>
        <a:p>
          <a:endParaRPr lang="es-ES_tradnl" sz="2000">
            <a:effectLst>
              <a:outerShdw blurRad="38100" dist="38100" dir="2700000" algn="tl">
                <a:srgbClr val="000000">
                  <a:alpha val="43137"/>
                </a:srgbClr>
              </a:outerShdw>
            </a:effectLst>
          </a:endParaRPr>
        </a:p>
      </dgm:t>
    </dgm:pt>
    <dgm:pt modelId="{F78F6617-F2AB-4BFA-9A58-2339E42BD45B}" type="sibTrans" cxnId="{8D005458-D941-4F55-A3C7-E509805AE6E1}">
      <dgm:prSet/>
      <dgm:spPr/>
      <dgm:t>
        <a:bodyPr/>
        <a:lstStyle/>
        <a:p>
          <a:endParaRPr lang="es-ES_tradnl" sz="2000">
            <a:effectLst>
              <a:outerShdw blurRad="38100" dist="38100" dir="2700000" algn="tl">
                <a:srgbClr val="000000">
                  <a:alpha val="43137"/>
                </a:srgbClr>
              </a:outerShdw>
            </a:effectLst>
          </a:endParaRPr>
        </a:p>
      </dgm:t>
    </dgm:pt>
    <dgm:pt modelId="{F77D7A1E-2363-459B-B7D3-542DC80CF3A2}">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	&lt;h1&gt;Selectores basados en etiquetas&lt;/h1&gt;</a:t>
          </a:r>
        </a:p>
      </dgm:t>
    </dgm:pt>
    <dgm:pt modelId="{4F9F34C1-5EF3-4A3A-A75B-557C2A24AC1F}" type="parTrans" cxnId="{A7A81A3C-9289-400D-8BA0-096E2ABDFFA3}">
      <dgm:prSet/>
      <dgm:spPr/>
      <dgm:t>
        <a:bodyPr/>
        <a:lstStyle/>
        <a:p>
          <a:endParaRPr lang="es-ES_tradnl" sz="2000">
            <a:effectLst>
              <a:outerShdw blurRad="38100" dist="38100" dir="2700000" algn="tl">
                <a:srgbClr val="000000">
                  <a:alpha val="43137"/>
                </a:srgbClr>
              </a:outerShdw>
            </a:effectLst>
          </a:endParaRPr>
        </a:p>
      </dgm:t>
    </dgm:pt>
    <dgm:pt modelId="{A52F14B6-38B3-40BE-9CF9-BF19AF7D7AD7}" type="sibTrans" cxnId="{A7A81A3C-9289-400D-8BA0-096E2ABDFFA3}">
      <dgm:prSet/>
      <dgm:spPr/>
      <dgm:t>
        <a:bodyPr/>
        <a:lstStyle/>
        <a:p>
          <a:endParaRPr lang="es-ES_tradnl" sz="2000">
            <a:effectLst>
              <a:outerShdw blurRad="38100" dist="38100" dir="2700000" algn="tl">
                <a:srgbClr val="000000">
                  <a:alpha val="43137"/>
                </a:srgbClr>
              </a:outerShdw>
            </a:effectLst>
          </a:endParaRPr>
        </a:p>
      </dgm:t>
    </dgm:pt>
    <dgm:pt modelId="{1990D648-78A0-47A0-8D95-C32F2EF0394E}">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	&lt;h2&gt;Otro selector basado en etiquetas&lt;/h2&gt;</a:t>
          </a:r>
        </a:p>
      </dgm:t>
    </dgm:pt>
    <dgm:pt modelId="{74A457CE-0E10-48CF-83A5-6972EF759FC0}" type="parTrans" cxnId="{1C6A04BC-BFD2-46B3-B53F-9364904179CE}">
      <dgm:prSet/>
      <dgm:spPr/>
      <dgm:t>
        <a:bodyPr/>
        <a:lstStyle/>
        <a:p>
          <a:endParaRPr lang="es-ES_tradnl" sz="2000">
            <a:effectLst>
              <a:outerShdw blurRad="38100" dist="38100" dir="2700000" algn="tl">
                <a:srgbClr val="000000">
                  <a:alpha val="43137"/>
                </a:srgbClr>
              </a:outerShdw>
            </a:effectLst>
          </a:endParaRPr>
        </a:p>
      </dgm:t>
    </dgm:pt>
    <dgm:pt modelId="{734FCED2-E5A9-45C7-BD27-7180A6228229}" type="sibTrans" cxnId="{1C6A04BC-BFD2-46B3-B53F-9364904179CE}">
      <dgm:prSet/>
      <dgm:spPr/>
      <dgm:t>
        <a:bodyPr/>
        <a:lstStyle/>
        <a:p>
          <a:endParaRPr lang="es-ES_tradnl" sz="2000">
            <a:effectLst>
              <a:outerShdw blurRad="38100" dist="38100" dir="2700000" algn="tl">
                <a:srgbClr val="000000">
                  <a:alpha val="43137"/>
                </a:srgbClr>
              </a:outerShdw>
            </a:effectLst>
          </a:endParaRPr>
        </a:p>
      </dgm:t>
    </dgm:pt>
    <dgm:pt modelId="{00F7D34B-2EFB-4CE8-B2B6-AB304079D004}">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&lt;/</a:t>
          </a:r>
          <a:r>
            <a:rPr lang="es-ES_tradnl" sz="1800" dirty="0" err="1">
              <a:effectLst/>
            </a:rPr>
            <a:t>body</a:t>
          </a:r>
          <a:r>
            <a:rPr lang="es-ES_tradnl" sz="1800" dirty="0">
              <a:effectLst/>
            </a:rPr>
            <a:t>&gt;</a:t>
          </a:r>
        </a:p>
      </dgm:t>
    </dgm:pt>
    <dgm:pt modelId="{A18BC068-37B3-479E-834F-CFA455DACEAF}" type="parTrans" cxnId="{00983EEB-1227-436F-8CD4-405E82C0BE5B}">
      <dgm:prSet/>
      <dgm:spPr/>
      <dgm:t>
        <a:bodyPr/>
        <a:lstStyle/>
        <a:p>
          <a:endParaRPr lang="es-ES_tradnl" sz="2000">
            <a:effectLst>
              <a:outerShdw blurRad="38100" dist="38100" dir="2700000" algn="tl">
                <a:srgbClr val="000000">
                  <a:alpha val="43137"/>
                </a:srgbClr>
              </a:outerShdw>
            </a:effectLst>
          </a:endParaRPr>
        </a:p>
      </dgm:t>
    </dgm:pt>
    <dgm:pt modelId="{7AFFFC34-5757-41BB-BE3C-6E268EE8B758}" type="sibTrans" cxnId="{00983EEB-1227-436F-8CD4-405E82C0BE5B}">
      <dgm:prSet/>
      <dgm:spPr/>
      <dgm:t>
        <a:bodyPr/>
        <a:lstStyle/>
        <a:p>
          <a:endParaRPr lang="es-ES_tradnl" sz="2000">
            <a:effectLst>
              <a:outerShdw blurRad="38100" dist="38100" dir="2700000" algn="tl">
                <a:srgbClr val="000000">
                  <a:alpha val="43137"/>
                </a:srgbClr>
              </a:outerShdw>
            </a:effectLst>
          </a:endParaRPr>
        </a:p>
      </dgm:t>
    </dgm:pt>
    <dgm:pt modelId="{00DB5AF9-B2A9-426A-85FD-D2BBB47CC8FC}">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1800" dirty="0">
              <a:effectLst/>
            </a:rPr>
            <a:t>&lt;/</a:t>
          </a:r>
          <a:r>
            <a:rPr lang="es-ES_tradnl" sz="1800" dirty="0" err="1">
              <a:effectLst/>
            </a:rPr>
            <a:t>html</a:t>
          </a:r>
          <a:r>
            <a:rPr lang="es-ES_tradnl" sz="1800" dirty="0">
              <a:effectLst/>
            </a:rPr>
            <a:t>&gt;</a:t>
          </a:r>
        </a:p>
      </dgm:t>
    </dgm:pt>
    <dgm:pt modelId="{3F8D2463-25A4-400A-8F36-90FCDD307811}" type="parTrans" cxnId="{E8F5BFF6-B7DE-42EF-9848-7359683AA898}">
      <dgm:prSet/>
      <dgm:spPr/>
      <dgm:t>
        <a:bodyPr/>
        <a:lstStyle/>
        <a:p>
          <a:endParaRPr lang="es-ES_tradnl" sz="2000">
            <a:effectLst>
              <a:outerShdw blurRad="38100" dist="38100" dir="2700000" algn="tl">
                <a:srgbClr val="000000">
                  <a:alpha val="43137"/>
                </a:srgbClr>
              </a:outerShdw>
            </a:effectLst>
          </a:endParaRPr>
        </a:p>
      </dgm:t>
    </dgm:pt>
    <dgm:pt modelId="{5EFCB3F0-E383-434D-9CDC-33BC2967B4EC}" type="sibTrans" cxnId="{E8F5BFF6-B7DE-42EF-9848-7359683AA898}">
      <dgm:prSet/>
      <dgm:spPr/>
      <dgm:t>
        <a:bodyPr/>
        <a:lstStyle/>
        <a:p>
          <a:endParaRPr lang="es-ES_tradnl" sz="2000">
            <a:effectLst>
              <a:outerShdw blurRad="38100" dist="38100" dir="2700000" algn="tl">
                <a:srgbClr val="000000">
                  <a:alpha val="43137"/>
                </a:srgbClr>
              </a:outerShdw>
            </a:effectLst>
          </a:endParaRPr>
        </a:p>
      </dgm:t>
    </dgm:pt>
    <dgm:pt modelId="{78D1E4AE-B063-433C-9CCA-DDBF78734225}">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2400" dirty="0">
              <a:effectLst/>
            </a:rPr>
            <a:t>	h2 {color: </a:t>
          </a:r>
          <a:r>
            <a:rPr lang="es-ES_tradnl" sz="2400" dirty="0" err="1">
              <a:effectLst/>
            </a:rPr>
            <a:t>green</a:t>
          </a:r>
          <a:r>
            <a:rPr lang="es-ES_tradnl" sz="2400" dirty="0">
              <a:effectLst/>
            </a:rPr>
            <a:t>; </a:t>
          </a:r>
          <a:r>
            <a:rPr lang="es-ES_tradnl" sz="2400" dirty="0" err="1">
              <a:effectLst/>
            </a:rPr>
            <a:t>background-color:yellow</a:t>
          </a:r>
          <a:r>
            <a:rPr lang="es-ES_tradnl" sz="2400" dirty="0">
              <a:effectLst/>
            </a:rPr>
            <a:t>}</a:t>
          </a:r>
        </a:p>
      </dgm:t>
    </dgm:pt>
    <dgm:pt modelId="{DAEAAC8D-782D-4B68-B419-4B75F806CE98}" type="sibTrans" cxnId="{A3255109-C2AD-4159-A2F1-F6721923C5A8}">
      <dgm:prSet/>
      <dgm:spPr/>
      <dgm:t>
        <a:bodyPr/>
        <a:lstStyle/>
        <a:p>
          <a:endParaRPr lang="es-ES_tradnl">
            <a:effectLst>
              <a:outerShdw blurRad="38100" dist="38100" dir="2700000" algn="tl">
                <a:srgbClr val="000000">
                  <a:alpha val="43137"/>
                </a:srgbClr>
              </a:outerShdw>
            </a:effectLst>
          </a:endParaRPr>
        </a:p>
      </dgm:t>
    </dgm:pt>
    <dgm:pt modelId="{C1892CC9-41A8-4F16-BC18-78572D3AF998}" type="parTrans" cxnId="{A3255109-C2AD-4159-A2F1-F6721923C5A8}">
      <dgm:prSet/>
      <dgm:spPr/>
      <dgm:t>
        <a:bodyPr/>
        <a:lstStyle/>
        <a:p>
          <a:endParaRPr lang="es-ES_tradnl">
            <a:effectLst>
              <a:outerShdw blurRad="38100" dist="38100" dir="2700000" algn="tl">
                <a:srgbClr val="000000">
                  <a:alpha val="43137"/>
                </a:srgbClr>
              </a:outerShdw>
            </a:effectLst>
          </a:endParaRPr>
        </a:p>
      </dgm:t>
    </dgm:pt>
    <dgm:pt modelId="{8728A5A9-0154-43D3-8ECB-1669D0C1B9CC}" type="pres">
      <dgm:prSet presAssocID="{6661ABA8-7864-41C8-BDE7-C5943028DED8}" presName="linear" presStyleCnt="0">
        <dgm:presLayoutVars>
          <dgm:animLvl val="lvl"/>
          <dgm:resizeHandles val="exact"/>
        </dgm:presLayoutVars>
      </dgm:prSet>
      <dgm:spPr/>
    </dgm:pt>
    <dgm:pt modelId="{3C31FAB2-6067-43E8-821A-8E7BAFE5F1FF}" type="pres">
      <dgm:prSet presAssocID="{C46E0CCC-2768-4A73-9069-7C62C4D5CE69}" presName="parentText" presStyleLbl="node1" presStyleIdx="0" presStyleCnt="11">
        <dgm:presLayoutVars>
          <dgm:chMax val="0"/>
          <dgm:bulletEnabled val="1"/>
        </dgm:presLayoutVars>
      </dgm:prSet>
      <dgm:spPr/>
    </dgm:pt>
    <dgm:pt modelId="{BED4C35F-1CC0-4077-AF18-7E70E0461C4C}" type="pres">
      <dgm:prSet presAssocID="{73D04816-552B-4822-8267-A990CE23E2B2}" presName="spacer" presStyleCnt="0"/>
      <dgm:spPr/>
    </dgm:pt>
    <dgm:pt modelId="{5812656B-CD9A-4616-923E-7143867D3210}" type="pres">
      <dgm:prSet presAssocID="{F65D99F7-D76B-44D7-B11A-D0B20824EFF1}" presName="parentText" presStyleLbl="node1" presStyleIdx="1" presStyleCnt="11">
        <dgm:presLayoutVars>
          <dgm:chMax val="0"/>
          <dgm:bulletEnabled val="1"/>
        </dgm:presLayoutVars>
      </dgm:prSet>
      <dgm:spPr/>
    </dgm:pt>
    <dgm:pt modelId="{9972B983-C825-43AA-95D7-F06F80599914}" type="pres">
      <dgm:prSet presAssocID="{ED96DF22-1938-44F9-8FB0-DD7381F7ADB5}" presName="spacer" presStyleCnt="0"/>
      <dgm:spPr/>
    </dgm:pt>
    <dgm:pt modelId="{0E3DF419-C8EE-42A6-8A34-05DAEA90D6C0}" type="pres">
      <dgm:prSet presAssocID="{4E2267B3-3A4A-4153-A7AB-A6F22467D9B6}" presName="parentText" presStyleLbl="node1" presStyleIdx="2" presStyleCnt="11">
        <dgm:presLayoutVars>
          <dgm:chMax val="0"/>
          <dgm:bulletEnabled val="1"/>
        </dgm:presLayoutVars>
      </dgm:prSet>
      <dgm:spPr/>
    </dgm:pt>
    <dgm:pt modelId="{BB5921AD-B870-4186-A61C-EA65A2EDE304}" type="pres">
      <dgm:prSet presAssocID="{18659405-4892-4B92-9EAE-7013B2041EBE}" presName="spacer" presStyleCnt="0"/>
      <dgm:spPr/>
    </dgm:pt>
    <dgm:pt modelId="{592FF968-FCDF-4B0C-81B5-F4AEEFD46DCE}" type="pres">
      <dgm:prSet presAssocID="{DEDF35BE-E989-44C6-9E44-015F02A12D54}" presName="parentText" presStyleLbl="node1" presStyleIdx="3" presStyleCnt="11">
        <dgm:presLayoutVars>
          <dgm:chMax val="0"/>
          <dgm:bulletEnabled val="1"/>
        </dgm:presLayoutVars>
      </dgm:prSet>
      <dgm:spPr/>
    </dgm:pt>
    <dgm:pt modelId="{7933B381-E723-4276-BEEA-6FFA28836968}" type="pres">
      <dgm:prSet presAssocID="{DEDF35BE-E989-44C6-9E44-015F02A12D54}" presName="childText" presStyleLbl="revTx" presStyleIdx="0" presStyleCnt="1">
        <dgm:presLayoutVars>
          <dgm:bulletEnabled val="1"/>
        </dgm:presLayoutVars>
      </dgm:prSet>
      <dgm:spPr/>
    </dgm:pt>
    <dgm:pt modelId="{652457B6-9157-40A9-A8B0-0E128EADDE30}" type="pres">
      <dgm:prSet presAssocID="{9941F16E-9A42-4F2E-AC6D-F64580EC546D}" presName="parentText" presStyleLbl="node1" presStyleIdx="4" presStyleCnt="11">
        <dgm:presLayoutVars>
          <dgm:chMax val="0"/>
          <dgm:bulletEnabled val="1"/>
        </dgm:presLayoutVars>
      </dgm:prSet>
      <dgm:spPr/>
    </dgm:pt>
    <dgm:pt modelId="{E07B6F91-CDEA-4E85-A2C0-5F988F47C044}" type="pres">
      <dgm:prSet presAssocID="{5A32B698-30D7-40D4-9AA9-2B90E305C8AE}" presName="spacer" presStyleCnt="0"/>
      <dgm:spPr/>
    </dgm:pt>
    <dgm:pt modelId="{C942F158-D8DD-4B00-A3C3-0526DA611586}" type="pres">
      <dgm:prSet presAssocID="{A51731E3-A017-4086-AF8F-7C202F3D5F2C}" presName="parentText" presStyleLbl="node1" presStyleIdx="5" presStyleCnt="11">
        <dgm:presLayoutVars>
          <dgm:chMax val="0"/>
          <dgm:bulletEnabled val="1"/>
        </dgm:presLayoutVars>
      </dgm:prSet>
      <dgm:spPr/>
    </dgm:pt>
    <dgm:pt modelId="{00005BD9-C80C-4833-9D41-824033627F6A}" type="pres">
      <dgm:prSet presAssocID="{3916EF85-F878-47A0-87A2-C41A4BFC1430}" presName="spacer" presStyleCnt="0"/>
      <dgm:spPr/>
    </dgm:pt>
    <dgm:pt modelId="{04196C9B-2843-426D-A002-E839684AC9CE}" type="pres">
      <dgm:prSet presAssocID="{A16E14A2-558F-48A2-BCD4-AC2EC84FB867}" presName="parentText" presStyleLbl="node1" presStyleIdx="6" presStyleCnt="11">
        <dgm:presLayoutVars>
          <dgm:chMax val="0"/>
          <dgm:bulletEnabled val="1"/>
        </dgm:presLayoutVars>
      </dgm:prSet>
      <dgm:spPr/>
    </dgm:pt>
    <dgm:pt modelId="{1B9DB467-CB0C-4A68-8AC9-E56346AE0EBC}" type="pres">
      <dgm:prSet presAssocID="{F78F6617-F2AB-4BFA-9A58-2339E42BD45B}" presName="spacer" presStyleCnt="0"/>
      <dgm:spPr/>
    </dgm:pt>
    <dgm:pt modelId="{3A8321A8-3ADE-4B22-800D-3E4739D02DD5}" type="pres">
      <dgm:prSet presAssocID="{F77D7A1E-2363-459B-B7D3-542DC80CF3A2}" presName="parentText" presStyleLbl="node1" presStyleIdx="7" presStyleCnt="11">
        <dgm:presLayoutVars>
          <dgm:chMax val="0"/>
          <dgm:bulletEnabled val="1"/>
        </dgm:presLayoutVars>
      </dgm:prSet>
      <dgm:spPr/>
    </dgm:pt>
    <dgm:pt modelId="{0B4D1862-E10E-4B1C-8249-F5E5F85D63E0}" type="pres">
      <dgm:prSet presAssocID="{A52F14B6-38B3-40BE-9CF9-BF19AF7D7AD7}" presName="spacer" presStyleCnt="0"/>
      <dgm:spPr/>
    </dgm:pt>
    <dgm:pt modelId="{3CE4FD49-D9CC-46C3-9DAF-0BABDE8233BA}" type="pres">
      <dgm:prSet presAssocID="{1990D648-78A0-47A0-8D95-C32F2EF0394E}" presName="parentText" presStyleLbl="node1" presStyleIdx="8" presStyleCnt="11">
        <dgm:presLayoutVars>
          <dgm:chMax val="0"/>
          <dgm:bulletEnabled val="1"/>
        </dgm:presLayoutVars>
      </dgm:prSet>
      <dgm:spPr/>
    </dgm:pt>
    <dgm:pt modelId="{1FA265D9-1F74-4BA8-8CE6-C879C501A249}" type="pres">
      <dgm:prSet presAssocID="{734FCED2-E5A9-45C7-BD27-7180A6228229}" presName="spacer" presStyleCnt="0"/>
      <dgm:spPr/>
    </dgm:pt>
    <dgm:pt modelId="{AD6849BC-CD89-4619-AF89-FFEE3D19FCCF}" type="pres">
      <dgm:prSet presAssocID="{00F7D34B-2EFB-4CE8-B2B6-AB304079D004}" presName="parentText" presStyleLbl="node1" presStyleIdx="9" presStyleCnt="11">
        <dgm:presLayoutVars>
          <dgm:chMax val="0"/>
          <dgm:bulletEnabled val="1"/>
        </dgm:presLayoutVars>
      </dgm:prSet>
      <dgm:spPr/>
    </dgm:pt>
    <dgm:pt modelId="{24A982F8-AB6F-40BB-B03E-62D4E45EED1D}" type="pres">
      <dgm:prSet presAssocID="{7AFFFC34-5757-41BB-BE3C-6E268EE8B758}" presName="spacer" presStyleCnt="0"/>
      <dgm:spPr/>
    </dgm:pt>
    <dgm:pt modelId="{688865BC-E91C-4D1D-9823-9242D93BF211}" type="pres">
      <dgm:prSet presAssocID="{00DB5AF9-B2A9-426A-85FD-D2BBB47CC8FC}" presName="parentText" presStyleLbl="node1" presStyleIdx="10" presStyleCnt="11">
        <dgm:presLayoutVars>
          <dgm:chMax val="0"/>
          <dgm:bulletEnabled val="1"/>
        </dgm:presLayoutVars>
      </dgm:prSet>
      <dgm:spPr/>
    </dgm:pt>
  </dgm:ptLst>
  <dgm:cxnLst>
    <dgm:cxn modelId="{A3255109-C2AD-4159-A2F1-F6721923C5A8}" srcId="{DEDF35BE-E989-44C6-9E44-015F02A12D54}" destId="{78D1E4AE-B063-433C-9CCA-DDBF78734225}" srcOrd="1" destOrd="0" parTransId="{C1892CC9-41A8-4F16-BC18-78572D3AF998}" sibTransId="{DAEAAC8D-782D-4B68-B419-4B75F806CE98}"/>
    <dgm:cxn modelId="{98C81F19-1840-41EC-BACD-C5EEE9271006}" type="presOf" srcId="{F77D7A1E-2363-459B-B7D3-542DC80CF3A2}" destId="{3A8321A8-3ADE-4B22-800D-3E4739D02DD5}" srcOrd="0" destOrd="0" presId="urn:microsoft.com/office/officeart/2005/8/layout/vList2"/>
    <dgm:cxn modelId="{AAF6322A-625A-410F-B1DB-341CB0FDAB06}" srcId="{DEDF35BE-E989-44C6-9E44-015F02A12D54}" destId="{CD481962-1A79-4E70-8735-77DDF8F4BE07}" srcOrd="0" destOrd="0" parTransId="{4879525B-A6BB-46A3-929D-FD1B6E5AC7D9}" sibTransId="{916BAFFD-0508-4F5E-A2B0-14727D52CBB5}"/>
    <dgm:cxn modelId="{A7A81A3C-9289-400D-8BA0-096E2ABDFFA3}" srcId="{6661ABA8-7864-41C8-BDE7-C5943028DED8}" destId="{F77D7A1E-2363-459B-B7D3-542DC80CF3A2}" srcOrd="7" destOrd="0" parTransId="{4F9F34C1-5EF3-4A3A-A75B-557C2A24AC1F}" sibTransId="{A52F14B6-38B3-40BE-9CF9-BF19AF7D7AD7}"/>
    <dgm:cxn modelId="{B792D540-A6C8-4782-A6A7-9CDA64042C3B}" srcId="{6661ABA8-7864-41C8-BDE7-C5943028DED8}" destId="{F65D99F7-D76B-44D7-B11A-D0B20824EFF1}" srcOrd="1" destOrd="0" parTransId="{E25E2057-74AB-41EB-8B61-7FEAAF12A0EC}" sibTransId="{ED96DF22-1938-44F9-8FB0-DD7381F7ADB5}"/>
    <dgm:cxn modelId="{0C5CCC60-5FDA-453F-B964-50414E169722}" type="presOf" srcId="{A16E14A2-558F-48A2-BCD4-AC2EC84FB867}" destId="{04196C9B-2843-426D-A002-E839684AC9CE}" srcOrd="0" destOrd="0" presId="urn:microsoft.com/office/officeart/2005/8/layout/vList2"/>
    <dgm:cxn modelId="{B6A32463-C147-4F7D-98BA-A052133F3FF1}" type="presOf" srcId="{A51731E3-A017-4086-AF8F-7C202F3D5F2C}" destId="{C942F158-D8DD-4B00-A3C3-0526DA611586}" srcOrd="0" destOrd="0" presId="urn:microsoft.com/office/officeart/2005/8/layout/vList2"/>
    <dgm:cxn modelId="{A3D1344B-A038-4184-82AF-A63B8E837443}" type="presOf" srcId="{F65D99F7-D76B-44D7-B11A-D0B20824EFF1}" destId="{5812656B-CD9A-4616-923E-7143867D3210}" srcOrd="0" destOrd="0" presId="urn:microsoft.com/office/officeart/2005/8/layout/vList2"/>
    <dgm:cxn modelId="{115AA751-B3CF-4C1B-AE1F-D89DA45936F4}" type="presOf" srcId="{4E2267B3-3A4A-4153-A7AB-A6F22467D9B6}" destId="{0E3DF419-C8EE-42A6-8A34-05DAEA90D6C0}" srcOrd="0" destOrd="0" presId="urn:microsoft.com/office/officeart/2005/8/layout/vList2"/>
    <dgm:cxn modelId="{8D005458-D941-4F55-A3C7-E509805AE6E1}" srcId="{6661ABA8-7864-41C8-BDE7-C5943028DED8}" destId="{A16E14A2-558F-48A2-BCD4-AC2EC84FB867}" srcOrd="6" destOrd="0" parTransId="{F0112CD5-02B1-4FF7-B1DE-7BED606801F2}" sibTransId="{F78F6617-F2AB-4BFA-9A58-2339E42BD45B}"/>
    <dgm:cxn modelId="{5393875A-B698-44FB-9630-56CD0BE8BA09}" srcId="{6661ABA8-7864-41C8-BDE7-C5943028DED8}" destId="{4E2267B3-3A4A-4153-A7AB-A6F22467D9B6}" srcOrd="2" destOrd="0" parTransId="{21FB921B-F37A-4C0A-B996-738DF434B2CC}" sibTransId="{18659405-4892-4B92-9EAE-7013B2041EBE}"/>
    <dgm:cxn modelId="{3023A58C-9C59-4ADC-BCCD-38D1C39B8A5E}" type="presOf" srcId="{00F7D34B-2EFB-4CE8-B2B6-AB304079D004}" destId="{AD6849BC-CD89-4619-AF89-FFEE3D19FCCF}" srcOrd="0" destOrd="0" presId="urn:microsoft.com/office/officeart/2005/8/layout/vList2"/>
    <dgm:cxn modelId="{9A59F995-879C-4F01-B68C-BAE8CBDB3917}" type="presOf" srcId="{DEDF35BE-E989-44C6-9E44-015F02A12D54}" destId="{592FF968-FCDF-4B0C-81B5-F4AEEFD46DCE}" srcOrd="0" destOrd="0" presId="urn:microsoft.com/office/officeart/2005/8/layout/vList2"/>
    <dgm:cxn modelId="{1E5EC1AB-5822-4D74-AA51-D7744ABAE934}" srcId="{6661ABA8-7864-41C8-BDE7-C5943028DED8}" destId="{C46E0CCC-2768-4A73-9069-7C62C4D5CE69}" srcOrd="0" destOrd="0" parTransId="{F4B80229-678F-4773-9D46-C0627E6D4BB4}" sibTransId="{73D04816-552B-4822-8267-A990CE23E2B2}"/>
    <dgm:cxn modelId="{F55D6AB0-CAA4-4EBA-BE9B-E7AAC33029D7}" type="presOf" srcId="{78D1E4AE-B063-433C-9CCA-DDBF78734225}" destId="{7933B381-E723-4276-BEEA-6FFA28836968}" srcOrd="0" destOrd="1" presId="urn:microsoft.com/office/officeart/2005/8/layout/vList2"/>
    <dgm:cxn modelId="{09ED54B0-751B-415B-8F5B-2A6940189A46}" type="presOf" srcId="{1990D648-78A0-47A0-8D95-C32F2EF0394E}" destId="{3CE4FD49-D9CC-46C3-9DAF-0BABDE8233BA}" srcOrd="0" destOrd="0" presId="urn:microsoft.com/office/officeart/2005/8/layout/vList2"/>
    <dgm:cxn modelId="{1C6A04BC-BFD2-46B3-B53F-9364904179CE}" srcId="{6661ABA8-7864-41C8-BDE7-C5943028DED8}" destId="{1990D648-78A0-47A0-8D95-C32F2EF0394E}" srcOrd="8" destOrd="0" parTransId="{74A457CE-0E10-48CF-83A5-6972EF759FC0}" sibTransId="{734FCED2-E5A9-45C7-BD27-7180A6228229}"/>
    <dgm:cxn modelId="{3476ABBC-E749-4807-BCEE-06DC619EA566}" type="presOf" srcId="{C46E0CCC-2768-4A73-9069-7C62C4D5CE69}" destId="{3C31FAB2-6067-43E8-821A-8E7BAFE5F1FF}" srcOrd="0" destOrd="0" presId="urn:microsoft.com/office/officeart/2005/8/layout/vList2"/>
    <dgm:cxn modelId="{E0ADCBC4-76BE-4447-8F4B-DBBDC91A9214}" srcId="{6661ABA8-7864-41C8-BDE7-C5943028DED8}" destId="{DEDF35BE-E989-44C6-9E44-015F02A12D54}" srcOrd="3" destOrd="0" parTransId="{99D2018F-A75F-4A83-99C9-5539701A29DA}" sibTransId="{AF12A982-07C2-4803-8C64-E8D9EFA5694F}"/>
    <dgm:cxn modelId="{17B6FDC9-F87F-410F-B0D9-9B1765F8225D}" srcId="{6661ABA8-7864-41C8-BDE7-C5943028DED8}" destId="{9941F16E-9A42-4F2E-AC6D-F64580EC546D}" srcOrd="4" destOrd="0" parTransId="{DD1BF84B-1F8F-42BA-9F9A-DECF8A508532}" sibTransId="{5A32B698-30D7-40D4-9AA9-2B90E305C8AE}"/>
    <dgm:cxn modelId="{65149ECA-ACD8-452D-96F0-F0E68B4E940B}" type="presOf" srcId="{9941F16E-9A42-4F2E-AC6D-F64580EC546D}" destId="{652457B6-9157-40A9-A8B0-0E128EADDE30}" srcOrd="0" destOrd="0" presId="urn:microsoft.com/office/officeart/2005/8/layout/vList2"/>
    <dgm:cxn modelId="{ECE211D0-CD95-4D94-A076-EACFF48A3F2A}" type="presOf" srcId="{6661ABA8-7864-41C8-BDE7-C5943028DED8}" destId="{8728A5A9-0154-43D3-8ECB-1669D0C1B9CC}" srcOrd="0" destOrd="0" presId="urn:microsoft.com/office/officeart/2005/8/layout/vList2"/>
    <dgm:cxn modelId="{89B947D3-1A17-413D-93E0-2D0707DF86F9}" srcId="{6661ABA8-7864-41C8-BDE7-C5943028DED8}" destId="{A51731E3-A017-4086-AF8F-7C202F3D5F2C}" srcOrd="5" destOrd="0" parTransId="{1E1A70D6-B3AD-4342-A50D-C33A3EC4A5BA}" sibTransId="{3916EF85-F878-47A0-87A2-C41A4BFC1430}"/>
    <dgm:cxn modelId="{C9DE20E0-2388-4225-8DB8-E1F6F3C736A8}" type="presOf" srcId="{00DB5AF9-B2A9-426A-85FD-D2BBB47CC8FC}" destId="{688865BC-E91C-4D1D-9823-9242D93BF211}" srcOrd="0" destOrd="0" presId="urn:microsoft.com/office/officeart/2005/8/layout/vList2"/>
    <dgm:cxn modelId="{00983EEB-1227-436F-8CD4-405E82C0BE5B}" srcId="{6661ABA8-7864-41C8-BDE7-C5943028DED8}" destId="{00F7D34B-2EFB-4CE8-B2B6-AB304079D004}" srcOrd="9" destOrd="0" parTransId="{A18BC068-37B3-479E-834F-CFA455DACEAF}" sibTransId="{7AFFFC34-5757-41BB-BE3C-6E268EE8B758}"/>
    <dgm:cxn modelId="{5DAC9AEF-6B61-452E-8EB3-2BE2BB3C96EB}" type="presOf" srcId="{CD481962-1A79-4E70-8735-77DDF8F4BE07}" destId="{7933B381-E723-4276-BEEA-6FFA28836968}" srcOrd="0" destOrd="0" presId="urn:microsoft.com/office/officeart/2005/8/layout/vList2"/>
    <dgm:cxn modelId="{E8F5BFF6-B7DE-42EF-9848-7359683AA898}" srcId="{6661ABA8-7864-41C8-BDE7-C5943028DED8}" destId="{00DB5AF9-B2A9-426A-85FD-D2BBB47CC8FC}" srcOrd="10" destOrd="0" parTransId="{3F8D2463-25A4-400A-8F36-90FCDD307811}" sibTransId="{5EFCB3F0-E383-434D-9CDC-33BC2967B4EC}"/>
    <dgm:cxn modelId="{527D529B-E661-4AEB-A6C2-36027F66B24D}" type="presParOf" srcId="{8728A5A9-0154-43D3-8ECB-1669D0C1B9CC}" destId="{3C31FAB2-6067-43E8-821A-8E7BAFE5F1FF}" srcOrd="0" destOrd="0" presId="urn:microsoft.com/office/officeart/2005/8/layout/vList2"/>
    <dgm:cxn modelId="{92B9A590-3382-4220-9233-7B9C42ED3272}" type="presParOf" srcId="{8728A5A9-0154-43D3-8ECB-1669D0C1B9CC}" destId="{BED4C35F-1CC0-4077-AF18-7E70E0461C4C}" srcOrd="1" destOrd="0" presId="urn:microsoft.com/office/officeart/2005/8/layout/vList2"/>
    <dgm:cxn modelId="{90428899-F505-4380-8D17-FE40B94BE57F}" type="presParOf" srcId="{8728A5A9-0154-43D3-8ECB-1669D0C1B9CC}" destId="{5812656B-CD9A-4616-923E-7143867D3210}" srcOrd="2" destOrd="0" presId="urn:microsoft.com/office/officeart/2005/8/layout/vList2"/>
    <dgm:cxn modelId="{F72D4365-CE2A-4FB0-B7CC-9B4E724F520E}" type="presParOf" srcId="{8728A5A9-0154-43D3-8ECB-1669D0C1B9CC}" destId="{9972B983-C825-43AA-95D7-F06F80599914}" srcOrd="3" destOrd="0" presId="urn:microsoft.com/office/officeart/2005/8/layout/vList2"/>
    <dgm:cxn modelId="{F48AA304-A509-446D-B1C0-E8125D8257B2}" type="presParOf" srcId="{8728A5A9-0154-43D3-8ECB-1669D0C1B9CC}" destId="{0E3DF419-C8EE-42A6-8A34-05DAEA90D6C0}" srcOrd="4" destOrd="0" presId="urn:microsoft.com/office/officeart/2005/8/layout/vList2"/>
    <dgm:cxn modelId="{09492536-1530-4471-B83C-EE4A7DAF253A}" type="presParOf" srcId="{8728A5A9-0154-43D3-8ECB-1669D0C1B9CC}" destId="{BB5921AD-B870-4186-A61C-EA65A2EDE304}" srcOrd="5" destOrd="0" presId="urn:microsoft.com/office/officeart/2005/8/layout/vList2"/>
    <dgm:cxn modelId="{853F9516-DF79-463D-B01D-4F65FE120477}" type="presParOf" srcId="{8728A5A9-0154-43D3-8ECB-1669D0C1B9CC}" destId="{592FF968-FCDF-4B0C-81B5-F4AEEFD46DCE}" srcOrd="6" destOrd="0" presId="urn:microsoft.com/office/officeart/2005/8/layout/vList2"/>
    <dgm:cxn modelId="{E609FDBD-0A45-41E5-9A72-459A1EC68CEF}" type="presParOf" srcId="{8728A5A9-0154-43D3-8ECB-1669D0C1B9CC}" destId="{7933B381-E723-4276-BEEA-6FFA28836968}" srcOrd="7" destOrd="0" presId="urn:microsoft.com/office/officeart/2005/8/layout/vList2"/>
    <dgm:cxn modelId="{33372497-E61E-401A-967F-E00E745306AA}" type="presParOf" srcId="{8728A5A9-0154-43D3-8ECB-1669D0C1B9CC}" destId="{652457B6-9157-40A9-A8B0-0E128EADDE30}" srcOrd="8" destOrd="0" presId="urn:microsoft.com/office/officeart/2005/8/layout/vList2"/>
    <dgm:cxn modelId="{9760B9F8-61CE-48A9-85A2-4C5D5B2D6798}" type="presParOf" srcId="{8728A5A9-0154-43D3-8ECB-1669D0C1B9CC}" destId="{E07B6F91-CDEA-4E85-A2C0-5F988F47C044}" srcOrd="9" destOrd="0" presId="urn:microsoft.com/office/officeart/2005/8/layout/vList2"/>
    <dgm:cxn modelId="{1B5FFA84-F969-4698-ADD4-B347563D5A7A}" type="presParOf" srcId="{8728A5A9-0154-43D3-8ECB-1669D0C1B9CC}" destId="{C942F158-D8DD-4B00-A3C3-0526DA611586}" srcOrd="10" destOrd="0" presId="urn:microsoft.com/office/officeart/2005/8/layout/vList2"/>
    <dgm:cxn modelId="{C890E59A-F5E8-419E-9972-31D4C623B836}" type="presParOf" srcId="{8728A5A9-0154-43D3-8ECB-1669D0C1B9CC}" destId="{00005BD9-C80C-4833-9D41-824033627F6A}" srcOrd="11" destOrd="0" presId="urn:microsoft.com/office/officeart/2005/8/layout/vList2"/>
    <dgm:cxn modelId="{7025C05A-7F43-497A-ACFE-A3298834C981}" type="presParOf" srcId="{8728A5A9-0154-43D3-8ECB-1669D0C1B9CC}" destId="{04196C9B-2843-426D-A002-E839684AC9CE}" srcOrd="12" destOrd="0" presId="urn:microsoft.com/office/officeart/2005/8/layout/vList2"/>
    <dgm:cxn modelId="{ED724367-B5BF-4172-81C5-D26DABC823C9}" type="presParOf" srcId="{8728A5A9-0154-43D3-8ECB-1669D0C1B9CC}" destId="{1B9DB467-CB0C-4A68-8AC9-E56346AE0EBC}" srcOrd="13" destOrd="0" presId="urn:microsoft.com/office/officeart/2005/8/layout/vList2"/>
    <dgm:cxn modelId="{5A7D4472-7FA5-43C1-A8CE-80221FE71731}" type="presParOf" srcId="{8728A5A9-0154-43D3-8ECB-1669D0C1B9CC}" destId="{3A8321A8-3ADE-4B22-800D-3E4739D02DD5}" srcOrd="14" destOrd="0" presId="urn:microsoft.com/office/officeart/2005/8/layout/vList2"/>
    <dgm:cxn modelId="{3145B89D-0C2A-44EF-8F0E-F79E2776E097}" type="presParOf" srcId="{8728A5A9-0154-43D3-8ECB-1669D0C1B9CC}" destId="{0B4D1862-E10E-4B1C-8249-F5E5F85D63E0}" srcOrd="15" destOrd="0" presId="urn:microsoft.com/office/officeart/2005/8/layout/vList2"/>
    <dgm:cxn modelId="{B2A73058-7F0C-4CBD-A5E5-5C610733886D}" type="presParOf" srcId="{8728A5A9-0154-43D3-8ECB-1669D0C1B9CC}" destId="{3CE4FD49-D9CC-46C3-9DAF-0BABDE8233BA}" srcOrd="16" destOrd="0" presId="urn:microsoft.com/office/officeart/2005/8/layout/vList2"/>
    <dgm:cxn modelId="{44EADAA6-EA21-4C7F-ADC1-0BCB4B08F8D6}" type="presParOf" srcId="{8728A5A9-0154-43D3-8ECB-1669D0C1B9CC}" destId="{1FA265D9-1F74-4BA8-8CE6-C879C501A249}" srcOrd="17" destOrd="0" presId="urn:microsoft.com/office/officeart/2005/8/layout/vList2"/>
    <dgm:cxn modelId="{2A539EB6-64BC-4462-9172-4BFA214315A7}" type="presParOf" srcId="{8728A5A9-0154-43D3-8ECB-1669D0C1B9CC}" destId="{AD6849BC-CD89-4619-AF89-FFEE3D19FCCF}" srcOrd="18" destOrd="0" presId="urn:microsoft.com/office/officeart/2005/8/layout/vList2"/>
    <dgm:cxn modelId="{DC48B284-5DDE-44D2-8EAE-224392C83515}" type="presParOf" srcId="{8728A5A9-0154-43D3-8ECB-1669D0C1B9CC}" destId="{24A982F8-AB6F-40BB-B03E-62D4E45EED1D}" srcOrd="19" destOrd="0" presId="urn:microsoft.com/office/officeart/2005/8/layout/vList2"/>
    <dgm:cxn modelId="{DF1D3E90-C8C6-4470-B300-544B5A16C8A0}" type="presParOf" srcId="{8728A5A9-0154-43D3-8ECB-1669D0C1B9CC}" destId="{688865BC-E91C-4D1D-9823-9242D93BF211}" srcOrd="2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76A9BA9-5F75-440A-9B5F-A91D81E540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9A4E840-D42F-4F92-8D8D-3F4870C0046F}">
      <dgm:prSet/>
      <dgm:spPr/>
      <dgm:t>
        <a:bodyPr/>
        <a:lstStyle/>
        <a:p>
          <a:pPr rtl="0"/>
          <a:r>
            <a:rPr lang="es-ES" b="1" dirty="0"/>
            <a:t>3.2.1. SELECTORES BASADOS EN ETIQUETAS O DE TIPO (III) </a:t>
          </a:r>
          <a:endParaRPr lang="es-ES_tradnl" dirty="0"/>
        </a:p>
      </dgm:t>
    </dgm:pt>
    <dgm:pt modelId="{3B5C751D-95DD-4678-BB5E-A5EB13B24642}" type="parTrans" cxnId="{2A37CE0B-4270-4C7D-A8E2-8C6D69977BF3}">
      <dgm:prSet/>
      <dgm:spPr/>
      <dgm:t>
        <a:bodyPr/>
        <a:lstStyle/>
        <a:p>
          <a:endParaRPr lang="es-ES_tradnl"/>
        </a:p>
      </dgm:t>
    </dgm:pt>
    <dgm:pt modelId="{CF7B2368-D5FA-407A-B007-85FE5097B36A}" type="sibTrans" cxnId="{2A37CE0B-4270-4C7D-A8E2-8C6D69977BF3}">
      <dgm:prSet/>
      <dgm:spPr/>
      <dgm:t>
        <a:bodyPr/>
        <a:lstStyle/>
        <a:p>
          <a:endParaRPr lang="es-ES_tradnl"/>
        </a:p>
      </dgm:t>
    </dgm:pt>
    <dgm:pt modelId="{1D1957E2-8644-47FC-BC76-B0FFCA9983C9}" type="pres">
      <dgm:prSet presAssocID="{876A9BA9-5F75-440A-9B5F-A91D81E54030}" presName="linear" presStyleCnt="0">
        <dgm:presLayoutVars>
          <dgm:animLvl val="lvl"/>
          <dgm:resizeHandles val="exact"/>
        </dgm:presLayoutVars>
      </dgm:prSet>
      <dgm:spPr/>
    </dgm:pt>
    <dgm:pt modelId="{30D86CA3-B7AA-4D9C-91E2-8492626E8E7E}" type="pres">
      <dgm:prSet presAssocID="{69A4E840-D42F-4F92-8D8D-3F4870C0046F}" presName="parentText" presStyleLbl="node1" presStyleIdx="0" presStyleCnt="1" custLinFactNeighborY="-44879">
        <dgm:presLayoutVars>
          <dgm:chMax val="0"/>
          <dgm:bulletEnabled val="1"/>
        </dgm:presLayoutVars>
      </dgm:prSet>
      <dgm:spPr/>
    </dgm:pt>
  </dgm:ptLst>
  <dgm:cxnLst>
    <dgm:cxn modelId="{2A37CE0B-4270-4C7D-A8E2-8C6D69977BF3}" srcId="{876A9BA9-5F75-440A-9B5F-A91D81E54030}" destId="{69A4E840-D42F-4F92-8D8D-3F4870C0046F}" srcOrd="0" destOrd="0" parTransId="{3B5C751D-95DD-4678-BB5E-A5EB13B24642}" sibTransId="{CF7B2368-D5FA-407A-B007-85FE5097B36A}"/>
    <dgm:cxn modelId="{BA1D98D6-3B15-4008-A9EE-B502764D5D96}" type="presOf" srcId="{69A4E840-D42F-4F92-8D8D-3F4870C0046F}" destId="{30D86CA3-B7AA-4D9C-91E2-8492626E8E7E}" srcOrd="0" destOrd="0" presId="urn:microsoft.com/office/officeart/2005/8/layout/vList2"/>
    <dgm:cxn modelId="{6D2B42FD-4375-4E67-932C-A8AFEEA0BC13}" type="presOf" srcId="{876A9BA9-5F75-440A-9B5F-A91D81E54030}" destId="{1D1957E2-8644-47FC-BC76-B0FFCA9983C9}" srcOrd="0" destOrd="0" presId="urn:microsoft.com/office/officeart/2005/8/layout/vList2"/>
    <dgm:cxn modelId="{E0366322-6CF9-4FB8-B9DB-2324B020F2E6}" type="presParOf" srcId="{1D1957E2-8644-47FC-BC76-B0FFCA9983C9}" destId="{30D86CA3-B7AA-4D9C-91E2-8492626E8E7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BFB6B9E-1AF0-488F-9045-8EF7C58710D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_tradnl"/>
        </a:p>
      </dgm:t>
    </dgm:pt>
    <dgm:pt modelId="{36407BB4-4449-46A1-8E9A-80752403521D}">
      <dgm:prSet custT="1">
        <dgm:style>
          <a:lnRef idx="2">
            <a:schemeClr val="accent6"/>
          </a:lnRef>
          <a:fillRef idx="1">
            <a:schemeClr val="lt1"/>
          </a:fillRef>
          <a:effectRef idx="0">
            <a:schemeClr val="accent6"/>
          </a:effectRef>
          <a:fontRef idx="minor">
            <a:schemeClr val="dk1"/>
          </a:fontRef>
        </dgm:style>
      </dgm:prSet>
      <dgm:spPr>
        <a:ln/>
      </dgm:spPr>
      <dgm:t>
        <a:bodyPr/>
        <a:lstStyle/>
        <a:p>
          <a:pPr rtl="0"/>
          <a:r>
            <a:rPr lang="es-ES" sz="1400" dirty="0"/>
            <a:t>¿Dónde se deben poner esas declaraciones para que el navegador las lea y las interprete? </a:t>
          </a:r>
        </a:p>
      </dgm:t>
    </dgm:pt>
    <dgm:pt modelId="{D4B8FCB1-4F91-439F-A35C-797195A6051D}" type="parTrans" cxnId="{99CAAD2B-E0A3-4C03-8C7D-2F7EF867EB36}">
      <dgm:prSet/>
      <dgm:spPr/>
      <dgm:t>
        <a:bodyPr/>
        <a:lstStyle/>
        <a:p>
          <a:endParaRPr lang="es-ES_tradnl" sz="2400"/>
        </a:p>
      </dgm:t>
    </dgm:pt>
    <dgm:pt modelId="{70AE759F-DC34-4992-ADF2-6FC719A6C342}" type="sibTrans" cxnId="{99CAAD2B-E0A3-4C03-8C7D-2F7EF867EB36}">
      <dgm:prSet/>
      <dgm:spPr/>
      <dgm:t>
        <a:bodyPr/>
        <a:lstStyle/>
        <a:p>
          <a:endParaRPr lang="es-ES_tradnl" sz="2400"/>
        </a:p>
      </dgm:t>
    </dgm:pt>
    <dgm:pt modelId="{9C960319-E7AA-4C6F-8E0A-67EDA57E0CF2}">
      <dgm:prSet custT="1">
        <dgm:style>
          <a:lnRef idx="2">
            <a:schemeClr val="accent6"/>
          </a:lnRef>
          <a:fillRef idx="1">
            <a:schemeClr val="lt1"/>
          </a:fillRef>
          <a:effectRef idx="0">
            <a:schemeClr val="accent6"/>
          </a:effectRef>
          <a:fontRef idx="minor">
            <a:schemeClr val="dk1"/>
          </a:fontRef>
        </dgm:style>
      </dgm:prSet>
      <dgm:spPr>
        <a:ln/>
      </dgm:spPr>
      <dgm:t>
        <a:bodyPr/>
        <a:lstStyle/>
        <a:p>
          <a:pPr rtl="0"/>
          <a:r>
            <a:rPr lang="es-ES_tradnl" sz="2400" i="1" dirty="0"/>
            <a:t>&lt;head&gt; </a:t>
          </a:r>
          <a:endParaRPr lang="es-ES_tradnl" sz="2400" dirty="0"/>
        </a:p>
      </dgm:t>
    </dgm:pt>
    <dgm:pt modelId="{9760F6E6-1764-4C4C-89D6-EF616B45E4EF}" type="parTrans" cxnId="{13D803AD-B19A-49FB-AE75-209B92DF4E30}">
      <dgm:prSet/>
      <dgm:spPr/>
      <dgm:t>
        <a:bodyPr/>
        <a:lstStyle/>
        <a:p>
          <a:endParaRPr lang="es-ES_tradnl" sz="2400"/>
        </a:p>
      </dgm:t>
    </dgm:pt>
    <dgm:pt modelId="{230B4228-D942-416E-89E4-9A893C10C6E1}" type="sibTrans" cxnId="{13D803AD-B19A-49FB-AE75-209B92DF4E30}">
      <dgm:prSet/>
      <dgm:spPr/>
      <dgm:t>
        <a:bodyPr/>
        <a:lstStyle/>
        <a:p>
          <a:endParaRPr lang="es-ES_tradnl" sz="2400"/>
        </a:p>
      </dgm:t>
    </dgm:pt>
    <dgm:pt modelId="{CD45E0BC-DDC6-4224-BAE7-D8206A2FA349}">
      <dgm:prSet custT="1">
        <dgm:style>
          <a:lnRef idx="2">
            <a:schemeClr val="accent6"/>
          </a:lnRef>
          <a:fillRef idx="1">
            <a:schemeClr val="lt1"/>
          </a:fillRef>
          <a:effectRef idx="0">
            <a:schemeClr val="accent6"/>
          </a:effectRef>
          <a:fontRef idx="minor">
            <a:schemeClr val="dk1"/>
          </a:fontRef>
        </dgm:style>
      </dgm:prSet>
      <dgm:spPr>
        <a:ln/>
      </dgm:spPr>
      <dgm:t>
        <a:bodyPr/>
        <a:lstStyle/>
        <a:p>
          <a:pPr rtl="0"/>
          <a:r>
            <a:rPr lang="es-ES_tradnl" sz="2400" i="1" dirty="0"/>
            <a:t>&lt;</a:t>
          </a:r>
          <a:r>
            <a:rPr lang="es-ES_tradnl" sz="2400" i="1" dirty="0" err="1"/>
            <a:t>title</a:t>
          </a:r>
          <a:r>
            <a:rPr lang="es-ES_tradnl" sz="2400" i="1" dirty="0"/>
            <a:t>&gt;&lt;/</a:t>
          </a:r>
          <a:r>
            <a:rPr lang="es-ES_tradnl" sz="2400" i="1" dirty="0" err="1"/>
            <a:t>title</a:t>
          </a:r>
          <a:r>
            <a:rPr lang="es-ES_tradnl" sz="2400" i="1" dirty="0"/>
            <a:t>&gt; </a:t>
          </a:r>
          <a:endParaRPr lang="es-ES_tradnl" sz="2400" dirty="0"/>
        </a:p>
      </dgm:t>
    </dgm:pt>
    <dgm:pt modelId="{FCE8B4FB-D377-492B-BCB5-9CCD20E2646D}" type="parTrans" cxnId="{540EE5DD-A2D6-470B-9BA2-6EA8CD066C9E}">
      <dgm:prSet/>
      <dgm:spPr/>
      <dgm:t>
        <a:bodyPr/>
        <a:lstStyle/>
        <a:p>
          <a:endParaRPr lang="es-ES_tradnl" sz="2400"/>
        </a:p>
      </dgm:t>
    </dgm:pt>
    <dgm:pt modelId="{00EEBC77-5AD2-4DAB-94A2-67B259315549}" type="sibTrans" cxnId="{540EE5DD-A2D6-470B-9BA2-6EA8CD066C9E}">
      <dgm:prSet/>
      <dgm:spPr/>
      <dgm:t>
        <a:bodyPr/>
        <a:lstStyle/>
        <a:p>
          <a:endParaRPr lang="es-ES_tradnl" sz="2400"/>
        </a:p>
      </dgm:t>
    </dgm:pt>
    <dgm:pt modelId="{39D1FC42-7D1B-45F3-BAF8-639F141D2562}">
      <dgm:prSet custT="1">
        <dgm:style>
          <a:lnRef idx="2">
            <a:schemeClr val="accent6"/>
          </a:lnRef>
          <a:fillRef idx="1">
            <a:schemeClr val="lt1"/>
          </a:fillRef>
          <a:effectRef idx="0">
            <a:schemeClr val="accent6"/>
          </a:effectRef>
          <a:fontRef idx="minor">
            <a:schemeClr val="dk1"/>
          </a:fontRef>
        </dgm:style>
      </dgm:prSet>
      <dgm:spPr>
        <a:ln/>
      </dgm:spPr>
      <dgm:t>
        <a:bodyPr/>
        <a:lstStyle/>
        <a:p>
          <a:pPr rtl="0"/>
          <a:r>
            <a:rPr lang="es-ES_tradnl" sz="2400" i="1" dirty="0"/>
            <a:t>&lt;</a:t>
          </a:r>
          <a:r>
            <a:rPr lang="es-ES_tradnl" sz="2400" i="1" dirty="0" err="1"/>
            <a:t>style</a:t>
          </a:r>
          <a:r>
            <a:rPr lang="es-ES_tradnl" sz="2400" i="1" dirty="0"/>
            <a:t>&gt; </a:t>
          </a:r>
          <a:endParaRPr lang="es-ES_tradnl" sz="2400" dirty="0"/>
        </a:p>
      </dgm:t>
    </dgm:pt>
    <dgm:pt modelId="{FB55D144-D097-4700-8772-74BB68A4A516}" type="parTrans" cxnId="{2DA96278-2EF6-4B1F-A347-7A1A1F9336CD}">
      <dgm:prSet/>
      <dgm:spPr/>
      <dgm:t>
        <a:bodyPr/>
        <a:lstStyle/>
        <a:p>
          <a:endParaRPr lang="es-ES_tradnl" sz="2400"/>
        </a:p>
      </dgm:t>
    </dgm:pt>
    <dgm:pt modelId="{FFB18D3F-4EBD-454C-AEF2-080648D37517}" type="sibTrans" cxnId="{2DA96278-2EF6-4B1F-A347-7A1A1F9336CD}">
      <dgm:prSet/>
      <dgm:spPr/>
      <dgm:t>
        <a:bodyPr/>
        <a:lstStyle/>
        <a:p>
          <a:endParaRPr lang="es-ES_tradnl" sz="2400"/>
        </a:p>
      </dgm:t>
    </dgm:pt>
    <dgm:pt modelId="{3F4AA6FF-E750-40E5-B8E2-37CB15DA5AB3}">
      <dgm:prSet custT="1">
        <dgm:style>
          <a:lnRef idx="2">
            <a:schemeClr val="accent6"/>
          </a:lnRef>
          <a:fillRef idx="1">
            <a:schemeClr val="lt1"/>
          </a:fillRef>
          <a:effectRef idx="0">
            <a:schemeClr val="accent6"/>
          </a:effectRef>
          <a:fontRef idx="minor">
            <a:schemeClr val="dk1"/>
          </a:fontRef>
        </dgm:style>
      </dgm:prSet>
      <dgm:spPr>
        <a:ln/>
      </dgm:spPr>
      <dgm:t>
        <a:bodyPr/>
        <a:lstStyle/>
        <a:p>
          <a:pPr rtl="0"/>
          <a:r>
            <a:rPr lang="es-ES_tradnl" sz="2400" i="1" dirty="0"/>
            <a:t>&lt;/</a:t>
          </a:r>
          <a:r>
            <a:rPr lang="es-ES_tradnl" sz="2400" i="1" dirty="0" err="1"/>
            <a:t>style</a:t>
          </a:r>
          <a:r>
            <a:rPr lang="es-ES_tradnl" sz="2400" i="1" dirty="0"/>
            <a:t>&gt; </a:t>
          </a:r>
          <a:endParaRPr lang="es-ES_tradnl" sz="2400" dirty="0"/>
        </a:p>
      </dgm:t>
    </dgm:pt>
    <dgm:pt modelId="{EC777D73-BBA8-433D-AD34-11DAB338F709}" type="parTrans" cxnId="{CA9FC6A4-5D08-4676-9F33-91AD9B5C0D2D}">
      <dgm:prSet/>
      <dgm:spPr/>
      <dgm:t>
        <a:bodyPr/>
        <a:lstStyle/>
        <a:p>
          <a:endParaRPr lang="es-ES_tradnl" sz="2400"/>
        </a:p>
      </dgm:t>
    </dgm:pt>
    <dgm:pt modelId="{E6EFAF1F-5F2C-481D-9077-49AB0A6474C3}" type="sibTrans" cxnId="{CA9FC6A4-5D08-4676-9F33-91AD9B5C0D2D}">
      <dgm:prSet/>
      <dgm:spPr/>
      <dgm:t>
        <a:bodyPr/>
        <a:lstStyle/>
        <a:p>
          <a:endParaRPr lang="es-ES_tradnl" sz="2400"/>
        </a:p>
      </dgm:t>
    </dgm:pt>
    <dgm:pt modelId="{FB537D05-75F3-4B7B-AA52-0EFF8B502F91}">
      <dgm:prSet custT="1">
        <dgm:style>
          <a:lnRef idx="2">
            <a:schemeClr val="accent6"/>
          </a:lnRef>
          <a:fillRef idx="1">
            <a:schemeClr val="lt1"/>
          </a:fillRef>
          <a:effectRef idx="0">
            <a:schemeClr val="accent6"/>
          </a:effectRef>
          <a:fontRef idx="minor">
            <a:schemeClr val="dk1"/>
          </a:fontRef>
        </dgm:style>
      </dgm:prSet>
      <dgm:spPr>
        <a:ln/>
      </dgm:spPr>
      <dgm:t>
        <a:bodyPr/>
        <a:lstStyle/>
        <a:p>
          <a:pPr rtl="0"/>
          <a:r>
            <a:rPr lang="es-ES_tradnl" sz="2400" i="1" dirty="0"/>
            <a:t>&lt;/head&gt; </a:t>
          </a:r>
          <a:endParaRPr lang="es-ES_tradnl" sz="2400" dirty="0"/>
        </a:p>
      </dgm:t>
    </dgm:pt>
    <dgm:pt modelId="{73739749-CF15-4BA4-AFDC-7BA194F6C11B}" type="parTrans" cxnId="{BF4BAD87-8641-4174-B731-90A54E893C9C}">
      <dgm:prSet/>
      <dgm:spPr/>
      <dgm:t>
        <a:bodyPr/>
        <a:lstStyle/>
        <a:p>
          <a:endParaRPr lang="es-ES_tradnl" sz="2400"/>
        </a:p>
      </dgm:t>
    </dgm:pt>
    <dgm:pt modelId="{9D112965-211F-45D6-BB8D-DD0E313C08C1}" type="sibTrans" cxnId="{BF4BAD87-8641-4174-B731-90A54E893C9C}">
      <dgm:prSet/>
      <dgm:spPr/>
      <dgm:t>
        <a:bodyPr/>
        <a:lstStyle/>
        <a:p>
          <a:endParaRPr lang="es-ES_tradnl" sz="2400"/>
        </a:p>
      </dgm:t>
    </dgm:pt>
    <dgm:pt modelId="{7B71AD6C-1E0C-4544-AF94-AB445EC29C28}">
      <dgm:prSet custT="1">
        <dgm:style>
          <a:lnRef idx="2">
            <a:schemeClr val="accent6"/>
          </a:lnRef>
          <a:fillRef idx="1">
            <a:schemeClr val="lt1"/>
          </a:fillRef>
          <a:effectRef idx="0">
            <a:schemeClr val="accent6"/>
          </a:effectRef>
          <a:fontRef idx="minor">
            <a:schemeClr val="dk1"/>
          </a:fontRef>
        </dgm:style>
      </dgm:prSet>
      <dgm:spPr>
        <a:ln/>
      </dgm:spPr>
      <dgm:t>
        <a:bodyPr/>
        <a:lstStyle/>
        <a:p>
          <a:pPr rtl="0"/>
          <a:r>
            <a:rPr lang="es-ES_tradnl" sz="2400" i="1" dirty="0">
              <a:solidFill>
                <a:schemeClr val="tx1"/>
              </a:solidFill>
            </a:rPr>
            <a:t>h1 {color: </a:t>
          </a:r>
          <a:r>
            <a:rPr lang="es-ES_tradnl" sz="2400" i="1" dirty="0" err="1">
              <a:solidFill>
                <a:schemeClr val="tx1"/>
              </a:solidFill>
            </a:rPr>
            <a:t>blue</a:t>
          </a:r>
          <a:r>
            <a:rPr lang="es-ES_tradnl" sz="2400" i="1" dirty="0">
              <a:solidFill>
                <a:schemeClr val="tx1"/>
              </a:solidFill>
            </a:rPr>
            <a:t>; </a:t>
          </a:r>
          <a:r>
            <a:rPr lang="es-ES_tradnl" sz="2400" i="1" dirty="0" err="1">
              <a:solidFill>
                <a:schemeClr val="tx1"/>
              </a:solidFill>
            </a:rPr>
            <a:t>background-color:red</a:t>
          </a:r>
          <a:r>
            <a:rPr lang="es-ES_tradnl" sz="2400" i="1" dirty="0">
              <a:solidFill>
                <a:schemeClr val="tx1"/>
              </a:solidFill>
            </a:rPr>
            <a:t> } </a:t>
          </a:r>
          <a:endParaRPr lang="es-ES_tradnl" sz="2400" dirty="0">
            <a:solidFill>
              <a:schemeClr val="tx1"/>
            </a:solidFill>
          </a:endParaRPr>
        </a:p>
      </dgm:t>
    </dgm:pt>
    <dgm:pt modelId="{6B0BF7E5-9341-43E3-8CE1-8B3D3BA87275}" type="sibTrans" cxnId="{F29BA2F0-06D0-41D1-B2FD-908F75B1EA31}">
      <dgm:prSet/>
      <dgm:spPr/>
      <dgm:t>
        <a:bodyPr/>
        <a:lstStyle/>
        <a:p>
          <a:endParaRPr lang="es-ES_tradnl" sz="2400"/>
        </a:p>
      </dgm:t>
    </dgm:pt>
    <dgm:pt modelId="{7233BD70-AA21-431F-A897-2BEA3576703E}" type="parTrans" cxnId="{F29BA2F0-06D0-41D1-B2FD-908F75B1EA31}">
      <dgm:prSet/>
      <dgm:spPr/>
      <dgm:t>
        <a:bodyPr/>
        <a:lstStyle/>
        <a:p>
          <a:endParaRPr lang="es-ES_tradnl" sz="2400"/>
        </a:p>
      </dgm:t>
    </dgm:pt>
    <dgm:pt modelId="{5269D228-1750-41E9-ADDE-EB4D1352AA53}" type="pres">
      <dgm:prSet presAssocID="{0BFB6B9E-1AF0-488F-9045-8EF7C58710DC}" presName="linear" presStyleCnt="0">
        <dgm:presLayoutVars>
          <dgm:dir/>
          <dgm:animLvl val="lvl"/>
          <dgm:resizeHandles val="exact"/>
        </dgm:presLayoutVars>
      </dgm:prSet>
      <dgm:spPr/>
    </dgm:pt>
    <dgm:pt modelId="{B651C941-1FFB-4013-A3AA-435694B2E481}" type="pres">
      <dgm:prSet presAssocID="{36407BB4-4449-46A1-8E9A-80752403521D}" presName="parentLin" presStyleCnt="0"/>
      <dgm:spPr>
        <a:ln>
          <a:noFill/>
        </a:ln>
        <a:effectLst>
          <a:outerShdw blurRad="44450" dist="27940" dir="5400000" algn="ctr">
            <a:srgbClr val="000000">
              <a:alpha val="32000"/>
            </a:srgbClr>
          </a:outerShdw>
        </a:effectLst>
        <a:sp3d>
          <a:bevelT w="190500" h="38100"/>
        </a:sp3d>
      </dgm:spPr>
    </dgm:pt>
    <dgm:pt modelId="{3AC105E3-EF2C-49DD-A909-A64CE3944A5B}" type="pres">
      <dgm:prSet presAssocID="{36407BB4-4449-46A1-8E9A-80752403521D}" presName="parentLeftMargin" presStyleLbl="node1" presStyleIdx="0" presStyleCnt="7"/>
      <dgm:spPr/>
    </dgm:pt>
    <dgm:pt modelId="{2857D95E-F2F5-4D28-9D9B-FB97A5B9B599}" type="pres">
      <dgm:prSet presAssocID="{36407BB4-4449-46A1-8E9A-80752403521D}" presName="parentText" presStyleLbl="node1" presStyleIdx="0" presStyleCnt="7" custScaleX="150037" custScaleY="160481">
        <dgm:presLayoutVars>
          <dgm:chMax val="0"/>
          <dgm:bulletEnabled val="1"/>
        </dgm:presLayoutVars>
      </dgm:prSet>
      <dgm:spPr/>
    </dgm:pt>
    <dgm:pt modelId="{2F61B531-6846-4C15-88B2-82CA8424D5FD}" type="pres">
      <dgm:prSet presAssocID="{36407BB4-4449-46A1-8E9A-80752403521D}" presName="negativeSpace" presStyleCnt="0"/>
      <dgm:spPr>
        <a:ln>
          <a:noFill/>
        </a:ln>
        <a:effectLst>
          <a:outerShdw blurRad="44450" dist="27940" dir="5400000" algn="ctr">
            <a:srgbClr val="000000">
              <a:alpha val="32000"/>
            </a:srgbClr>
          </a:outerShdw>
        </a:effectLst>
        <a:sp3d>
          <a:bevelT w="190500" h="38100"/>
        </a:sp3d>
      </dgm:spPr>
    </dgm:pt>
    <dgm:pt modelId="{AF636181-0B39-4EEF-986D-8773035B44E2}" type="pres">
      <dgm:prSet presAssocID="{36407BB4-4449-46A1-8E9A-80752403521D}" presName="childText" presStyleLbl="conFgAcc1" presStyleIdx="0" presStyleCnt="7">
        <dgm:presLayoutVars>
          <dgm:bulletEnabled val="1"/>
        </dgm:presLayoutVars>
      </dgm:prSet>
      <dgm:spPr>
        <a:ln>
          <a:noFill/>
        </a:ln>
        <a:effectLst>
          <a:outerShdw blurRad="44450" dist="27940" dir="5400000" algn="ctr">
            <a:srgbClr val="000000">
              <a:alpha val="32000"/>
            </a:srgbClr>
          </a:outerShdw>
        </a:effectLst>
        <a:sp3d>
          <a:bevelT w="190500" h="38100"/>
        </a:sp3d>
      </dgm:spPr>
    </dgm:pt>
    <dgm:pt modelId="{9874F5C2-4E9D-4122-8A93-88D9E1D79298}" type="pres">
      <dgm:prSet presAssocID="{70AE759F-DC34-4992-ADF2-6FC719A6C342}" presName="spaceBetweenRectangles" presStyleCnt="0"/>
      <dgm:spPr>
        <a:ln>
          <a:noFill/>
        </a:ln>
        <a:effectLst>
          <a:outerShdw blurRad="44450" dist="27940" dir="5400000" algn="ctr">
            <a:srgbClr val="000000">
              <a:alpha val="32000"/>
            </a:srgbClr>
          </a:outerShdw>
        </a:effectLst>
        <a:sp3d>
          <a:bevelT w="190500" h="38100"/>
        </a:sp3d>
      </dgm:spPr>
    </dgm:pt>
    <dgm:pt modelId="{4B32A6E2-DAC5-4C0E-AAD3-4849F5B03112}" type="pres">
      <dgm:prSet presAssocID="{9C960319-E7AA-4C6F-8E0A-67EDA57E0CF2}" presName="parentLin" presStyleCnt="0"/>
      <dgm:spPr>
        <a:ln>
          <a:noFill/>
        </a:ln>
        <a:effectLst>
          <a:outerShdw blurRad="44450" dist="27940" dir="5400000" algn="ctr">
            <a:srgbClr val="000000">
              <a:alpha val="32000"/>
            </a:srgbClr>
          </a:outerShdw>
        </a:effectLst>
        <a:sp3d>
          <a:bevelT w="190500" h="38100"/>
        </a:sp3d>
      </dgm:spPr>
    </dgm:pt>
    <dgm:pt modelId="{DF4B710C-1D57-42FA-9873-EF6421B64527}" type="pres">
      <dgm:prSet presAssocID="{9C960319-E7AA-4C6F-8E0A-67EDA57E0CF2}" presName="parentLeftMargin" presStyleLbl="node1" presStyleIdx="0" presStyleCnt="7"/>
      <dgm:spPr/>
    </dgm:pt>
    <dgm:pt modelId="{36DE0123-F8CD-4036-9659-5D62A7632627}" type="pres">
      <dgm:prSet presAssocID="{9C960319-E7AA-4C6F-8E0A-67EDA57E0CF2}" presName="parentText" presStyleLbl="node1" presStyleIdx="1" presStyleCnt="7">
        <dgm:presLayoutVars>
          <dgm:chMax val="0"/>
          <dgm:bulletEnabled val="1"/>
        </dgm:presLayoutVars>
      </dgm:prSet>
      <dgm:spPr/>
    </dgm:pt>
    <dgm:pt modelId="{07728492-2625-4502-819E-1162592659F6}" type="pres">
      <dgm:prSet presAssocID="{9C960319-E7AA-4C6F-8E0A-67EDA57E0CF2}" presName="negativeSpace" presStyleCnt="0"/>
      <dgm:spPr>
        <a:ln>
          <a:noFill/>
        </a:ln>
        <a:effectLst>
          <a:outerShdw blurRad="44450" dist="27940" dir="5400000" algn="ctr">
            <a:srgbClr val="000000">
              <a:alpha val="32000"/>
            </a:srgbClr>
          </a:outerShdw>
        </a:effectLst>
        <a:sp3d>
          <a:bevelT w="190500" h="38100"/>
        </a:sp3d>
      </dgm:spPr>
    </dgm:pt>
    <dgm:pt modelId="{3E7BD433-B6EC-45E7-9651-8C956CC018C4}" type="pres">
      <dgm:prSet presAssocID="{9C960319-E7AA-4C6F-8E0A-67EDA57E0CF2}" presName="childText" presStyleLbl="conFgAcc1" presStyleIdx="1" presStyleCnt="7">
        <dgm:presLayoutVars>
          <dgm:bulletEnabled val="1"/>
        </dgm:presLayoutVars>
      </dgm:prSet>
      <dgm:spPr>
        <a:ln>
          <a:noFill/>
        </a:ln>
        <a:effectLst>
          <a:outerShdw blurRad="44450" dist="27940" dir="5400000" algn="ctr">
            <a:srgbClr val="000000">
              <a:alpha val="32000"/>
            </a:srgbClr>
          </a:outerShdw>
        </a:effectLst>
        <a:sp3d>
          <a:bevelT w="190500" h="38100"/>
        </a:sp3d>
      </dgm:spPr>
    </dgm:pt>
    <dgm:pt modelId="{C56556E1-A2C1-435A-A61B-32EAEB24FF13}" type="pres">
      <dgm:prSet presAssocID="{230B4228-D942-416E-89E4-9A893C10C6E1}" presName="spaceBetweenRectangles" presStyleCnt="0"/>
      <dgm:spPr>
        <a:ln>
          <a:noFill/>
        </a:ln>
        <a:effectLst>
          <a:outerShdw blurRad="44450" dist="27940" dir="5400000" algn="ctr">
            <a:srgbClr val="000000">
              <a:alpha val="32000"/>
            </a:srgbClr>
          </a:outerShdw>
        </a:effectLst>
        <a:sp3d>
          <a:bevelT w="190500" h="38100"/>
        </a:sp3d>
      </dgm:spPr>
    </dgm:pt>
    <dgm:pt modelId="{8F0E80CC-11F4-4D0C-81F0-7B60D9F12A8F}" type="pres">
      <dgm:prSet presAssocID="{CD45E0BC-DDC6-4224-BAE7-D8206A2FA349}" presName="parentLin" presStyleCnt="0"/>
      <dgm:spPr>
        <a:ln>
          <a:noFill/>
        </a:ln>
        <a:effectLst>
          <a:outerShdw blurRad="44450" dist="27940" dir="5400000" algn="ctr">
            <a:srgbClr val="000000">
              <a:alpha val="32000"/>
            </a:srgbClr>
          </a:outerShdw>
        </a:effectLst>
        <a:sp3d>
          <a:bevelT w="190500" h="38100"/>
        </a:sp3d>
      </dgm:spPr>
    </dgm:pt>
    <dgm:pt modelId="{929A2963-C245-4101-BD94-A7A75702E23C}" type="pres">
      <dgm:prSet presAssocID="{CD45E0BC-DDC6-4224-BAE7-D8206A2FA349}" presName="parentLeftMargin" presStyleLbl="node1" presStyleIdx="1" presStyleCnt="7"/>
      <dgm:spPr/>
    </dgm:pt>
    <dgm:pt modelId="{948A2354-DC58-402B-898B-C8F4C9F7D7B5}" type="pres">
      <dgm:prSet presAssocID="{CD45E0BC-DDC6-4224-BAE7-D8206A2FA349}" presName="parentText" presStyleLbl="node1" presStyleIdx="2" presStyleCnt="7">
        <dgm:presLayoutVars>
          <dgm:chMax val="0"/>
          <dgm:bulletEnabled val="1"/>
        </dgm:presLayoutVars>
      </dgm:prSet>
      <dgm:spPr/>
    </dgm:pt>
    <dgm:pt modelId="{79AAD728-3D40-4523-9F02-0B59AF7FD420}" type="pres">
      <dgm:prSet presAssocID="{CD45E0BC-DDC6-4224-BAE7-D8206A2FA349}" presName="negativeSpace" presStyleCnt="0"/>
      <dgm:spPr>
        <a:ln>
          <a:noFill/>
        </a:ln>
        <a:effectLst>
          <a:outerShdw blurRad="44450" dist="27940" dir="5400000" algn="ctr">
            <a:srgbClr val="000000">
              <a:alpha val="32000"/>
            </a:srgbClr>
          </a:outerShdw>
        </a:effectLst>
        <a:sp3d>
          <a:bevelT w="190500" h="38100"/>
        </a:sp3d>
      </dgm:spPr>
    </dgm:pt>
    <dgm:pt modelId="{6806096F-3535-49C8-B376-4BAF6AA0AE51}" type="pres">
      <dgm:prSet presAssocID="{CD45E0BC-DDC6-4224-BAE7-D8206A2FA349}" presName="childText" presStyleLbl="conFgAcc1" presStyleIdx="2" presStyleCnt="7">
        <dgm:presLayoutVars>
          <dgm:bulletEnabled val="1"/>
        </dgm:presLayoutVars>
      </dgm:prSet>
      <dgm:spPr>
        <a:ln>
          <a:noFill/>
        </a:ln>
        <a:effectLst>
          <a:outerShdw blurRad="44450" dist="27940" dir="5400000" algn="ctr">
            <a:srgbClr val="000000">
              <a:alpha val="32000"/>
            </a:srgbClr>
          </a:outerShdw>
        </a:effectLst>
        <a:sp3d>
          <a:bevelT w="190500" h="38100"/>
        </a:sp3d>
      </dgm:spPr>
    </dgm:pt>
    <dgm:pt modelId="{827443B4-9752-43A7-B0A7-6E6B55F5AB68}" type="pres">
      <dgm:prSet presAssocID="{00EEBC77-5AD2-4DAB-94A2-67B259315549}" presName="spaceBetweenRectangles" presStyleCnt="0"/>
      <dgm:spPr>
        <a:ln>
          <a:noFill/>
        </a:ln>
        <a:effectLst>
          <a:outerShdw blurRad="44450" dist="27940" dir="5400000" algn="ctr">
            <a:srgbClr val="000000">
              <a:alpha val="32000"/>
            </a:srgbClr>
          </a:outerShdw>
        </a:effectLst>
        <a:sp3d>
          <a:bevelT w="190500" h="38100"/>
        </a:sp3d>
      </dgm:spPr>
    </dgm:pt>
    <dgm:pt modelId="{C5281DD4-6D27-46BF-8177-66067CF1C14B}" type="pres">
      <dgm:prSet presAssocID="{39D1FC42-7D1B-45F3-BAF8-639F141D2562}" presName="parentLin" presStyleCnt="0"/>
      <dgm:spPr>
        <a:ln>
          <a:noFill/>
        </a:ln>
        <a:effectLst>
          <a:outerShdw blurRad="44450" dist="27940" dir="5400000" algn="ctr">
            <a:srgbClr val="000000">
              <a:alpha val="32000"/>
            </a:srgbClr>
          </a:outerShdw>
        </a:effectLst>
        <a:sp3d>
          <a:bevelT w="190500" h="38100"/>
        </a:sp3d>
      </dgm:spPr>
    </dgm:pt>
    <dgm:pt modelId="{848990BB-B244-4099-8A04-69F606D50FF9}" type="pres">
      <dgm:prSet presAssocID="{39D1FC42-7D1B-45F3-BAF8-639F141D2562}" presName="parentLeftMargin" presStyleLbl="node1" presStyleIdx="2" presStyleCnt="7"/>
      <dgm:spPr/>
    </dgm:pt>
    <dgm:pt modelId="{9762ACC4-94D1-40F3-B7B2-71828FCAFE34}" type="pres">
      <dgm:prSet presAssocID="{39D1FC42-7D1B-45F3-BAF8-639F141D2562}" presName="parentText" presStyleLbl="node1" presStyleIdx="3" presStyleCnt="7">
        <dgm:presLayoutVars>
          <dgm:chMax val="0"/>
          <dgm:bulletEnabled val="1"/>
        </dgm:presLayoutVars>
      </dgm:prSet>
      <dgm:spPr/>
    </dgm:pt>
    <dgm:pt modelId="{BE46220E-B8B6-4F26-A926-9819150A60C0}" type="pres">
      <dgm:prSet presAssocID="{39D1FC42-7D1B-45F3-BAF8-639F141D2562}" presName="negativeSpace" presStyleCnt="0"/>
      <dgm:spPr>
        <a:ln>
          <a:noFill/>
        </a:ln>
        <a:effectLst>
          <a:outerShdw blurRad="44450" dist="27940" dir="5400000" algn="ctr">
            <a:srgbClr val="000000">
              <a:alpha val="32000"/>
            </a:srgbClr>
          </a:outerShdw>
        </a:effectLst>
        <a:sp3d>
          <a:bevelT w="190500" h="38100"/>
        </a:sp3d>
      </dgm:spPr>
    </dgm:pt>
    <dgm:pt modelId="{572D2160-57C8-4621-BFFF-A3DED2E1B4D6}" type="pres">
      <dgm:prSet presAssocID="{39D1FC42-7D1B-45F3-BAF8-639F141D2562}" presName="childText" presStyleLbl="conFgAcc1" presStyleIdx="3" presStyleCnt="7">
        <dgm:presLayoutVars>
          <dgm:bulletEnabled val="1"/>
        </dgm:presLayoutVars>
      </dgm:prSet>
      <dgm:spPr>
        <a:ln>
          <a:noFill/>
        </a:ln>
        <a:effectLst>
          <a:outerShdw blurRad="44450" dist="27940" dir="5400000" algn="ctr">
            <a:srgbClr val="000000">
              <a:alpha val="32000"/>
            </a:srgbClr>
          </a:outerShdw>
        </a:effectLst>
        <a:sp3d>
          <a:bevelT w="190500" h="38100"/>
        </a:sp3d>
      </dgm:spPr>
    </dgm:pt>
    <dgm:pt modelId="{5795F7B6-FD0B-41B2-8ADA-03F1068ECB14}" type="pres">
      <dgm:prSet presAssocID="{FFB18D3F-4EBD-454C-AEF2-080648D37517}" presName="spaceBetweenRectangles" presStyleCnt="0"/>
      <dgm:spPr>
        <a:ln>
          <a:noFill/>
        </a:ln>
        <a:effectLst>
          <a:outerShdw blurRad="44450" dist="27940" dir="5400000" algn="ctr">
            <a:srgbClr val="000000">
              <a:alpha val="32000"/>
            </a:srgbClr>
          </a:outerShdw>
        </a:effectLst>
        <a:sp3d>
          <a:bevelT w="190500" h="38100"/>
        </a:sp3d>
      </dgm:spPr>
    </dgm:pt>
    <dgm:pt modelId="{30746D6A-F43A-4BC2-B48B-17A919DD1EB7}" type="pres">
      <dgm:prSet presAssocID="{7B71AD6C-1E0C-4544-AF94-AB445EC29C28}" presName="parentLin" presStyleCnt="0"/>
      <dgm:spPr>
        <a:ln>
          <a:noFill/>
        </a:ln>
        <a:effectLst>
          <a:outerShdw blurRad="44450" dist="27940" dir="5400000" algn="ctr">
            <a:srgbClr val="000000">
              <a:alpha val="32000"/>
            </a:srgbClr>
          </a:outerShdw>
        </a:effectLst>
        <a:sp3d>
          <a:bevelT w="190500" h="38100"/>
        </a:sp3d>
      </dgm:spPr>
    </dgm:pt>
    <dgm:pt modelId="{20FA3F51-6539-420E-B0A4-979B0005A8AF}" type="pres">
      <dgm:prSet presAssocID="{7B71AD6C-1E0C-4544-AF94-AB445EC29C28}" presName="parentLeftMargin" presStyleLbl="node1" presStyleIdx="3" presStyleCnt="7"/>
      <dgm:spPr/>
    </dgm:pt>
    <dgm:pt modelId="{3471F8E9-10FE-4E52-8A2B-168955F02373}" type="pres">
      <dgm:prSet presAssocID="{7B71AD6C-1E0C-4544-AF94-AB445EC29C28}" presName="parentText" presStyleLbl="node1" presStyleIdx="4" presStyleCnt="7">
        <dgm:presLayoutVars>
          <dgm:chMax val="0"/>
          <dgm:bulletEnabled val="1"/>
        </dgm:presLayoutVars>
      </dgm:prSet>
      <dgm:spPr/>
    </dgm:pt>
    <dgm:pt modelId="{8944FBC2-C366-4A2F-A487-5E599AA4EA3A}" type="pres">
      <dgm:prSet presAssocID="{7B71AD6C-1E0C-4544-AF94-AB445EC29C28}" presName="negativeSpace" presStyleCnt="0"/>
      <dgm:spPr>
        <a:ln>
          <a:noFill/>
        </a:ln>
        <a:effectLst>
          <a:outerShdw blurRad="44450" dist="27940" dir="5400000" algn="ctr">
            <a:srgbClr val="000000">
              <a:alpha val="32000"/>
            </a:srgbClr>
          </a:outerShdw>
        </a:effectLst>
        <a:sp3d>
          <a:bevelT w="190500" h="38100"/>
        </a:sp3d>
      </dgm:spPr>
    </dgm:pt>
    <dgm:pt modelId="{B8AC777D-ACED-4912-BA7D-522A9F75FBF4}" type="pres">
      <dgm:prSet presAssocID="{7B71AD6C-1E0C-4544-AF94-AB445EC29C28}" presName="childText" presStyleLbl="conFgAcc1" presStyleIdx="4" presStyleCnt="7">
        <dgm:presLayoutVars>
          <dgm:bulletEnabled val="1"/>
        </dgm:presLayoutVars>
      </dgm:prSet>
      <dgm:spPr>
        <a:ln>
          <a:noFill/>
        </a:ln>
        <a:effectLst>
          <a:outerShdw blurRad="44450" dist="27940" dir="5400000" algn="ctr">
            <a:srgbClr val="000000">
              <a:alpha val="32000"/>
            </a:srgbClr>
          </a:outerShdw>
        </a:effectLst>
        <a:sp3d>
          <a:bevelT w="190500" h="38100"/>
        </a:sp3d>
      </dgm:spPr>
    </dgm:pt>
    <dgm:pt modelId="{0FC677E4-8C9F-4015-8B27-D2F6233E47B3}" type="pres">
      <dgm:prSet presAssocID="{6B0BF7E5-9341-43E3-8CE1-8B3D3BA87275}" presName="spaceBetweenRectangles" presStyleCnt="0"/>
      <dgm:spPr>
        <a:ln>
          <a:noFill/>
        </a:ln>
        <a:effectLst>
          <a:outerShdw blurRad="44450" dist="27940" dir="5400000" algn="ctr">
            <a:srgbClr val="000000">
              <a:alpha val="32000"/>
            </a:srgbClr>
          </a:outerShdw>
        </a:effectLst>
        <a:sp3d>
          <a:bevelT w="190500" h="38100"/>
        </a:sp3d>
      </dgm:spPr>
    </dgm:pt>
    <dgm:pt modelId="{31FCEFDC-8B6D-4C6F-86C4-5A93B61BEBBB}" type="pres">
      <dgm:prSet presAssocID="{3F4AA6FF-E750-40E5-B8E2-37CB15DA5AB3}" presName="parentLin" presStyleCnt="0"/>
      <dgm:spPr>
        <a:ln>
          <a:noFill/>
        </a:ln>
        <a:effectLst>
          <a:outerShdw blurRad="44450" dist="27940" dir="5400000" algn="ctr">
            <a:srgbClr val="000000">
              <a:alpha val="32000"/>
            </a:srgbClr>
          </a:outerShdw>
        </a:effectLst>
        <a:sp3d>
          <a:bevelT w="190500" h="38100"/>
        </a:sp3d>
      </dgm:spPr>
    </dgm:pt>
    <dgm:pt modelId="{BBC6362F-68C7-4A72-8FB6-EB880E5BFE37}" type="pres">
      <dgm:prSet presAssocID="{3F4AA6FF-E750-40E5-B8E2-37CB15DA5AB3}" presName="parentLeftMargin" presStyleLbl="node1" presStyleIdx="4" presStyleCnt="7"/>
      <dgm:spPr/>
    </dgm:pt>
    <dgm:pt modelId="{1A2B9287-8C62-42C2-9319-7BFAF5C0AECC}" type="pres">
      <dgm:prSet presAssocID="{3F4AA6FF-E750-40E5-B8E2-37CB15DA5AB3}" presName="parentText" presStyleLbl="node1" presStyleIdx="5" presStyleCnt="7">
        <dgm:presLayoutVars>
          <dgm:chMax val="0"/>
          <dgm:bulletEnabled val="1"/>
        </dgm:presLayoutVars>
      </dgm:prSet>
      <dgm:spPr/>
    </dgm:pt>
    <dgm:pt modelId="{1B7DB9EC-57D3-44FA-B39E-D598B0B72DA4}" type="pres">
      <dgm:prSet presAssocID="{3F4AA6FF-E750-40E5-B8E2-37CB15DA5AB3}" presName="negativeSpace" presStyleCnt="0"/>
      <dgm:spPr>
        <a:ln>
          <a:noFill/>
        </a:ln>
        <a:effectLst>
          <a:outerShdw blurRad="44450" dist="27940" dir="5400000" algn="ctr">
            <a:srgbClr val="000000">
              <a:alpha val="32000"/>
            </a:srgbClr>
          </a:outerShdw>
        </a:effectLst>
        <a:sp3d>
          <a:bevelT w="190500" h="38100"/>
        </a:sp3d>
      </dgm:spPr>
    </dgm:pt>
    <dgm:pt modelId="{B68B366A-C2DA-4FD7-B22D-1D51ACBC73A0}" type="pres">
      <dgm:prSet presAssocID="{3F4AA6FF-E750-40E5-B8E2-37CB15DA5AB3}" presName="childText" presStyleLbl="conFgAcc1" presStyleIdx="5" presStyleCnt="7">
        <dgm:presLayoutVars>
          <dgm:bulletEnabled val="1"/>
        </dgm:presLayoutVars>
      </dgm:prSet>
      <dgm:spPr>
        <a:ln>
          <a:noFill/>
        </a:ln>
        <a:effectLst>
          <a:outerShdw blurRad="44450" dist="27940" dir="5400000" algn="ctr">
            <a:srgbClr val="000000">
              <a:alpha val="32000"/>
            </a:srgbClr>
          </a:outerShdw>
        </a:effectLst>
        <a:sp3d>
          <a:bevelT w="190500" h="38100"/>
        </a:sp3d>
      </dgm:spPr>
    </dgm:pt>
    <dgm:pt modelId="{576770FC-4A63-4130-8744-568E4E44E1CF}" type="pres">
      <dgm:prSet presAssocID="{E6EFAF1F-5F2C-481D-9077-49AB0A6474C3}" presName="spaceBetweenRectangles" presStyleCnt="0"/>
      <dgm:spPr>
        <a:ln>
          <a:noFill/>
        </a:ln>
        <a:effectLst>
          <a:outerShdw blurRad="44450" dist="27940" dir="5400000" algn="ctr">
            <a:srgbClr val="000000">
              <a:alpha val="32000"/>
            </a:srgbClr>
          </a:outerShdw>
        </a:effectLst>
        <a:sp3d>
          <a:bevelT w="190500" h="38100"/>
        </a:sp3d>
      </dgm:spPr>
    </dgm:pt>
    <dgm:pt modelId="{1D6E82FC-5DFE-4774-BD63-BF04AFA88FAE}" type="pres">
      <dgm:prSet presAssocID="{FB537D05-75F3-4B7B-AA52-0EFF8B502F91}" presName="parentLin" presStyleCnt="0"/>
      <dgm:spPr>
        <a:ln>
          <a:noFill/>
        </a:ln>
        <a:effectLst>
          <a:outerShdw blurRad="44450" dist="27940" dir="5400000" algn="ctr">
            <a:srgbClr val="000000">
              <a:alpha val="32000"/>
            </a:srgbClr>
          </a:outerShdw>
        </a:effectLst>
        <a:sp3d>
          <a:bevelT w="190500" h="38100"/>
        </a:sp3d>
      </dgm:spPr>
    </dgm:pt>
    <dgm:pt modelId="{D07C7015-39AC-4E8A-A15E-E108FE3ED464}" type="pres">
      <dgm:prSet presAssocID="{FB537D05-75F3-4B7B-AA52-0EFF8B502F91}" presName="parentLeftMargin" presStyleLbl="node1" presStyleIdx="5" presStyleCnt="7"/>
      <dgm:spPr/>
    </dgm:pt>
    <dgm:pt modelId="{94734F0D-479C-4AD6-95F0-86C122A1DF09}" type="pres">
      <dgm:prSet presAssocID="{FB537D05-75F3-4B7B-AA52-0EFF8B502F91}" presName="parentText" presStyleLbl="node1" presStyleIdx="6" presStyleCnt="7">
        <dgm:presLayoutVars>
          <dgm:chMax val="0"/>
          <dgm:bulletEnabled val="1"/>
        </dgm:presLayoutVars>
      </dgm:prSet>
      <dgm:spPr/>
    </dgm:pt>
    <dgm:pt modelId="{14457EDD-F170-4778-ACFF-C5FF2463C1CD}" type="pres">
      <dgm:prSet presAssocID="{FB537D05-75F3-4B7B-AA52-0EFF8B502F91}" presName="negativeSpace" presStyleCnt="0"/>
      <dgm:spPr>
        <a:ln>
          <a:noFill/>
        </a:ln>
        <a:effectLst>
          <a:outerShdw blurRad="44450" dist="27940" dir="5400000" algn="ctr">
            <a:srgbClr val="000000">
              <a:alpha val="32000"/>
            </a:srgbClr>
          </a:outerShdw>
        </a:effectLst>
        <a:sp3d>
          <a:bevelT w="190500" h="38100"/>
        </a:sp3d>
      </dgm:spPr>
    </dgm:pt>
    <dgm:pt modelId="{5A4B55BF-5192-459C-B71B-942AEFEE7BCA}" type="pres">
      <dgm:prSet presAssocID="{FB537D05-75F3-4B7B-AA52-0EFF8B502F91}" presName="childText" presStyleLbl="conFgAcc1" presStyleIdx="6" presStyleCnt="7">
        <dgm:presLayoutVars>
          <dgm:bulletEnabled val="1"/>
        </dgm:presLayoutVars>
      </dgm:prSet>
      <dgm:spPr>
        <a:ln>
          <a:noFill/>
        </a:ln>
        <a:effectLst>
          <a:outerShdw blurRad="44450" dist="27940" dir="5400000" algn="ctr">
            <a:srgbClr val="000000">
              <a:alpha val="32000"/>
            </a:srgbClr>
          </a:outerShdw>
        </a:effectLst>
        <a:sp3d>
          <a:bevelT w="190500" h="38100"/>
        </a:sp3d>
      </dgm:spPr>
    </dgm:pt>
  </dgm:ptLst>
  <dgm:cxnLst>
    <dgm:cxn modelId="{18459400-CF37-48D3-AC8E-F9F155BEC167}" type="presOf" srcId="{7B71AD6C-1E0C-4544-AF94-AB445EC29C28}" destId="{3471F8E9-10FE-4E52-8A2B-168955F02373}" srcOrd="1" destOrd="0" presId="urn:microsoft.com/office/officeart/2005/8/layout/list1"/>
    <dgm:cxn modelId="{C50C7D0F-4F90-4767-A2FB-362BDD57D58E}" type="presOf" srcId="{FB537D05-75F3-4B7B-AA52-0EFF8B502F91}" destId="{D07C7015-39AC-4E8A-A15E-E108FE3ED464}" srcOrd="0" destOrd="0" presId="urn:microsoft.com/office/officeart/2005/8/layout/list1"/>
    <dgm:cxn modelId="{628EAD20-988D-4A7E-A5C3-5F73C04608C9}" type="presOf" srcId="{39D1FC42-7D1B-45F3-BAF8-639F141D2562}" destId="{9762ACC4-94D1-40F3-B7B2-71828FCAFE34}" srcOrd="1" destOrd="0" presId="urn:microsoft.com/office/officeart/2005/8/layout/list1"/>
    <dgm:cxn modelId="{99CAAD2B-E0A3-4C03-8C7D-2F7EF867EB36}" srcId="{0BFB6B9E-1AF0-488F-9045-8EF7C58710DC}" destId="{36407BB4-4449-46A1-8E9A-80752403521D}" srcOrd="0" destOrd="0" parTransId="{D4B8FCB1-4F91-439F-A35C-797195A6051D}" sibTransId="{70AE759F-DC34-4992-ADF2-6FC719A6C342}"/>
    <dgm:cxn modelId="{20CFF963-118B-4A1A-95D8-7762C2A0A684}" type="presOf" srcId="{CD45E0BC-DDC6-4224-BAE7-D8206A2FA349}" destId="{929A2963-C245-4101-BD94-A7A75702E23C}" srcOrd="0" destOrd="0" presId="urn:microsoft.com/office/officeart/2005/8/layout/list1"/>
    <dgm:cxn modelId="{E06DBA48-ECD4-4686-AF0A-FD38028D113B}" type="presOf" srcId="{9C960319-E7AA-4C6F-8E0A-67EDA57E0CF2}" destId="{DF4B710C-1D57-42FA-9873-EF6421B64527}" srcOrd="0" destOrd="0" presId="urn:microsoft.com/office/officeart/2005/8/layout/list1"/>
    <dgm:cxn modelId="{2DA96278-2EF6-4B1F-A347-7A1A1F9336CD}" srcId="{0BFB6B9E-1AF0-488F-9045-8EF7C58710DC}" destId="{39D1FC42-7D1B-45F3-BAF8-639F141D2562}" srcOrd="3" destOrd="0" parTransId="{FB55D144-D097-4700-8772-74BB68A4A516}" sibTransId="{FFB18D3F-4EBD-454C-AEF2-080648D37517}"/>
    <dgm:cxn modelId="{154D9B79-BB90-440C-93B5-7C6930E676AB}" type="presOf" srcId="{39D1FC42-7D1B-45F3-BAF8-639F141D2562}" destId="{848990BB-B244-4099-8A04-69F606D50FF9}" srcOrd="0" destOrd="0" presId="urn:microsoft.com/office/officeart/2005/8/layout/list1"/>
    <dgm:cxn modelId="{BF4BAD87-8641-4174-B731-90A54E893C9C}" srcId="{0BFB6B9E-1AF0-488F-9045-8EF7C58710DC}" destId="{FB537D05-75F3-4B7B-AA52-0EFF8B502F91}" srcOrd="6" destOrd="0" parTransId="{73739749-CF15-4BA4-AFDC-7BA194F6C11B}" sibTransId="{9D112965-211F-45D6-BB8D-DD0E313C08C1}"/>
    <dgm:cxn modelId="{7AC92F8A-9954-43F1-AC01-B1AB124FCD14}" type="presOf" srcId="{0BFB6B9E-1AF0-488F-9045-8EF7C58710DC}" destId="{5269D228-1750-41E9-ADDE-EB4D1352AA53}" srcOrd="0" destOrd="0" presId="urn:microsoft.com/office/officeart/2005/8/layout/list1"/>
    <dgm:cxn modelId="{06589E8F-EACD-439D-B72F-59C5109FDF6E}" type="presOf" srcId="{36407BB4-4449-46A1-8E9A-80752403521D}" destId="{2857D95E-F2F5-4D28-9D9B-FB97A5B9B599}" srcOrd="1" destOrd="0" presId="urn:microsoft.com/office/officeart/2005/8/layout/list1"/>
    <dgm:cxn modelId="{3392C59E-D67B-4AE1-879F-4494F6B13D33}" type="presOf" srcId="{CD45E0BC-DDC6-4224-BAE7-D8206A2FA349}" destId="{948A2354-DC58-402B-898B-C8F4C9F7D7B5}" srcOrd="1" destOrd="0" presId="urn:microsoft.com/office/officeart/2005/8/layout/list1"/>
    <dgm:cxn modelId="{CA9FC6A4-5D08-4676-9F33-91AD9B5C0D2D}" srcId="{0BFB6B9E-1AF0-488F-9045-8EF7C58710DC}" destId="{3F4AA6FF-E750-40E5-B8E2-37CB15DA5AB3}" srcOrd="5" destOrd="0" parTransId="{EC777D73-BBA8-433D-AD34-11DAB338F709}" sibTransId="{E6EFAF1F-5F2C-481D-9077-49AB0A6474C3}"/>
    <dgm:cxn modelId="{13D803AD-B19A-49FB-AE75-209B92DF4E30}" srcId="{0BFB6B9E-1AF0-488F-9045-8EF7C58710DC}" destId="{9C960319-E7AA-4C6F-8E0A-67EDA57E0CF2}" srcOrd="1" destOrd="0" parTransId="{9760F6E6-1764-4C4C-89D6-EF616B45E4EF}" sibTransId="{230B4228-D942-416E-89E4-9A893C10C6E1}"/>
    <dgm:cxn modelId="{B79DA8AF-FD63-4089-94EB-6E66AA7911E1}" type="presOf" srcId="{7B71AD6C-1E0C-4544-AF94-AB445EC29C28}" destId="{20FA3F51-6539-420E-B0A4-979B0005A8AF}" srcOrd="0" destOrd="0" presId="urn:microsoft.com/office/officeart/2005/8/layout/list1"/>
    <dgm:cxn modelId="{07ABFDBC-7821-47E4-B891-AF1098E12896}" type="presOf" srcId="{3F4AA6FF-E750-40E5-B8E2-37CB15DA5AB3}" destId="{1A2B9287-8C62-42C2-9319-7BFAF5C0AECC}" srcOrd="1" destOrd="0" presId="urn:microsoft.com/office/officeart/2005/8/layout/list1"/>
    <dgm:cxn modelId="{674C90C2-C239-4A5D-A995-5D5010B783BA}" type="presOf" srcId="{9C960319-E7AA-4C6F-8E0A-67EDA57E0CF2}" destId="{36DE0123-F8CD-4036-9659-5D62A7632627}" srcOrd="1" destOrd="0" presId="urn:microsoft.com/office/officeart/2005/8/layout/list1"/>
    <dgm:cxn modelId="{2A09D5C7-BB42-484F-9B93-C4E7CB405663}" type="presOf" srcId="{36407BB4-4449-46A1-8E9A-80752403521D}" destId="{3AC105E3-EF2C-49DD-A909-A64CE3944A5B}" srcOrd="0" destOrd="0" presId="urn:microsoft.com/office/officeart/2005/8/layout/list1"/>
    <dgm:cxn modelId="{540EE5DD-A2D6-470B-9BA2-6EA8CD066C9E}" srcId="{0BFB6B9E-1AF0-488F-9045-8EF7C58710DC}" destId="{CD45E0BC-DDC6-4224-BAE7-D8206A2FA349}" srcOrd="2" destOrd="0" parTransId="{FCE8B4FB-D377-492B-BCB5-9CCD20E2646D}" sibTransId="{00EEBC77-5AD2-4DAB-94A2-67B259315549}"/>
    <dgm:cxn modelId="{692A0EDE-C58A-4C31-A7CC-BF067ED527A1}" type="presOf" srcId="{3F4AA6FF-E750-40E5-B8E2-37CB15DA5AB3}" destId="{BBC6362F-68C7-4A72-8FB6-EB880E5BFE37}" srcOrd="0" destOrd="0" presId="urn:microsoft.com/office/officeart/2005/8/layout/list1"/>
    <dgm:cxn modelId="{9A8649EE-2648-4D37-BD31-4F9B34430C45}" type="presOf" srcId="{FB537D05-75F3-4B7B-AA52-0EFF8B502F91}" destId="{94734F0D-479C-4AD6-95F0-86C122A1DF09}" srcOrd="1" destOrd="0" presId="urn:microsoft.com/office/officeart/2005/8/layout/list1"/>
    <dgm:cxn modelId="{F29BA2F0-06D0-41D1-B2FD-908F75B1EA31}" srcId="{0BFB6B9E-1AF0-488F-9045-8EF7C58710DC}" destId="{7B71AD6C-1E0C-4544-AF94-AB445EC29C28}" srcOrd="4" destOrd="0" parTransId="{7233BD70-AA21-431F-A897-2BEA3576703E}" sibTransId="{6B0BF7E5-9341-43E3-8CE1-8B3D3BA87275}"/>
    <dgm:cxn modelId="{0385CC7F-A68C-4000-881E-C11B9E748B25}" type="presParOf" srcId="{5269D228-1750-41E9-ADDE-EB4D1352AA53}" destId="{B651C941-1FFB-4013-A3AA-435694B2E481}" srcOrd="0" destOrd="0" presId="urn:microsoft.com/office/officeart/2005/8/layout/list1"/>
    <dgm:cxn modelId="{88E8D253-4062-4544-99D3-DD3FC0375731}" type="presParOf" srcId="{B651C941-1FFB-4013-A3AA-435694B2E481}" destId="{3AC105E3-EF2C-49DD-A909-A64CE3944A5B}" srcOrd="0" destOrd="0" presId="urn:microsoft.com/office/officeart/2005/8/layout/list1"/>
    <dgm:cxn modelId="{DB494DD0-E55C-45A7-B2C5-E92EE56699AC}" type="presParOf" srcId="{B651C941-1FFB-4013-A3AA-435694B2E481}" destId="{2857D95E-F2F5-4D28-9D9B-FB97A5B9B599}" srcOrd="1" destOrd="0" presId="urn:microsoft.com/office/officeart/2005/8/layout/list1"/>
    <dgm:cxn modelId="{6E2D6F3D-979D-40C0-ACE0-58A311AB9F7F}" type="presParOf" srcId="{5269D228-1750-41E9-ADDE-EB4D1352AA53}" destId="{2F61B531-6846-4C15-88B2-82CA8424D5FD}" srcOrd="1" destOrd="0" presId="urn:microsoft.com/office/officeart/2005/8/layout/list1"/>
    <dgm:cxn modelId="{BCA1AD28-708E-452C-81A8-D034E04E09D8}" type="presParOf" srcId="{5269D228-1750-41E9-ADDE-EB4D1352AA53}" destId="{AF636181-0B39-4EEF-986D-8773035B44E2}" srcOrd="2" destOrd="0" presId="urn:microsoft.com/office/officeart/2005/8/layout/list1"/>
    <dgm:cxn modelId="{602D2483-4499-472C-9F62-D2C599D7BF91}" type="presParOf" srcId="{5269D228-1750-41E9-ADDE-EB4D1352AA53}" destId="{9874F5C2-4E9D-4122-8A93-88D9E1D79298}" srcOrd="3" destOrd="0" presId="urn:microsoft.com/office/officeart/2005/8/layout/list1"/>
    <dgm:cxn modelId="{4E86363E-A554-4FFB-B592-A8F071EF0DC6}" type="presParOf" srcId="{5269D228-1750-41E9-ADDE-EB4D1352AA53}" destId="{4B32A6E2-DAC5-4C0E-AAD3-4849F5B03112}" srcOrd="4" destOrd="0" presId="urn:microsoft.com/office/officeart/2005/8/layout/list1"/>
    <dgm:cxn modelId="{7EF63BE1-E702-44FC-8B8F-76FA6BC166A9}" type="presParOf" srcId="{4B32A6E2-DAC5-4C0E-AAD3-4849F5B03112}" destId="{DF4B710C-1D57-42FA-9873-EF6421B64527}" srcOrd="0" destOrd="0" presId="urn:microsoft.com/office/officeart/2005/8/layout/list1"/>
    <dgm:cxn modelId="{A3BCFFF4-71BA-421E-82E5-AECDA622AAEF}" type="presParOf" srcId="{4B32A6E2-DAC5-4C0E-AAD3-4849F5B03112}" destId="{36DE0123-F8CD-4036-9659-5D62A7632627}" srcOrd="1" destOrd="0" presId="urn:microsoft.com/office/officeart/2005/8/layout/list1"/>
    <dgm:cxn modelId="{ACAF17FC-5030-46CE-8C21-E1FC88C1FD19}" type="presParOf" srcId="{5269D228-1750-41E9-ADDE-EB4D1352AA53}" destId="{07728492-2625-4502-819E-1162592659F6}" srcOrd="5" destOrd="0" presId="urn:microsoft.com/office/officeart/2005/8/layout/list1"/>
    <dgm:cxn modelId="{8F8C129B-AC1C-4CA7-AFF1-0979A962A092}" type="presParOf" srcId="{5269D228-1750-41E9-ADDE-EB4D1352AA53}" destId="{3E7BD433-B6EC-45E7-9651-8C956CC018C4}" srcOrd="6" destOrd="0" presId="urn:microsoft.com/office/officeart/2005/8/layout/list1"/>
    <dgm:cxn modelId="{34D90124-3E63-4517-8907-6ABF0B3A8343}" type="presParOf" srcId="{5269D228-1750-41E9-ADDE-EB4D1352AA53}" destId="{C56556E1-A2C1-435A-A61B-32EAEB24FF13}" srcOrd="7" destOrd="0" presId="urn:microsoft.com/office/officeart/2005/8/layout/list1"/>
    <dgm:cxn modelId="{4AA6C3B7-9104-4595-BA92-F7811AC6BE57}" type="presParOf" srcId="{5269D228-1750-41E9-ADDE-EB4D1352AA53}" destId="{8F0E80CC-11F4-4D0C-81F0-7B60D9F12A8F}" srcOrd="8" destOrd="0" presId="urn:microsoft.com/office/officeart/2005/8/layout/list1"/>
    <dgm:cxn modelId="{521A4BB8-5CEF-4743-9BCE-508AA6ABF1F9}" type="presParOf" srcId="{8F0E80CC-11F4-4D0C-81F0-7B60D9F12A8F}" destId="{929A2963-C245-4101-BD94-A7A75702E23C}" srcOrd="0" destOrd="0" presId="urn:microsoft.com/office/officeart/2005/8/layout/list1"/>
    <dgm:cxn modelId="{5D138319-63D0-4731-BB88-B73F13E8C874}" type="presParOf" srcId="{8F0E80CC-11F4-4D0C-81F0-7B60D9F12A8F}" destId="{948A2354-DC58-402B-898B-C8F4C9F7D7B5}" srcOrd="1" destOrd="0" presId="urn:microsoft.com/office/officeart/2005/8/layout/list1"/>
    <dgm:cxn modelId="{1DEFD38C-A000-4DBA-B313-C2DC171C065B}" type="presParOf" srcId="{5269D228-1750-41E9-ADDE-EB4D1352AA53}" destId="{79AAD728-3D40-4523-9F02-0B59AF7FD420}" srcOrd="9" destOrd="0" presId="urn:microsoft.com/office/officeart/2005/8/layout/list1"/>
    <dgm:cxn modelId="{F0C90E17-78AF-4CD1-9286-893F067D293A}" type="presParOf" srcId="{5269D228-1750-41E9-ADDE-EB4D1352AA53}" destId="{6806096F-3535-49C8-B376-4BAF6AA0AE51}" srcOrd="10" destOrd="0" presId="urn:microsoft.com/office/officeart/2005/8/layout/list1"/>
    <dgm:cxn modelId="{A5053572-15A5-468E-8342-27721F3887FC}" type="presParOf" srcId="{5269D228-1750-41E9-ADDE-EB4D1352AA53}" destId="{827443B4-9752-43A7-B0A7-6E6B55F5AB68}" srcOrd="11" destOrd="0" presId="urn:microsoft.com/office/officeart/2005/8/layout/list1"/>
    <dgm:cxn modelId="{16CC4F3A-B1BB-42FD-A905-6E7B3D7DF7FC}" type="presParOf" srcId="{5269D228-1750-41E9-ADDE-EB4D1352AA53}" destId="{C5281DD4-6D27-46BF-8177-66067CF1C14B}" srcOrd="12" destOrd="0" presId="urn:microsoft.com/office/officeart/2005/8/layout/list1"/>
    <dgm:cxn modelId="{B45701C6-C8A6-4D3A-AB92-AC1D3CB9BBDC}" type="presParOf" srcId="{C5281DD4-6D27-46BF-8177-66067CF1C14B}" destId="{848990BB-B244-4099-8A04-69F606D50FF9}" srcOrd="0" destOrd="0" presId="urn:microsoft.com/office/officeart/2005/8/layout/list1"/>
    <dgm:cxn modelId="{D42C236B-90F4-4B93-8903-89F8CF125929}" type="presParOf" srcId="{C5281DD4-6D27-46BF-8177-66067CF1C14B}" destId="{9762ACC4-94D1-40F3-B7B2-71828FCAFE34}" srcOrd="1" destOrd="0" presId="urn:microsoft.com/office/officeart/2005/8/layout/list1"/>
    <dgm:cxn modelId="{541636CC-DB2D-4D5E-A5A5-7E881F6BCD21}" type="presParOf" srcId="{5269D228-1750-41E9-ADDE-EB4D1352AA53}" destId="{BE46220E-B8B6-4F26-A926-9819150A60C0}" srcOrd="13" destOrd="0" presId="urn:microsoft.com/office/officeart/2005/8/layout/list1"/>
    <dgm:cxn modelId="{8E1DB172-73DA-42F8-AA7C-1630DDFCBBE1}" type="presParOf" srcId="{5269D228-1750-41E9-ADDE-EB4D1352AA53}" destId="{572D2160-57C8-4621-BFFF-A3DED2E1B4D6}" srcOrd="14" destOrd="0" presId="urn:microsoft.com/office/officeart/2005/8/layout/list1"/>
    <dgm:cxn modelId="{028D6D8D-CE47-4413-BCA3-B8094890BDBC}" type="presParOf" srcId="{5269D228-1750-41E9-ADDE-EB4D1352AA53}" destId="{5795F7B6-FD0B-41B2-8ADA-03F1068ECB14}" srcOrd="15" destOrd="0" presId="urn:microsoft.com/office/officeart/2005/8/layout/list1"/>
    <dgm:cxn modelId="{CF532C52-4E75-4461-922F-16A3EA49CCB6}" type="presParOf" srcId="{5269D228-1750-41E9-ADDE-EB4D1352AA53}" destId="{30746D6A-F43A-4BC2-B48B-17A919DD1EB7}" srcOrd="16" destOrd="0" presId="urn:microsoft.com/office/officeart/2005/8/layout/list1"/>
    <dgm:cxn modelId="{CA596B83-FFEA-46DE-BF5C-03ED9FC1DC43}" type="presParOf" srcId="{30746D6A-F43A-4BC2-B48B-17A919DD1EB7}" destId="{20FA3F51-6539-420E-B0A4-979B0005A8AF}" srcOrd="0" destOrd="0" presId="urn:microsoft.com/office/officeart/2005/8/layout/list1"/>
    <dgm:cxn modelId="{37E84974-0B08-44DD-9913-FB88D66E0A1B}" type="presParOf" srcId="{30746D6A-F43A-4BC2-B48B-17A919DD1EB7}" destId="{3471F8E9-10FE-4E52-8A2B-168955F02373}" srcOrd="1" destOrd="0" presId="urn:microsoft.com/office/officeart/2005/8/layout/list1"/>
    <dgm:cxn modelId="{057909DD-E400-48F7-9D29-4417910D444F}" type="presParOf" srcId="{5269D228-1750-41E9-ADDE-EB4D1352AA53}" destId="{8944FBC2-C366-4A2F-A487-5E599AA4EA3A}" srcOrd="17" destOrd="0" presId="urn:microsoft.com/office/officeart/2005/8/layout/list1"/>
    <dgm:cxn modelId="{FC01EE34-3C5F-4DC8-A809-0F77BFD0482D}" type="presParOf" srcId="{5269D228-1750-41E9-ADDE-EB4D1352AA53}" destId="{B8AC777D-ACED-4912-BA7D-522A9F75FBF4}" srcOrd="18" destOrd="0" presId="urn:microsoft.com/office/officeart/2005/8/layout/list1"/>
    <dgm:cxn modelId="{D1E19B58-47D1-41EC-8810-E7D6C57C00C6}" type="presParOf" srcId="{5269D228-1750-41E9-ADDE-EB4D1352AA53}" destId="{0FC677E4-8C9F-4015-8B27-D2F6233E47B3}" srcOrd="19" destOrd="0" presId="urn:microsoft.com/office/officeart/2005/8/layout/list1"/>
    <dgm:cxn modelId="{754E5AC7-204D-4C6F-A2A5-C6F21B8B0FA0}" type="presParOf" srcId="{5269D228-1750-41E9-ADDE-EB4D1352AA53}" destId="{31FCEFDC-8B6D-4C6F-86C4-5A93B61BEBBB}" srcOrd="20" destOrd="0" presId="urn:microsoft.com/office/officeart/2005/8/layout/list1"/>
    <dgm:cxn modelId="{6D5BD033-1C2A-44A8-AA21-47FAB114F8B8}" type="presParOf" srcId="{31FCEFDC-8B6D-4C6F-86C4-5A93B61BEBBB}" destId="{BBC6362F-68C7-4A72-8FB6-EB880E5BFE37}" srcOrd="0" destOrd="0" presId="urn:microsoft.com/office/officeart/2005/8/layout/list1"/>
    <dgm:cxn modelId="{D0982E8F-CCF9-4F09-8170-9A26A22D00E9}" type="presParOf" srcId="{31FCEFDC-8B6D-4C6F-86C4-5A93B61BEBBB}" destId="{1A2B9287-8C62-42C2-9319-7BFAF5C0AECC}" srcOrd="1" destOrd="0" presId="urn:microsoft.com/office/officeart/2005/8/layout/list1"/>
    <dgm:cxn modelId="{AE929A51-F841-4643-82FE-31356958DFD5}" type="presParOf" srcId="{5269D228-1750-41E9-ADDE-EB4D1352AA53}" destId="{1B7DB9EC-57D3-44FA-B39E-D598B0B72DA4}" srcOrd="21" destOrd="0" presId="urn:microsoft.com/office/officeart/2005/8/layout/list1"/>
    <dgm:cxn modelId="{C4A92AC6-8B10-4B8D-A66D-31309BF62DEA}" type="presParOf" srcId="{5269D228-1750-41E9-ADDE-EB4D1352AA53}" destId="{B68B366A-C2DA-4FD7-B22D-1D51ACBC73A0}" srcOrd="22" destOrd="0" presId="urn:microsoft.com/office/officeart/2005/8/layout/list1"/>
    <dgm:cxn modelId="{9FC61C5F-C888-4394-9FF0-CA960FCB8A32}" type="presParOf" srcId="{5269D228-1750-41E9-ADDE-EB4D1352AA53}" destId="{576770FC-4A63-4130-8744-568E4E44E1CF}" srcOrd="23" destOrd="0" presId="urn:microsoft.com/office/officeart/2005/8/layout/list1"/>
    <dgm:cxn modelId="{AC66C4AB-AAC4-4108-9BF4-0254AE960528}" type="presParOf" srcId="{5269D228-1750-41E9-ADDE-EB4D1352AA53}" destId="{1D6E82FC-5DFE-4774-BD63-BF04AFA88FAE}" srcOrd="24" destOrd="0" presId="urn:microsoft.com/office/officeart/2005/8/layout/list1"/>
    <dgm:cxn modelId="{49487B23-8CF9-4695-A2FB-34777836A703}" type="presParOf" srcId="{1D6E82FC-5DFE-4774-BD63-BF04AFA88FAE}" destId="{D07C7015-39AC-4E8A-A15E-E108FE3ED464}" srcOrd="0" destOrd="0" presId="urn:microsoft.com/office/officeart/2005/8/layout/list1"/>
    <dgm:cxn modelId="{286482D9-8A6B-423A-B913-A881A4DB79F9}" type="presParOf" srcId="{1D6E82FC-5DFE-4774-BD63-BF04AFA88FAE}" destId="{94734F0D-479C-4AD6-95F0-86C122A1DF09}" srcOrd="1" destOrd="0" presId="urn:microsoft.com/office/officeart/2005/8/layout/list1"/>
    <dgm:cxn modelId="{4B25FDD2-777D-439E-9A8D-805AAC5B60BA}" type="presParOf" srcId="{5269D228-1750-41E9-ADDE-EB4D1352AA53}" destId="{14457EDD-F170-4778-ACFF-C5FF2463C1CD}" srcOrd="25" destOrd="0" presId="urn:microsoft.com/office/officeart/2005/8/layout/list1"/>
    <dgm:cxn modelId="{D82ADE31-0A58-4BF1-A6F9-978A19689E1D}" type="presParOf" srcId="{5269D228-1750-41E9-ADDE-EB4D1352AA53}" destId="{5A4B55BF-5192-459C-B71B-942AEFEE7BCA}" srcOrd="2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3615132-2C55-4FCA-AB87-213F617588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80728095-7F18-4582-8922-E82E8226C576}">
      <dgm:prSet/>
      <dgm:spPr/>
      <dgm:t>
        <a:bodyPr/>
        <a:lstStyle/>
        <a:p>
          <a:pPr rtl="0"/>
          <a:r>
            <a:rPr lang="es-ES" b="1" dirty="0"/>
            <a:t>3.2.2. SELECTORES BASADOS EN CLASES (I) </a:t>
          </a:r>
          <a:endParaRPr lang="es-ES_tradnl" dirty="0"/>
        </a:p>
      </dgm:t>
    </dgm:pt>
    <dgm:pt modelId="{FE9E7C86-D041-4858-AACF-971D6DC5119E}" type="parTrans" cxnId="{29AFD976-8D4E-46FB-8C7B-25F64BE2CBFF}">
      <dgm:prSet/>
      <dgm:spPr/>
      <dgm:t>
        <a:bodyPr/>
        <a:lstStyle/>
        <a:p>
          <a:endParaRPr lang="es-ES_tradnl"/>
        </a:p>
      </dgm:t>
    </dgm:pt>
    <dgm:pt modelId="{3A6AC1C4-26EF-4841-A20E-0A32FDC78854}" type="sibTrans" cxnId="{29AFD976-8D4E-46FB-8C7B-25F64BE2CBFF}">
      <dgm:prSet/>
      <dgm:spPr/>
      <dgm:t>
        <a:bodyPr/>
        <a:lstStyle/>
        <a:p>
          <a:endParaRPr lang="es-ES_tradnl"/>
        </a:p>
      </dgm:t>
    </dgm:pt>
    <dgm:pt modelId="{2ECDFD56-713F-4FE8-89A6-5F46055FB50E}" type="pres">
      <dgm:prSet presAssocID="{63615132-2C55-4FCA-AB87-213F61758850}" presName="linear" presStyleCnt="0">
        <dgm:presLayoutVars>
          <dgm:animLvl val="lvl"/>
          <dgm:resizeHandles val="exact"/>
        </dgm:presLayoutVars>
      </dgm:prSet>
      <dgm:spPr/>
    </dgm:pt>
    <dgm:pt modelId="{ACE67355-5ECA-46EB-924F-DBCFFD110688}" type="pres">
      <dgm:prSet presAssocID="{80728095-7F18-4582-8922-E82E8226C576}" presName="parentText" presStyleLbl="node1" presStyleIdx="0" presStyleCnt="1">
        <dgm:presLayoutVars>
          <dgm:chMax val="0"/>
          <dgm:bulletEnabled val="1"/>
        </dgm:presLayoutVars>
      </dgm:prSet>
      <dgm:spPr/>
    </dgm:pt>
  </dgm:ptLst>
  <dgm:cxnLst>
    <dgm:cxn modelId="{37DC5864-D84A-48DC-BD57-8B7F89D38E53}" type="presOf" srcId="{80728095-7F18-4582-8922-E82E8226C576}" destId="{ACE67355-5ECA-46EB-924F-DBCFFD110688}" srcOrd="0" destOrd="0" presId="urn:microsoft.com/office/officeart/2005/8/layout/vList2"/>
    <dgm:cxn modelId="{29AFD976-8D4E-46FB-8C7B-25F64BE2CBFF}" srcId="{63615132-2C55-4FCA-AB87-213F61758850}" destId="{80728095-7F18-4582-8922-E82E8226C576}" srcOrd="0" destOrd="0" parTransId="{FE9E7C86-D041-4858-AACF-971D6DC5119E}" sibTransId="{3A6AC1C4-26EF-4841-A20E-0A32FDC78854}"/>
    <dgm:cxn modelId="{10F070C6-B8B4-49B9-B990-8E3EE8D2D4EF}" type="presOf" srcId="{63615132-2C55-4FCA-AB87-213F61758850}" destId="{2ECDFD56-713F-4FE8-89A6-5F46055FB50E}" srcOrd="0" destOrd="0" presId="urn:microsoft.com/office/officeart/2005/8/layout/vList2"/>
    <dgm:cxn modelId="{FE1E15C2-CE0B-41D3-A219-4D11E346C9B2}" type="presParOf" srcId="{2ECDFD56-713F-4FE8-89A6-5F46055FB50E}" destId="{ACE67355-5ECA-46EB-924F-DBCFFD11068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DFEE8AA-EE3A-4137-9B77-7910A8DCF1AC}" type="doc">
      <dgm:prSet loTypeId="urn:microsoft.com/office/officeart/2005/8/layout/cycle1" loCatId="cycle" qsTypeId="urn:microsoft.com/office/officeart/2005/8/quickstyle/simple1" qsCatId="simple" csTypeId="urn:microsoft.com/office/officeart/2005/8/colors/colorful1#5" csCatId="colorful" phldr="1"/>
      <dgm:spPr/>
      <dgm:t>
        <a:bodyPr/>
        <a:lstStyle/>
        <a:p>
          <a:endParaRPr lang="es-ES_tradnl"/>
        </a:p>
      </dgm:t>
    </dgm:pt>
    <dgm:pt modelId="{BC8B30EB-ABD5-4A02-B0EA-DB9BB7A9A17E}">
      <dgm:prSet custT="1"/>
      <dgm:spPr/>
      <dgm:t>
        <a:bodyPr/>
        <a:lstStyle/>
        <a:p>
          <a:pPr rtl="0"/>
          <a:r>
            <a:rPr lang="es-ES" sz="1000" dirty="0"/>
            <a:t>1º Los selectores basados en etiquetas tienen un uso muy claro y son fáciles de entender, pero no son muy ventajosas desde el punto de vista de la flexibilidad y la reutilización.</a:t>
          </a:r>
          <a:endParaRPr lang="es-ES_tradnl" sz="1000" dirty="0"/>
        </a:p>
      </dgm:t>
    </dgm:pt>
    <dgm:pt modelId="{E212F0BE-53B3-450E-BF7C-882E80E7744D}" type="parTrans" cxnId="{EB3749EC-B668-4940-944C-34C27ACBA8C6}">
      <dgm:prSet/>
      <dgm:spPr/>
      <dgm:t>
        <a:bodyPr/>
        <a:lstStyle/>
        <a:p>
          <a:endParaRPr lang="es-ES_tradnl"/>
        </a:p>
      </dgm:t>
    </dgm:pt>
    <dgm:pt modelId="{AACB788C-5AB0-4948-9C86-4508547944CC}" type="sibTrans" cxnId="{EB3749EC-B668-4940-944C-34C27ACBA8C6}">
      <dgm:prSet/>
      <dgm:spPr/>
      <dgm:t>
        <a:bodyPr/>
        <a:lstStyle/>
        <a:p>
          <a:endParaRPr lang="es-ES_tradnl"/>
        </a:p>
      </dgm:t>
    </dgm:pt>
    <dgm:pt modelId="{9B1B0D5B-B365-4E00-A578-9C4BA34720E0}">
      <dgm:prSet custT="1"/>
      <dgm:spPr/>
      <dgm:t>
        <a:bodyPr/>
        <a:lstStyle/>
        <a:p>
          <a:pPr rtl="0"/>
          <a:r>
            <a:rPr lang="es-ES" sz="1050" dirty="0"/>
            <a:t>2º Mediante las clases se pueden definir estilos abstractos, es decir, que no estén asociados directamente a una etiqueta </a:t>
          </a:r>
          <a:r>
            <a:rPr lang="es-ES" sz="1050" dirty="0" err="1"/>
            <a:t>html</a:t>
          </a:r>
          <a:r>
            <a:rPr lang="es-ES" sz="1050" dirty="0"/>
            <a:t>.</a:t>
          </a:r>
        </a:p>
      </dgm:t>
    </dgm:pt>
    <dgm:pt modelId="{B8E31C2C-10DD-44FD-8083-BF6218286AF6}" type="parTrans" cxnId="{6B7C2696-0F30-4CBA-99AC-45B56215952B}">
      <dgm:prSet/>
      <dgm:spPr/>
      <dgm:t>
        <a:bodyPr/>
        <a:lstStyle/>
        <a:p>
          <a:endParaRPr lang="es-ES_tradnl"/>
        </a:p>
      </dgm:t>
    </dgm:pt>
    <dgm:pt modelId="{FCA66E9D-EDB5-4243-9F6C-193A8483D9D4}" type="sibTrans" cxnId="{6B7C2696-0F30-4CBA-99AC-45B56215952B}">
      <dgm:prSet/>
      <dgm:spPr/>
      <dgm:t>
        <a:bodyPr/>
        <a:lstStyle/>
        <a:p>
          <a:endParaRPr lang="es-ES_tradnl"/>
        </a:p>
      </dgm:t>
    </dgm:pt>
    <dgm:pt modelId="{5EB54F9B-A99E-42ED-8904-D43951B374E4}">
      <dgm:prSet custT="1"/>
      <dgm:spPr/>
      <dgm:t>
        <a:bodyPr/>
        <a:lstStyle/>
        <a:p>
          <a:pPr rtl="0"/>
          <a:r>
            <a:rPr lang="es-ES" sz="1200" dirty="0"/>
            <a:t>3º Las </a:t>
          </a:r>
          <a:r>
            <a:rPr lang="es-ES" sz="1200" u="sng" dirty="0"/>
            <a:t>clases asociadas a etiquetas </a:t>
          </a:r>
          <a:r>
            <a:rPr lang="es-ES" sz="1200" dirty="0"/>
            <a:t>HTML se </a:t>
          </a:r>
          <a:r>
            <a:rPr lang="es-ES" sz="1200" dirty="0">
              <a:solidFill>
                <a:srgbClr val="FF0000"/>
              </a:solidFill>
            </a:rPr>
            <a:t>definen</a:t>
          </a:r>
          <a:r>
            <a:rPr lang="es-ES" sz="1200" dirty="0"/>
            <a:t>: </a:t>
          </a:r>
        </a:p>
      </dgm:t>
    </dgm:pt>
    <dgm:pt modelId="{83F57C64-859C-4EE5-9A13-D771940BF965}" type="parTrans" cxnId="{B27B8780-C3B4-4017-A1BB-6284E59E47B0}">
      <dgm:prSet/>
      <dgm:spPr/>
      <dgm:t>
        <a:bodyPr/>
        <a:lstStyle/>
        <a:p>
          <a:endParaRPr lang="es-ES_tradnl"/>
        </a:p>
      </dgm:t>
    </dgm:pt>
    <dgm:pt modelId="{76E73DD3-5111-4B15-9BAE-A5DFD5ED2F3B}" type="sibTrans" cxnId="{B27B8780-C3B4-4017-A1BB-6284E59E47B0}">
      <dgm:prSet/>
      <dgm:spPr/>
      <dgm:t>
        <a:bodyPr/>
        <a:lstStyle/>
        <a:p>
          <a:endParaRPr lang="es-ES_tradnl"/>
        </a:p>
      </dgm:t>
    </dgm:pt>
    <dgm:pt modelId="{95180F67-213F-4B3D-A620-3BECB408CCDA}">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s-ES_tradnl" sz="1800" b="1" i="1" dirty="0" err="1">
              <a:effectLst>
                <a:outerShdw blurRad="38100" dist="38100" dir="2700000" algn="tl">
                  <a:srgbClr val="000000">
                    <a:alpha val="43137"/>
                  </a:srgbClr>
                </a:outerShdw>
              </a:effectLst>
            </a:rPr>
            <a:t>nombreetiqueta.nombreclase</a:t>
          </a:r>
          <a:r>
            <a:rPr lang="es-ES_tradnl" sz="1800" b="1" i="1" dirty="0">
              <a:effectLst>
                <a:outerShdw blurRad="38100" dist="38100" dir="2700000" algn="tl">
                  <a:srgbClr val="000000">
                    <a:alpha val="43137"/>
                  </a:srgbClr>
                </a:outerShdw>
              </a:effectLst>
            </a:rPr>
            <a:t> {</a:t>
          </a:r>
          <a:r>
            <a:rPr lang="es-ES_tradnl" sz="1800" b="1" i="1" dirty="0" err="1">
              <a:effectLst>
                <a:outerShdw blurRad="38100" dist="38100" dir="2700000" algn="tl">
                  <a:srgbClr val="000000">
                    <a:alpha val="43137"/>
                  </a:srgbClr>
                </a:outerShdw>
              </a:effectLst>
            </a:rPr>
            <a:t>atributo:valor</a:t>
          </a:r>
          <a:r>
            <a:rPr lang="es-ES_tradnl" sz="1800" b="1" i="1" dirty="0">
              <a:effectLst>
                <a:outerShdw blurRad="38100" dist="38100" dir="2700000" algn="tl">
                  <a:srgbClr val="000000">
                    <a:alpha val="43137"/>
                  </a:srgbClr>
                </a:outerShdw>
              </a:effectLst>
            </a:rPr>
            <a:t>; </a:t>
          </a:r>
          <a:r>
            <a:rPr lang="es-ES_tradnl" sz="1800" b="1" i="1" dirty="0" err="1">
              <a:effectLst>
                <a:outerShdw blurRad="38100" dist="38100" dir="2700000" algn="tl">
                  <a:srgbClr val="000000">
                    <a:alpha val="43137"/>
                  </a:srgbClr>
                </a:outerShdw>
              </a:effectLst>
            </a:rPr>
            <a:t>atributo:valor</a:t>
          </a:r>
          <a:r>
            <a:rPr lang="es-ES_tradnl" sz="1800" b="1" i="1" dirty="0">
              <a:effectLst>
                <a:outerShdw blurRad="38100" dist="38100" dir="2700000" algn="tl">
                  <a:srgbClr val="000000">
                    <a:alpha val="43137"/>
                  </a:srgbClr>
                </a:outerShdw>
              </a:effectLst>
            </a:rPr>
            <a:t>; … </a:t>
          </a:r>
          <a:r>
            <a:rPr lang="es-ES_tradnl" sz="1400" b="1" i="1" dirty="0">
              <a:effectLst>
                <a:outerShdw blurRad="38100" dist="38100" dir="2700000" algn="tl">
                  <a:srgbClr val="000000">
                    <a:alpha val="43137"/>
                  </a:srgbClr>
                </a:outerShdw>
              </a:effectLst>
            </a:rPr>
            <a:t>} </a:t>
          </a:r>
        </a:p>
        <a:p>
          <a:pPr rtl="0"/>
          <a:endParaRPr lang="es-ES_tradnl" sz="1400" b="1" i="1" dirty="0">
            <a:effectLst>
              <a:outerShdw blurRad="38100" dist="38100" dir="2700000" algn="tl">
                <a:srgbClr val="000000">
                  <a:alpha val="43137"/>
                </a:srgbClr>
              </a:outerShdw>
            </a:effectLst>
          </a:endParaRPr>
        </a:p>
      </dgm:t>
    </dgm:pt>
    <dgm:pt modelId="{7422FC8E-EFC6-4189-A6C3-D0F7D22E4039}" type="parTrans" cxnId="{C089173C-6C2D-4F45-9FFD-1D5A39FA2809}">
      <dgm:prSet/>
      <dgm:spPr/>
      <dgm:t>
        <a:bodyPr/>
        <a:lstStyle/>
        <a:p>
          <a:endParaRPr lang="es-ES_tradnl"/>
        </a:p>
      </dgm:t>
    </dgm:pt>
    <dgm:pt modelId="{C73FB582-F5F6-4D91-BF42-E16F4861CF4C}" type="sibTrans" cxnId="{C089173C-6C2D-4F45-9FFD-1D5A39FA2809}">
      <dgm:prSet/>
      <dgm:spPr/>
      <dgm:t>
        <a:bodyPr/>
        <a:lstStyle/>
        <a:p>
          <a:endParaRPr lang="es-ES_tradnl"/>
        </a:p>
      </dgm:t>
    </dgm:pt>
    <dgm:pt modelId="{C62A83D7-041C-47B6-A736-76E8D2CA5BA9}">
      <dgm:prSet custT="1"/>
      <dgm:spPr/>
      <dgm:t>
        <a:bodyPr/>
        <a:lstStyle/>
        <a:p>
          <a:r>
            <a:rPr lang="es-ES" sz="1050" dirty="0">
              <a:solidFill>
                <a:schemeClr val="tx2">
                  <a:lumMod val="50000"/>
                </a:schemeClr>
              </a:solidFill>
            </a:rPr>
            <a:t>5º Esta alternativa es más potente que la vista con selectores basados en etiquetas, ya que </a:t>
          </a:r>
          <a:r>
            <a:rPr lang="es-ES" sz="1050" u="sng" dirty="0">
              <a:solidFill>
                <a:schemeClr val="tx2">
                  <a:lumMod val="50000"/>
                </a:schemeClr>
              </a:solidFill>
            </a:rPr>
            <a:t>permite aplicar a las mismas etiquetas diferentes estilos</a:t>
          </a:r>
          <a:r>
            <a:rPr lang="es-ES" sz="1050" dirty="0">
              <a:solidFill>
                <a:schemeClr val="tx2">
                  <a:lumMod val="50000"/>
                </a:schemeClr>
              </a:solidFill>
            </a:rPr>
            <a:t>.</a:t>
          </a:r>
          <a:endParaRPr lang="es-ES_tradnl" sz="1050" dirty="0">
            <a:solidFill>
              <a:schemeClr val="tx2">
                <a:lumMod val="50000"/>
              </a:schemeClr>
            </a:solidFill>
          </a:endParaRPr>
        </a:p>
      </dgm:t>
    </dgm:pt>
    <dgm:pt modelId="{0CE88740-D412-446D-AFE5-8988B718217E}" type="parTrans" cxnId="{D31B307C-6F3D-40BF-BCA7-7A33B28C40D7}">
      <dgm:prSet/>
      <dgm:spPr/>
      <dgm:t>
        <a:bodyPr/>
        <a:lstStyle/>
        <a:p>
          <a:endParaRPr lang="es-ES_tradnl"/>
        </a:p>
      </dgm:t>
    </dgm:pt>
    <dgm:pt modelId="{B6700CE1-5B8C-4A91-A8D4-7CB88E7CAAA0}" type="sibTrans" cxnId="{D31B307C-6F3D-40BF-BCA7-7A33B28C40D7}">
      <dgm:prSet/>
      <dgm:spPr/>
      <dgm:t>
        <a:bodyPr/>
        <a:lstStyle/>
        <a:p>
          <a:endParaRPr lang="es-ES_tradnl"/>
        </a:p>
      </dgm:t>
    </dgm:pt>
    <dgm:pt modelId="{A916EA1F-F615-44CB-A128-8DAC90B62DDD}" type="pres">
      <dgm:prSet presAssocID="{FDFEE8AA-EE3A-4137-9B77-7910A8DCF1AC}" presName="cycle" presStyleCnt="0">
        <dgm:presLayoutVars>
          <dgm:dir/>
          <dgm:resizeHandles val="exact"/>
        </dgm:presLayoutVars>
      </dgm:prSet>
      <dgm:spPr/>
    </dgm:pt>
    <dgm:pt modelId="{D8875F70-DD48-4738-A61E-9FC02D8316F3}" type="pres">
      <dgm:prSet presAssocID="{BC8B30EB-ABD5-4A02-B0EA-DB9BB7A9A17E}" presName="dummy" presStyleCnt="0"/>
      <dgm:spPr/>
    </dgm:pt>
    <dgm:pt modelId="{249F274E-5108-4804-9494-B5CF7B646102}" type="pres">
      <dgm:prSet presAssocID="{BC8B30EB-ABD5-4A02-B0EA-DB9BB7A9A17E}" presName="node" presStyleLbl="revTx" presStyleIdx="0" presStyleCnt="5" custScaleX="138499" custScaleY="117805">
        <dgm:presLayoutVars>
          <dgm:bulletEnabled val="1"/>
        </dgm:presLayoutVars>
      </dgm:prSet>
      <dgm:spPr/>
    </dgm:pt>
    <dgm:pt modelId="{711A5962-7C57-40A9-A646-69501D413F19}" type="pres">
      <dgm:prSet presAssocID="{AACB788C-5AB0-4948-9C86-4508547944CC}" presName="sibTrans" presStyleLbl="node1" presStyleIdx="0" presStyleCnt="5"/>
      <dgm:spPr/>
    </dgm:pt>
    <dgm:pt modelId="{164C4893-8D9B-4EFF-B7DD-6251D60BA784}" type="pres">
      <dgm:prSet presAssocID="{9B1B0D5B-B365-4E00-A578-9C4BA34720E0}" presName="dummy" presStyleCnt="0"/>
      <dgm:spPr/>
    </dgm:pt>
    <dgm:pt modelId="{E5890BFD-6A25-4D13-A7AA-6B84DD51B453}" type="pres">
      <dgm:prSet presAssocID="{9B1B0D5B-B365-4E00-A578-9C4BA34720E0}" presName="node" presStyleLbl="revTx" presStyleIdx="1" presStyleCnt="5" custScaleX="238079" custRadScaleRad="110451" custRadScaleInc="-2722">
        <dgm:presLayoutVars>
          <dgm:bulletEnabled val="1"/>
        </dgm:presLayoutVars>
      </dgm:prSet>
      <dgm:spPr/>
    </dgm:pt>
    <dgm:pt modelId="{89E29065-6DD6-49E5-903C-59E959DBD5DF}" type="pres">
      <dgm:prSet presAssocID="{FCA66E9D-EDB5-4243-9F6C-193A8483D9D4}" presName="sibTrans" presStyleLbl="node1" presStyleIdx="1" presStyleCnt="5"/>
      <dgm:spPr/>
    </dgm:pt>
    <dgm:pt modelId="{7576289D-6CCA-4769-83D5-8E80E378F439}" type="pres">
      <dgm:prSet presAssocID="{5EB54F9B-A99E-42ED-8904-D43951B374E4}" presName="dummy" presStyleCnt="0"/>
      <dgm:spPr/>
    </dgm:pt>
    <dgm:pt modelId="{CF0CB691-86F3-478F-B306-83BD105C216B}" type="pres">
      <dgm:prSet presAssocID="{5EB54F9B-A99E-42ED-8904-D43951B374E4}" presName="node" presStyleLbl="revTx" presStyleIdx="2" presStyleCnt="5" custScaleX="170188" custScaleY="104524">
        <dgm:presLayoutVars>
          <dgm:bulletEnabled val="1"/>
        </dgm:presLayoutVars>
      </dgm:prSet>
      <dgm:spPr/>
    </dgm:pt>
    <dgm:pt modelId="{E2A08E59-8491-4948-A1BF-E2E5719CCC3F}" type="pres">
      <dgm:prSet presAssocID="{76E73DD3-5111-4B15-9BAE-A5DFD5ED2F3B}" presName="sibTrans" presStyleLbl="node1" presStyleIdx="2" presStyleCnt="5" custLinFactNeighborX="-10978" custLinFactNeighborY="6695"/>
      <dgm:spPr/>
    </dgm:pt>
    <dgm:pt modelId="{0FDB37F2-0E2A-4053-83FD-DC40FAE53585}" type="pres">
      <dgm:prSet presAssocID="{95180F67-213F-4B3D-A620-3BECB408CCDA}" presName="dummy" presStyleCnt="0"/>
      <dgm:spPr/>
    </dgm:pt>
    <dgm:pt modelId="{D6BD0C21-03FB-4852-839E-F2A4878548BF}" type="pres">
      <dgm:prSet presAssocID="{95180F67-213F-4B3D-A620-3BECB408CCDA}" presName="node" presStyleLbl="revTx" presStyleIdx="3" presStyleCnt="5" custScaleX="451046" custScaleY="121241" custRadScaleRad="116812" custRadScaleInc="15099">
        <dgm:presLayoutVars>
          <dgm:bulletEnabled val="1"/>
        </dgm:presLayoutVars>
      </dgm:prSet>
      <dgm:spPr/>
    </dgm:pt>
    <dgm:pt modelId="{0BA49574-3F34-4F86-B241-94F7DB8CD29E}" type="pres">
      <dgm:prSet presAssocID="{C73FB582-F5F6-4D91-BF42-E16F4861CF4C}" presName="sibTrans" presStyleLbl="node1" presStyleIdx="3" presStyleCnt="5" custScaleX="99470" custLinFactNeighborX="-3105" custLinFactNeighborY="-2547"/>
      <dgm:spPr/>
    </dgm:pt>
    <dgm:pt modelId="{AFF2DC8A-B91A-4526-AE37-586F0A5247E3}" type="pres">
      <dgm:prSet presAssocID="{C62A83D7-041C-47B6-A736-76E8D2CA5BA9}" presName="dummy" presStyleCnt="0"/>
      <dgm:spPr/>
    </dgm:pt>
    <dgm:pt modelId="{F9097D07-34FF-4934-83AA-9791FC0F251D}" type="pres">
      <dgm:prSet presAssocID="{C62A83D7-041C-47B6-A736-76E8D2CA5BA9}" presName="node" presStyleLbl="revTx" presStyleIdx="4" presStyleCnt="5" custScaleX="201878" custRadScaleRad="132650" custRadScaleInc="-72338">
        <dgm:presLayoutVars>
          <dgm:bulletEnabled val="1"/>
        </dgm:presLayoutVars>
      </dgm:prSet>
      <dgm:spPr/>
    </dgm:pt>
    <dgm:pt modelId="{DD23F6E7-8C5B-449F-B543-7943FD809438}" type="pres">
      <dgm:prSet presAssocID="{B6700CE1-5B8C-4A91-A8D4-7CB88E7CAAA0}" presName="sibTrans" presStyleLbl="node1" presStyleIdx="4" presStyleCnt="5"/>
      <dgm:spPr/>
    </dgm:pt>
  </dgm:ptLst>
  <dgm:cxnLst>
    <dgm:cxn modelId="{8EDB2D1A-96D6-4294-878E-CDCE6B7C7931}" type="presOf" srcId="{95180F67-213F-4B3D-A620-3BECB408CCDA}" destId="{D6BD0C21-03FB-4852-839E-F2A4878548BF}" srcOrd="0" destOrd="0" presId="urn:microsoft.com/office/officeart/2005/8/layout/cycle1"/>
    <dgm:cxn modelId="{C089173C-6C2D-4F45-9FFD-1D5A39FA2809}" srcId="{FDFEE8AA-EE3A-4137-9B77-7910A8DCF1AC}" destId="{95180F67-213F-4B3D-A620-3BECB408CCDA}" srcOrd="3" destOrd="0" parTransId="{7422FC8E-EFC6-4189-A6C3-D0F7D22E4039}" sibTransId="{C73FB582-F5F6-4D91-BF42-E16F4861CF4C}"/>
    <dgm:cxn modelId="{9E40B55D-8090-463B-B658-F43D7CD270A8}" type="presOf" srcId="{FDFEE8AA-EE3A-4137-9B77-7910A8DCF1AC}" destId="{A916EA1F-F615-44CB-A128-8DAC90B62DDD}" srcOrd="0" destOrd="0" presId="urn:microsoft.com/office/officeart/2005/8/layout/cycle1"/>
    <dgm:cxn modelId="{09897D43-1FEC-4C15-ADD1-FB3F83E618F8}" type="presOf" srcId="{BC8B30EB-ABD5-4A02-B0EA-DB9BB7A9A17E}" destId="{249F274E-5108-4804-9494-B5CF7B646102}" srcOrd="0" destOrd="0" presId="urn:microsoft.com/office/officeart/2005/8/layout/cycle1"/>
    <dgm:cxn modelId="{EACE1F65-9B7A-4172-8171-B18C7B475281}" type="presOf" srcId="{C62A83D7-041C-47B6-A736-76E8D2CA5BA9}" destId="{F9097D07-34FF-4934-83AA-9791FC0F251D}" srcOrd="0" destOrd="0" presId="urn:microsoft.com/office/officeart/2005/8/layout/cycle1"/>
    <dgm:cxn modelId="{97D98C49-C557-4ACA-8E42-0E4F63F727C3}" type="presOf" srcId="{C73FB582-F5F6-4D91-BF42-E16F4861CF4C}" destId="{0BA49574-3F34-4F86-B241-94F7DB8CD29E}" srcOrd="0" destOrd="0" presId="urn:microsoft.com/office/officeart/2005/8/layout/cycle1"/>
    <dgm:cxn modelId="{37B4B56F-C832-4897-BDD5-E8879D1DDD73}" type="presOf" srcId="{B6700CE1-5B8C-4A91-A8D4-7CB88E7CAAA0}" destId="{DD23F6E7-8C5B-449F-B543-7943FD809438}" srcOrd="0" destOrd="0" presId="urn:microsoft.com/office/officeart/2005/8/layout/cycle1"/>
    <dgm:cxn modelId="{D31B307C-6F3D-40BF-BCA7-7A33B28C40D7}" srcId="{FDFEE8AA-EE3A-4137-9B77-7910A8DCF1AC}" destId="{C62A83D7-041C-47B6-A736-76E8D2CA5BA9}" srcOrd="4" destOrd="0" parTransId="{0CE88740-D412-446D-AFE5-8988B718217E}" sibTransId="{B6700CE1-5B8C-4A91-A8D4-7CB88E7CAAA0}"/>
    <dgm:cxn modelId="{B27B8780-C3B4-4017-A1BB-6284E59E47B0}" srcId="{FDFEE8AA-EE3A-4137-9B77-7910A8DCF1AC}" destId="{5EB54F9B-A99E-42ED-8904-D43951B374E4}" srcOrd="2" destOrd="0" parTransId="{83F57C64-859C-4EE5-9A13-D771940BF965}" sibTransId="{76E73DD3-5111-4B15-9BAE-A5DFD5ED2F3B}"/>
    <dgm:cxn modelId="{4E581F95-B97A-4E2F-BDCC-970AF7CBC146}" type="presOf" srcId="{9B1B0D5B-B365-4E00-A578-9C4BA34720E0}" destId="{E5890BFD-6A25-4D13-A7AA-6B84DD51B453}" srcOrd="0" destOrd="0" presId="urn:microsoft.com/office/officeart/2005/8/layout/cycle1"/>
    <dgm:cxn modelId="{6B7C2696-0F30-4CBA-99AC-45B56215952B}" srcId="{FDFEE8AA-EE3A-4137-9B77-7910A8DCF1AC}" destId="{9B1B0D5B-B365-4E00-A578-9C4BA34720E0}" srcOrd="1" destOrd="0" parTransId="{B8E31C2C-10DD-44FD-8083-BF6218286AF6}" sibTransId="{FCA66E9D-EDB5-4243-9F6C-193A8483D9D4}"/>
    <dgm:cxn modelId="{339837CF-E3E1-4588-87BC-A6997DC962EB}" type="presOf" srcId="{5EB54F9B-A99E-42ED-8904-D43951B374E4}" destId="{CF0CB691-86F3-478F-B306-83BD105C216B}" srcOrd="0" destOrd="0" presId="urn:microsoft.com/office/officeart/2005/8/layout/cycle1"/>
    <dgm:cxn modelId="{CEF78DD7-C499-438B-99FB-52FB9150EE23}" type="presOf" srcId="{AACB788C-5AB0-4948-9C86-4508547944CC}" destId="{711A5962-7C57-40A9-A646-69501D413F19}" srcOrd="0" destOrd="0" presId="urn:microsoft.com/office/officeart/2005/8/layout/cycle1"/>
    <dgm:cxn modelId="{747C68EA-738C-4E2E-8501-C9025E678350}" type="presOf" srcId="{FCA66E9D-EDB5-4243-9F6C-193A8483D9D4}" destId="{89E29065-6DD6-49E5-903C-59E959DBD5DF}" srcOrd="0" destOrd="0" presId="urn:microsoft.com/office/officeart/2005/8/layout/cycle1"/>
    <dgm:cxn modelId="{7E4C67EC-DB1F-4B0F-A986-30B72FF7A26D}" type="presOf" srcId="{76E73DD3-5111-4B15-9BAE-A5DFD5ED2F3B}" destId="{E2A08E59-8491-4948-A1BF-E2E5719CCC3F}" srcOrd="0" destOrd="0" presId="urn:microsoft.com/office/officeart/2005/8/layout/cycle1"/>
    <dgm:cxn modelId="{EB3749EC-B668-4940-944C-34C27ACBA8C6}" srcId="{FDFEE8AA-EE3A-4137-9B77-7910A8DCF1AC}" destId="{BC8B30EB-ABD5-4A02-B0EA-DB9BB7A9A17E}" srcOrd="0" destOrd="0" parTransId="{E212F0BE-53B3-450E-BF7C-882E80E7744D}" sibTransId="{AACB788C-5AB0-4948-9C86-4508547944CC}"/>
    <dgm:cxn modelId="{30F8FFF0-A4F5-427E-B1BD-C406ACFF756D}" type="presParOf" srcId="{A916EA1F-F615-44CB-A128-8DAC90B62DDD}" destId="{D8875F70-DD48-4738-A61E-9FC02D8316F3}" srcOrd="0" destOrd="0" presId="urn:microsoft.com/office/officeart/2005/8/layout/cycle1"/>
    <dgm:cxn modelId="{74425F8E-9D99-401B-8487-8D99B6F92970}" type="presParOf" srcId="{A916EA1F-F615-44CB-A128-8DAC90B62DDD}" destId="{249F274E-5108-4804-9494-B5CF7B646102}" srcOrd="1" destOrd="0" presId="urn:microsoft.com/office/officeart/2005/8/layout/cycle1"/>
    <dgm:cxn modelId="{06CDA7F2-BF28-4F21-AC77-738B11394AAD}" type="presParOf" srcId="{A916EA1F-F615-44CB-A128-8DAC90B62DDD}" destId="{711A5962-7C57-40A9-A646-69501D413F19}" srcOrd="2" destOrd="0" presId="urn:microsoft.com/office/officeart/2005/8/layout/cycle1"/>
    <dgm:cxn modelId="{497B206C-A29C-4B13-BB4E-AAA606F8DD6A}" type="presParOf" srcId="{A916EA1F-F615-44CB-A128-8DAC90B62DDD}" destId="{164C4893-8D9B-4EFF-B7DD-6251D60BA784}" srcOrd="3" destOrd="0" presId="urn:microsoft.com/office/officeart/2005/8/layout/cycle1"/>
    <dgm:cxn modelId="{0AF6C2F4-60C9-4196-942B-365D5637107D}" type="presParOf" srcId="{A916EA1F-F615-44CB-A128-8DAC90B62DDD}" destId="{E5890BFD-6A25-4D13-A7AA-6B84DD51B453}" srcOrd="4" destOrd="0" presId="urn:microsoft.com/office/officeart/2005/8/layout/cycle1"/>
    <dgm:cxn modelId="{FC94566B-E627-41A8-B0EA-E6CBECC82F6A}" type="presParOf" srcId="{A916EA1F-F615-44CB-A128-8DAC90B62DDD}" destId="{89E29065-6DD6-49E5-903C-59E959DBD5DF}" srcOrd="5" destOrd="0" presId="urn:microsoft.com/office/officeart/2005/8/layout/cycle1"/>
    <dgm:cxn modelId="{A6639BBC-E90E-4C17-87D1-3849A3F04A13}" type="presParOf" srcId="{A916EA1F-F615-44CB-A128-8DAC90B62DDD}" destId="{7576289D-6CCA-4769-83D5-8E80E378F439}" srcOrd="6" destOrd="0" presId="urn:microsoft.com/office/officeart/2005/8/layout/cycle1"/>
    <dgm:cxn modelId="{4CC6B7E3-2A64-4370-865E-E3E6AED84D1C}" type="presParOf" srcId="{A916EA1F-F615-44CB-A128-8DAC90B62DDD}" destId="{CF0CB691-86F3-478F-B306-83BD105C216B}" srcOrd="7" destOrd="0" presId="urn:microsoft.com/office/officeart/2005/8/layout/cycle1"/>
    <dgm:cxn modelId="{D5311C31-8408-4CBD-B1F5-432BE630EF0D}" type="presParOf" srcId="{A916EA1F-F615-44CB-A128-8DAC90B62DDD}" destId="{E2A08E59-8491-4948-A1BF-E2E5719CCC3F}" srcOrd="8" destOrd="0" presId="urn:microsoft.com/office/officeart/2005/8/layout/cycle1"/>
    <dgm:cxn modelId="{86FEB31E-18CE-4C8C-A734-2057867CF692}" type="presParOf" srcId="{A916EA1F-F615-44CB-A128-8DAC90B62DDD}" destId="{0FDB37F2-0E2A-4053-83FD-DC40FAE53585}" srcOrd="9" destOrd="0" presId="urn:microsoft.com/office/officeart/2005/8/layout/cycle1"/>
    <dgm:cxn modelId="{6802993A-114B-4AE3-8B5E-CDA5F2840B93}" type="presParOf" srcId="{A916EA1F-F615-44CB-A128-8DAC90B62DDD}" destId="{D6BD0C21-03FB-4852-839E-F2A4878548BF}" srcOrd="10" destOrd="0" presId="urn:microsoft.com/office/officeart/2005/8/layout/cycle1"/>
    <dgm:cxn modelId="{5AC344AF-113B-42F4-BC2E-123173F1ECB7}" type="presParOf" srcId="{A916EA1F-F615-44CB-A128-8DAC90B62DDD}" destId="{0BA49574-3F34-4F86-B241-94F7DB8CD29E}" srcOrd="11" destOrd="0" presId="urn:microsoft.com/office/officeart/2005/8/layout/cycle1"/>
    <dgm:cxn modelId="{0F117F65-3BB3-430D-847D-98FD5105A91B}" type="presParOf" srcId="{A916EA1F-F615-44CB-A128-8DAC90B62DDD}" destId="{AFF2DC8A-B91A-4526-AE37-586F0A5247E3}" srcOrd="12" destOrd="0" presId="urn:microsoft.com/office/officeart/2005/8/layout/cycle1"/>
    <dgm:cxn modelId="{C0E2D22F-494B-41CA-9496-7564685FE7B1}" type="presParOf" srcId="{A916EA1F-F615-44CB-A128-8DAC90B62DDD}" destId="{F9097D07-34FF-4934-83AA-9791FC0F251D}" srcOrd="13" destOrd="0" presId="urn:microsoft.com/office/officeart/2005/8/layout/cycle1"/>
    <dgm:cxn modelId="{222D9504-416A-40A2-83B8-E9AD32B524D2}" type="presParOf" srcId="{A916EA1F-F615-44CB-A128-8DAC90B62DDD}" destId="{DD23F6E7-8C5B-449F-B543-7943FD809438}" srcOrd="14"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B330A792-55F0-4692-86A6-06AC56B299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96BEFE78-5ABE-4D7A-91B4-C10F18DB78F7}">
      <dgm:prSet/>
      <dgm:spPr/>
      <dgm:t>
        <a:bodyPr/>
        <a:lstStyle/>
        <a:p>
          <a:pPr rtl="0"/>
          <a:r>
            <a:rPr lang="es-ES" dirty="0"/>
            <a:t>Utilizaré selectores basados en clases si quiero diferentes estilos para una misma etiqueta.</a:t>
          </a:r>
          <a:endParaRPr lang="es-ES_tradnl" dirty="0"/>
        </a:p>
      </dgm:t>
    </dgm:pt>
    <dgm:pt modelId="{0BE2391E-261F-4137-817E-1E0ECFAEF158}" type="parTrans" cxnId="{CC7397B0-8DE8-4E32-A77A-6D9E510E5B08}">
      <dgm:prSet/>
      <dgm:spPr/>
      <dgm:t>
        <a:bodyPr/>
        <a:lstStyle/>
        <a:p>
          <a:endParaRPr lang="es-ES_tradnl"/>
        </a:p>
      </dgm:t>
    </dgm:pt>
    <dgm:pt modelId="{8C40487D-D016-4D92-8087-37A534763A1F}" type="sibTrans" cxnId="{CC7397B0-8DE8-4E32-A77A-6D9E510E5B08}">
      <dgm:prSet/>
      <dgm:spPr/>
      <dgm:t>
        <a:bodyPr/>
        <a:lstStyle/>
        <a:p>
          <a:endParaRPr lang="es-ES_tradnl"/>
        </a:p>
      </dgm:t>
    </dgm:pt>
    <dgm:pt modelId="{027F0BD9-6537-419E-90A5-213FC1A40996}" type="pres">
      <dgm:prSet presAssocID="{B330A792-55F0-4692-86A6-06AC56B29914}" presName="linear" presStyleCnt="0">
        <dgm:presLayoutVars>
          <dgm:animLvl val="lvl"/>
          <dgm:resizeHandles val="exact"/>
        </dgm:presLayoutVars>
      </dgm:prSet>
      <dgm:spPr/>
    </dgm:pt>
    <dgm:pt modelId="{FE040222-7EE1-47FA-B4F1-2321BC904552}" type="pres">
      <dgm:prSet presAssocID="{96BEFE78-5ABE-4D7A-91B4-C10F18DB78F7}" presName="parentText" presStyleLbl="node1" presStyleIdx="0" presStyleCnt="1">
        <dgm:presLayoutVars>
          <dgm:chMax val="0"/>
          <dgm:bulletEnabled val="1"/>
        </dgm:presLayoutVars>
      </dgm:prSet>
      <dgm:spPr/>
    </dgm:pt>
  </dgm:ptLst>
  <dgm:cxnLst>
    <dgm:cxn modelId="{B46E9245-ECF1-4064-9EF5-CF3A09228160}" type="presOf" srcId="{96BEFE78-5ABE-4D7A-91B4-C10F18DB78F7}" destId="{FE040222-7EE1-47FA-B4F1-2321BC904552}" srcOrd="0" destOrd="0" presId="urn:microsoft.com/office/officeart/2005/8/layout/vList2"/>
    <dgm:cxn modelId="{CC7397B0-8DE8-4E32-A77A-6D9E510E5B08}" srcId="{B330A792-55F0-4692-86A6-06AC56B29914}" destId="{96BEFE78-5ABE-4D7A-91B4-C10F18DB78F7}" srcOrd="0" destOrd="0" parTransId="{0BE2391E-261F-4137-817E-1E0ECFAEF158}" sibTransId="{8C40487D-D016-4D92-8087-37A534763A1F}"/>
    <dgm:cxn modelId="{A29509FB-4958-4ABC-B59B-8DA9DB32EFA7}" type="presOf" srcId="{B330A792-55F0-4692-86A6-06AC56B29914}" destId="{027F0BD9-6537-419E-90A5-213FC1A40996}" srcOrd="0" destOrd="0" presId="urn:microsoft.com/office/officeart/2005/8/layout/vList2"/>
    <dgm:cxn modelId="{64C1711D-E034-472D-BFB5-7A7EAA8199EE}" type="presParOf" srcId="{027F0BD9-6537-419E-90A5-213FC1A40996}" destId="{FE040222-7EE1-47FA-B4F1-2321BC9045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8DB6645-5DB0-4167-8C5A-9AD013529F90}"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s-ES_tradnl"/>
        </a:p>
      </dgm:t>
    </dgm:pt>
    <dgm:pt modelId="{B843C8D8-5109-432B-B91C-FE1667B2224C}">
      <dgm:prSet/>
      <dgm:spPr/>
      <dgm:t>
        <a:bodyPr/>
        <a:lstStyle/>
        <a:p>
          <a:pPr rtl="0"/>
          <a:r>
            <a:rPr lang="es-ES_tradnl" dirty="0"/>
            <a:t>Actividad 3.2.1.</a:t>
          </a:r>
        </a:p>
      </dgm:t>
    </dgm:pt>
    <dgm:pt modelId="{915EECBD-5EA5-4E5A-8363-19F81D6217C5}" type="parTrans" cxnId="{1FCDCE77-EF9C-4E76-8F73-E50F3C0BE2B0}">
      <dgm:prSet/>
      <dgm:spPr/>
      <dgm:t>
        <a:bodyPr/>
        <a:lstStyle/>
        <a:p>
          <a:endParaRPr lang="es-ES_tradnl"/>
        </a:p>
      </dgm:t>
    </dgm:pt>
    <dgm:pt modelId="{EAA7B23C-6F0A-4DC6-A53E-E65FCE6175BA}" type="sibTrans" cxnId="{1FCDCE77-EF9C-4E76-8F73-E50F3C0BE2B0}">
      <dgm:prSet/>
      <dgm:spPr/>
      <dgm:t>
        <a:bodyPr/>
        <a:lstStyle/>
        <a:p>
          <a:endParaRPr lang="es-ES_tradnl"/>
        </a:p>
      </dgm:t>
    </dgm:pt>
    <dgm:pt modelId="{382C0E58-1CC9-4F7F-99E3-7DE0F60E7E4C}" type="pres">
      <dgm:prSet presAssocID="{88DB6645-5DB0-4167-8C5A-9AD013529F90}" presName="linear" presStyleCnt="0">
        <dgm:presLayoutVars>
          <dgm:animLvl val="lvl"/>
          <dgm:resizeHandles val="exact"/>
        </dgm:presLayoutVars>
      </dgm:prSet>
      <dgm:spPr/>
    </dgm:pt>
    <dgm:pt modelId="{132C8CDE-EC2D-4B45-8D79-CD49BC10C7DF}" type="pres">
      <dgm:prSet presAssocID="{B843C8D8-5109-432B-B91C-FE1667B2224C}" presName="parentText" presStyleLbl="node1" presStyleIdx="0" presStyleCnt="1">
        <dgm:presLayoutVars>
          <dgm:chMax val="0"/>
          <dgm:bulletEnabled val="1"/>
        </dgm:presLayoutVars>
      </dgm:prSet>
      <dgm:spPr/>
    </dgm:pt>
  </dgm:ptLst>
  <dgm:cxnLst>
    <dgm:cxn modelId="{527A6504-7871-4B58-9E9A-2252E4534094}" type="presOf" srcId="{88DB6645-5DB0-4167-8C5A-9AD013529F90}" destId="{382C0E58-1CC9-4F7F-99E3-7DE0F60E7E4C}" srcOrd="0" destOrd="0" presId="urn:microsoft.com/office/officeart/2005/8/layout/vList2"/>
    <dgm:cxn modelId="{1FCDCE77-EF9C-4E76-8F73-E50F3C0BE2B0}" srcId="{88DB6645-5DB0-4167-8C5A-9AD013529F90}" destId="{B843C8D8-5109-432B-B91C-FE1667B2224C}" srcOrd="0" destOrd="0" parTransId="{915EECBD-5EA5-4E5A-8363-19F81D6217C5}" sibTransId="{EAA7B23C-6F0A-4DC6-A53E-E65FCE6175BA}"/>
    <dgm:cxn modelId="{49339FCF-F17E-451F-BD49-B1466E305851}" type="presOf" srcId="{B843C8D8-5109-432B-B91C-FE1667B2224C}" destId="{132C8CDE-EC2D-4B45-8D79-CD49BC10C7DF}" srcOrd="0" destOrd="0" presId="urn:microsoft.com/office/officeart/2005/8/layout/vList2"/>
    <dgm:cxn modelId="{62FFAD09-CD90-43F7-B22D-820D7A7B5F0B}" type="presParOf" srcId="{382C0E58-1CC9-4F7F-99E3-7DE0F60E7E4C}" destId="{132C8CDE-EC2D-4B45-8D79-CD49BC10C7D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CE06F4F-125C-4963-B3B1-71465195C130}" type="doc">
      <dgm:prSet loTypeId="urn:microsoft.com/office/officeart/2005/8/layout/vList2" loCatId="list" qsTypeId="urn:microsoft.com/office/officeart/2005/8/quickstyle/simple1" qsCatId="simple" csTypeId="urn:microsoft.com/office/officeart/2005/8/colors/colorful1#6" csCatId="colorful"/>
      <dgm:spPr/>
      <dgm:t>
        <a:bodyPr/>
        <a:lstStyle/>
        <a:p>
          <a:endParaRPr lang="es-ES_tradnl"/>
        </a:p>
      </dgm:t>
    </dgm:pt>
    <dgm:pt modelId="{EE37D761-F6A1-41FB-A311-58F1F44C4FD1}">
      <dgm:prSet/>
      <dgm:spPr/>
      <dgm:t>
        <a:bodyPr/>
        <a:lstStyle/>
        <a:p>
          <a:pPr rtl="0"/>
          <a:r>
            <a:rPr lang="es-ES" dirty="0"/>
            <a:t>Utilizando clases y solo h1 genera el siguiente ejemplo.</a:t>
          </a:r>
          <a:endParaRPr lang="es-ES_tradnl" dirty="0"/>
        </a:p>
      </dgm:t>
    </dgm:pt>
    <dgm:pt modelId="{F5A8EBA4-ABDA-40E7-956B-A895B0A137C6}" type="parTrans" cxnId="{684EB992-BE33-481C-857C-1E9EE44B68F1}">
      <dgm:prSet/>
      <dgm:spPr/>
      <dgm:t>
        <a:bodyPr/>
        <a:lstStyle/>
        <a:p>
          <a:endParaRPr lang="es-ES_tradnl"/>
        </a:p>
      </dgm:t>
    </dgm:pt>
    <dgm:pt modelId="{FA349D2A-0269-4E2B-9E3A-6157D4DA8EF4}" type="sibTrans" cxnId="{684EB992-BE33-481C-857C-1E9EE44B68F1}">
      <dgm:prSet/>
      <dgm:spPr/>
      <dgm:t>
        <a:bodyPr/>
        <a:lstStyle/>
        <a:p>
          <a:endParaRPr lang="es-ES_tradnl"/>
        </a:p>
      </dgm:t>
    </dgm:pt>
    <dgm:pt modelId="{06781B5A-EDB8-4707-9B02-CF1ECE35F3DC}" type="pres">
      <dgm:prSet presAssocID="{2CE06F4F-125C-4963-B3B1-71465195C130}" presName="linear" presStyleCnt="0">
        <dgm:presLayoutVars>
          <dgm:animLvl val="lvl"/>
          <dgm:resizeHandles val="exact"/>
        </dgm:presLayoutVars>
      </dgm:prSet>
      <dgm:spPr/>
    </dgm:pt>
    <dgm:pt modelId="{E4297F2C-FD16-4695-842B-82ADDDC1AAD3}" type="pres">
      <dgm:prSet presAssocID="{EE37D761-F6A1-41FB-A311-58F1F44C4FD1}" presName="parentText" presStyleLbl="node1" presStyleIdx="0" presStyleCnt="1">
        <dgm:presLayoutVars>
          <dgm:chMax val="0"/>
          <dgm:bulletEnabled val="1"/>
        </dgm:presLayoutVars>
      </dgm:prSet>
      <dgm:spPr/>
    </dgm:pt>
  </dgm:ptLst>
  <dgm:cxnLst>
    <dgm:cxn modelId="{23872723-A2DD-4BF5-8277-6AB5579AEE53}" type="presOf" srcId="{EE37D761-F6A1-41FB-A311-58F1F44C4FD1}" destId="{E4297F2C-FD16-4695-842B-82ADDDC1AAD3}" srcOrd="0" destOrd="0" presId="urn:microsoft.com/office/officeart/2005/8/layout/vList2"/>
    <dgm:cxn modelId="{239C3267-D32C-4457-82DE-189531510F1B}" type="presOf" srcId="{2CE06F4F-125C-4963-B3B1-71465195C130}" destId="{06781B5A-EDB8-4707-9B02-CF1ECE35F3DC}" srcOrd="0" destOrd="0" presId="urn:microsoft.com/office/officeart/2005/8/layout/vList2"/>
    <dgm:cxn modelId="{684EB992-BE33-481C-857C-1E9EE44B68F1}" srcId="{2CE06F4F-125C-4963-B3B1-71465195C130}" destId="{EE37D761-F6A1-41FB-A311-58F1F44C4FD1}" srcOrd="0" destOrd="0" parTransId="{F5A8EBA4-ABDA-40E7-956B-A895B0A137C6}" sibTransId="{FA349D2A-0269-4E2B-9E3A-6157D4DA8EF4}"/>
    <dgm:cxn modelId="{2E68E632-8506-496E-A41A-BD7954BD20C1}" type="presParOf" srcId="{06781B5A-EDB8-4707-9B02-CF1ECE35F3DC}" destId="{E4297F2C-FD16-4695-842B-82ADDDC1AAD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B48A308-BFE0-4EB0-A429-EDC061779F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97C22AC-5FC1-4B1B-A78E-1E849984ACB1}">
      <dgm:prSet/>
      <dgm:spPr/>
      <dgm:t>
        <a:bodyPr/>
        <a:lstStyle/>
        <a:p>
          <a:pPr rtl="0"/>
          <a:r>
            <a:rPr lang="es-ES" b="1" dirty="0"/>
            <a:t>3.2.2. SELECTORES BASADOS EN CLASES (I) </a:t>
          </a:r>
          <a:endParaRPr lang="es-ES_tradnl" dirty="0"/>
        </a:p>
      </dgm:t>
    </dgm:pt>
    <dgm:pt modelId="{8F402FEB-B3CD-4D23-9BF1-8F1A8B0DB57C}" type="parTrans" cxnId="{977796A9-EAFB-482C-B018-7132BE0DDD26}">
      <dgm:prSet/>
      <dgm:spPr/>
      <dgm:t>
        <a:bodyPr/>
        <a:lstStyle/>
        <a:p>
          <a:endParaRPr lang="es-ES_tradnl"/>
        </a:p>
      </dgm:t>
    </dgm:pt>
    <dgm:pt modelId="{13E0798D-DACB-45E4-82F0-04C4B1B4529F}" type="sibTrans" cxnId="{977796A9-EAFB-482C-B018-7132BE0DDD26}">
      <dgm:prSet/>
      <dgm:spPr/>
      <dgm:t>
        <a:bodyPr/>
        <a:lstStyle/>
        <a:p>
          <a:endParaRPr lang="es-ES_tradnl"/>
        </a:p>
      </dgm:t>
    </dgm:pt>
    <dgm:pt modelId="{52C2CEA1-E7F9-4105-B2CE-DB65AC38D905}" type="pres">
      <dgm:prSet presAssocID="{1B48A308-BFE0-4EB0-A429-EDC061779F92}" presName="linear" presStyleCnt="0">
        <dgm:presLayoutVars>
          <dgm:animLvl val="lvl"/>
          <dgm:resizeHandles val="exact"/>
        </dgm:presLayoutVars>
      </dgm:prSet>
      <dgm:spPr/>
    </dgm:pt>
    <dgm:pt modelId="{F8AB280C-A011-4521-B88E-9AD1E52E7906}" type="pres">
      <dgm:prSet presAssocID="{697C22AC-5FC1-4B1B-A78E-1E849984ACB1}" presName="parentText" presStyleLbl="node1" presStyleIdx="0" presStyleCnt="1">
        <dgm:presLayoutVars>
          <dgm:chMax val="0"/>
          <dgm:bulletEnabled val="1"/>
        </dgm:presLayoutVars>
      </dgm:prSet>
      <dgm:spPr/>
    </dgm:pt>
  </dgm:ptLst>
  <dgm:cxnLst>
    <dgm:cxn modelId="{0B880A1D-1292-4CBA-BD86-50E5E1767A9F}" type="presOf" srcId="{697C22AC-5FC1-4B1B-A78E-1E849984ACB1}" destId="{F8AB280C-A011-4521-B88E-9AD1E52E7906}" srcOrd="0" destOrd="0" presId="urn:microsoft.com/office/officeart/2005/8/layout/vList2"/>
    <dgm:cxn modelId="{0B0A597E-F4A7-4735-B4D4-96EAE0C96F4D}" type="presOf" srcId="{1B48A308-BFE0-4EB0-A429-EDC061779F92}" destId="{52C2CEA1-E7F9-4105-B2CE-DB65AC38D905}" srcOrd="0" destOrd="0" presId="urn:microsoft.com/office/officeart/2005/8/layout/vList2"/>
    <dgm:cxn modelId="{977796A9-EAFB-482C-B018-7132BE0DDD26}" srcId="{1B48A308-BFE0-4EB0-A429-EDC061779F92}" destId="{697C22AC-5FC1-4B1B-A78E-1E849984ACB1}" srcOrd="0" destOrd="0" parTransId="{8F402FEB-B3CD-4D23-9BF1-8F1A8B0DB57C}" sibTransId="{13E0798D-DACB-45E4-82F0-04C4B1B4529F}"/>
    <dgm:cxn modelId="{E23FE4AE-6702-44C7-A0D9-8409F555D919}" type="presParOf" srcId="{52C2CEA1-E7F9-4105-B2CE-DB65AC38D905}" destId="{F8AB280C-A011-4521-B88E-9AD1E52E790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0A6661-044B-48CA-8A3A-9D49021DBE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449E2F36-4023-4C60-926F-71E97D50778F}">
      <dgm:prSet/>
      <dgm:spPr/>
      <dgm:t>
        <a:bodyPr/>
        <a:lstStyle/>
        <a:p>
          <a:pPr rtl="0"/>
          <a:r>
            <a:rPr lang="es-ES_tradnl" dirty="0"/>
            <a:t>Introducción</a:t>
          </a:r>
        </a:p>
      </dgm:t>
    </dgm:pt>
    <dgm:pt modelId="{21E0F7C4-C136-4951-853A-7EE4284864E0}" type="parTrans" cxnId="{7E376F86-CBCB-4F17-A14E-0FC1067BB6DB}">
      <dgm:prSet/>
      <dgm:spPr/>
      <dgm:t>
        <a:bodyPr/>
        <a:lstStyle/>
        <a:p>
          <a:endParaRPr lang="es-ES_tradnl"/>
        </a:p>
      </dgm:t>
    </dgm:pt>
    <dgm:pt modelId="{09DA9D75-0E94-478E-AED8-A3D05EB49E6A}" type="sibTrans" cxnId="{7E376F86-CBCB-4F17-A14E-0FC1067BB6DB}">
      <dgm:prSet/>
      <dgm:spPr/>
      <dgm:t>
        <a:bodyPr/>
        <a:lstStyle/>
        <a:p>
          <a:endParaRPr lang="es-ES_tradnl"/>
        </a:p>
      </dgm:t>
    </dgm:pt>
    <dgm:pt modelId="{636336BC-D190-4C08-ABDB-327157A11DA0}">
      <dgm:prSet/>
      <dgm:spPr/>
      <dgm:t>
        <a:bodyPr/>
        <a:lstStyle/>
        <a:p>
          <a:pPr rtl="0"/>
          <a:r>
            <a:rPr lang="es-ES_tradnl" dirty="0"/>
            <a:t>Estilos basados en etiquetas</a:t>
          </a:r>
        </a:p>
      </dgm:t>
    </dgm:pt>
    <dgm:pt modelId="{00E3D3C6-9B9C-4630-9FED-8D524A8EAFF4}" type="parTrans" cxnId="{AF6E82F2-0486-4E64-A709-EDC9CCDBABE2}">
      <dgm:prSet/>
      <dgm:spPr/>
      <dgm:t>
        <a:bodyPr/>
        <a:lstStyle/>
        <a:p>
          <a:endParaRPr lang="es-ES_tradnl"/>
        </a:p>
      </dgm:t>
    </dgm:pt>
    <dgm:pt modelId="{4E7B1A3A-9C7C-4E9D-90CC-F0667377B6EA}" type="sibTrans" cxnId="{AF6E82F2-0486-4E64-A709-EDC9CCDBABE2}">
      <dgm:prSet/>
      <dgm:spPr/>
      <dgm:t>
        <a:bodyPr/>
        <a:lstStyle/>
        <a:p>
          <a:endParaRPr lang="es-ES_tradnl"/>
        </a:p>
      </dgm:t>
    </dgm:pt>
    <dgm:pt modelId="{C7CE5017-10A3-4432-AC2B-7BB9911531F1}">
      <dgm:prSet/>
      <dgm:spPr/>
      <dgm:t>
        <a:bodyPr/>
        <a:lstStyle/>
        <a:p>
          <a:pPr rtl="0"/>
          <a:r>
            <a:rPr lang="es-ES_tradnl" dirty="0"/>
            <a:t>Clases</a:t>
          </a:r>
        </a:p>
      </dgm:t>
    </dgm:pt>
    <dgm:pt modelId="{3CDC184D-9583-4065-A21E-7C801B8EFDBC}" type="parTrans" cxnId="{4E8746DA-67AB-4880-84AF-B130CEA09F4D}">
      <dgm:prSet/>
      <dgm:spPr/>
      <dgm:t>
        <a:bodyPr/>
        <a:lstStyle/>
        <a:p>
          <a:endParaRPr lang="es-ES_tradnl"/>
        </a:p>
      </dgm:t>
    </dgm:pt>
    <dgm:pt modelId="{6DA435C5-E9A4-4EA0-B7B4-F392C6E277DD}" type="sibTrans" cxnId="{4E8746DA-67AB-4880-84AF-B130CEA09F4D}">
      <dgm:prSet/>
      <dgm:spPr/>
      <dgm:t>
        <a:bodyPr/>
        <a:lstStyle/>
        <a:p>
          <a:endParaRPr lang="es-ES_tradnl"/>
        </a:p>
      </dgm:t>
    </dgm:pt>
    <dgm:pt modelId="{04CC63D7-7F5F-4A41-8483-EA2610EFFF73}">
      <dgm:prSet/>
      <dgm:spPr/>
      <dgm:t>
        <a:bodyPr/>
        <a:lstStyle/>
        <a:p>
          <a:pPr rtl="0"/>
          <a:r>
            <a:rPr lang="es-ES_tradnl" dirty="0"/>
            <a:t>Identificadores</a:t>
          </a:r>
        </a:p>
      </dgm:t>
    </dgm:pt>
    <dgm:pt modelId="{20877D4F-4590-426C-97ED-B5FD74C6FB68}" type="parTrans" cxnId="{D64B238F-0FE2-4200-B983-A73D450AAB46}">
      <dgm:prSet/>
      <dgm:spPr/>
      <dgm:t>
        <a:bodyPr/>
        <a:lstStyle/>
        <a:p>
          <a:endParaRPr lang="es-ES_tradnl"/>
        </a:p>
      </dgm:t>
    </dgm:pt>
    <dgm:pt modelId="{332D3BDB-AC81-40DB-BC53-B66DABDB43CD}" type="sibTrans" cxnId="{D64B238F-0FE2-4200-B983-A73D450AAB46}">
      <dgm:prSet/>
      <dgm:spPr/>
      <dgm:t>
        <a:bodyPr/>
        <a:lstStyle/>
        <a:p>
          <a:endParaRPr lang="es-ES_tradnl"/>
        </a:p>
      </dgm:t>
    </dgm:pt>
    <dgm:pt modelId="{7ECC8A39-5106-44DA-85F4-AF29751FAD8E}">
      <dgm:prSet/>
      <dgm:spPr/>
      <dgm:t>
        <a:bodyPr/>
        <a:lstStyle/>
        <a:p>
          <a:pPr rtl="0"/>
          <a:r>
            <a:rPr lang="es-ES_tradnl" dirty="0"/>
            <a:t>Agrupación </a:t>
          </a:r>
        </a:p>
      </dgm:t>
    </dgm:pt>
    <dgm:pt modelId="{50FA0B9A-6AEC-412D-8124-8700ED11B3B4}" type="parTrans" cxnId="{CDD3134D-E86F-44B3-93E7-21BD0D3DB969}">
      <dgm:prSet/>
      <dgm:spPr/>
      <dgm:t>
        <a:bodyPr/>
        <a:lstStyle/>
        <a:p>
          <a:endParaRPr lang="es-ES_tradnl"/>
        </a:p>
      </dgm:t>
    </dgm:pt>
    <dgm:pt modelId="{EE8AE84C-58CF-44A8-9962-3C921F49DAA7}" type="sibTrans" cxnId="{CDD3134D-E86F-44B3-93E7-21BD0D3DB969}">
      <dgm:prSet/>
      <dgm:spPr/>
      <dgm:t>
        <a:bodyPr/>
        <a:lstStyle/>
        <a:p>
          <a:endParaRPr lang="es-ES_tradnl"/>
        </a:p>
      </dgm:t>
    </dgm:pt>
    <dgm:pt modelId="{FBA36F08-34D9-4DDD-AA4F-1F9B9084A365}">
      <dgm:prSet/>
      <dgm:spPr/>
      <dgm:t>
        <a:bodyPr/>
        <a:lstStyle/>
        <a:p>
          <a:pPr rtl="0"/>
          <a:r>
            <a:rPr lang="es-ES_tradnl" dirty="0"/>
            <a:t>Anidamiento</a:t>
          </a:r>
        </a:p>
      </dgm:t>
    </dgm:pt>
    <dgm:pt modelId="{777D6C9B-17AE-4CF6-ACA5-EA37A1A14A81}" type="parTrans" cxnId="{99CF30D6-FF97-4500-BAD1-FE297C53E65D}">
      <dgm:prSet/>
      <dgm:spPr/>
      <dgm:t>
        <a:bodyPr/>
        <a:lstStyle/>
        <a:p>
          <a:endParaRPr lang="es-ES_tradnl"/>
        </a:p>
      </dgm:t>
    </dgm:pt>
    <dgm:pt modelId="{1D598372-EDB0-4C20-9190-629E26C875BE}" type="sibTrans" cxnId="{99CF30D6-FF97-4500-BAD1-FE297C53E65D}">
      <dgm:prSet/>
      <dgm:spPr/>
      <dgm:t>
        <a:bodyPr/>
        <a:lstStyle/>
        <a:p>
          <a:endParaRPr lang="es-ES_tradnl"/>
        </a:p>
      </dgm:t>
    </dgm:pt>
    <dgm:pt modelId="{3FBE100D-587C-48EB-98EF-20BB5D624FBB}" type="pres">
      <dgm:prSet presAssocID="{BD0A6661-044B-48CA-8A3A-9D49021DBE78}" presName="linear" presStyleCnt="0">
        <dgm:presLayoutVars>
          <dgm:animLvl val="lvl"/>
          <dgm:resizeHandles val="exact"/>
        </dgm:presLayoutVars>
      </dgm:prSet>
      <dgm:spPr/>
    </dgm:pt>
    <dgm:pt modelId="{FC3C31AA-388F-4F1F-A5B7-02D5F057E93B}" type="pres">
      <dgm:prSet presAssocID="{449E2F36-4023-4C60-926F-71E97D50778F}" presName="parentText" presStyleLbl="node1" presStyleIdx="0" presStyleCnt="6">
        <dgm:presLayoutVars>
          <dgm:chMax val="0"/>
          <dgm:bulletEnabled val="1"/>
        </dgm:presLayoutVars>
      </dgm:prSet>
      <dgm:spPr/>
    </dgm:pt>
    <dgm:pt modelId="{0EE6A3C7-C573-49AB-A89C-93D3D84467DE}" type="pres">
      <dgm:prSet presAssocID="{09DA9D75-0E94-478E-AED8-A3D05EB49E6A}" presName="spacer" presStyleCnt="0"/>
      <dgm:spPr/>
    </dgm:pt>
    <dgm:pt modelId="{0F453D00-88D6-44CC-A5D9-C4D328FB0084}" type="pres">
      <dgm:prSet presAssocID="{636336BC-D190-4C08-ABDB-327157A11DA0}" presName="parentText" presStyleLbl="node1" presStyleIdx="1" presStyleCnt="6">
        <dgm:presLayoutVars>
          <dgm:chMax val="0"/>
          <dgm:bulletEnabled val="1"/>
        </dgm:presLayoutVars>
      </dgm:prSet>
      <dgm:spPr/>
    </dgm:pt>
    <dgm:pt modelId="{756FD408-3CCB-4EE7-8065-6CEB5833835D}" type="pres">
      <dgm:prSet presAssocID="{4E7B1A3A-9C7C-4E9D-90CC-F0667377B6EA}" presName="spacer" presStyleCnt="0"/>
      <dgm:spPr/>
    </dgm:pt>
    <dgm:pt modelId="{E5736A85-07B8-4503-8F54-A15E46B6DBD4}" type="pres">
      <dgm:prSet presAssocID="{C7CE5017-10A3-4432-AC2B-7BB9911531F1}" presName="parentText" presStyleLbl="node1" presStyleIdx="2" presStyleCnt="6">
        <dgm:presLayoutVars>
          <dgm:chMax val="0"/>
          <dgm:bulletEnabled val="1"/>
        </dgm:presLayoutVars>
      </dgm:prSet>
      <dgm:spPr/>
    </dgm:pt>
    <dgm:pt modelId="{87329854-2789-4B3C-BF8E-404FA0621D5E}" type="pres">
      <dgm:prSet presAssocID="{6DA435C5-E9A4-4EA0-B7B4-F392C6E277DD}" presName="spacer" presStyleCnt="0"/>
      <dgm:spPr/>
    </dgm:pt>
    <dgm:pt modelId="{25632DA8-11ED-4B27-B675-C0F9E5E5F002}" type="pres">
      <dgm:prSet presAssocID="{04CC63D7-7F5F-4A41-8483-EA2610EFFF73}" presName="parentText" presStyleLbl="node1" presStyleIdx="3" presStyleCnt="6">
        <dgm:presLayoutVars>
          <dgm:chMax val="0"/>
          <dgm:bulletEnabled val="1"/>
        </dgm:presLayoutVars>
      </dgm:prSet>
      <dgm:spPr/>
    </dgm:pt>
    <dgm:pt modelId="{C8BF4A28-3274-468D-BFAF-33B8770ED4AD}" type="pres">
      <dgm:prSet presAssocID="{332D3BDB-AC81-40DB-BC53-B66DABDB43CD}" presName="spacer" presStyleCnt="0"/>
      <dgm:spPr/>
    </dgm:pt>
    <dgm:pt modelId="{CC83E4BD-76B9-40C3-9873-F4661B7FCBFA}" type="pres">
      <dgm:prSet presAssocID="{7ECC8A39-5106-44DA-85F4-AF29751FAD8E}" presName="parentText" presStyleLbl="node1" presStyleIdx="4" presStyleCnt="6">
        <dgm:presLayoutVars>
          <dgm:chMax val="0"/>
          <dgm:bulletEnabled val="1"/>
        </dgm:presLayoutVars>
      </dgm:prSet>
      <dgm:spPr/>
    </dgm:pt>
    <dgm:pt modelId="{387FD495-D26A-4DEB-B262-D99C7B63695D}" type="pres">
      <dgm:prSet presAssocID="{EE8AE84C-58CF-44A8-9962-3C921F49DAA7}" presName="spacer" presStyleCnt="0"/>
      <dgm:spPr/>
    </dgm:pt>
    <dgm:pt modelId="{6267AE21-D26E-4BAC-A471-9E8714501BC4}" type="pres">
      <dgm:prSet presAssocID="{FBA36F08-34D9-4DDD-AA4F-1F9B9084A365}" presName="parentText" presStyleLbl="node1" presStyleIdx="5" presStyleCnt="6">
        <dgm:presLayoutVars>
          <dgm:chMax val="0"/>
          <dgm:bulletEnabled val="1"/>
        </dgm:presLayoutVars>
      </dgm:prSet>
      <dgm:spPr/>
    </dgm:pt>
  </dgm:ptLst>
  <dgm:cxnLst>
    <dgm:cxn modelId="{90533303-CD20-4A45-91EA-75CA7E10055F}" type="presOf" srcId="{FBA36F08-34D9-4DDD-AA4F-1F9B9084A365}" destId="{6267AE21-D26E-4BAC-A471-9E8714501BC4}" srcOrd="0" destOrd="0" presId="urn:microsoft.com/office/officeart/2005/8/layout/vList2"/>
    <dgm:cxn modelId="{88C39A07-548C-4883-95C2-D103C60501B4}" type="presOf" srcId="{636336BC-D190-4C08-ABDB-327157A11DA0}" destId="{0F453D00-88D6-44CC-A5D9-C4D328FB0084}" srcOrd="0" destOrd="0" presId="urn:microsoft.com/office/officeart/2005/8/layout/vList2"/>
    <dgm:cxn modelId="{13FD5C12-9DB6-453F-A8EC-37E16FBE03A7}" type="presOf" srcId="{C7CE5017-10A3-4432-AC2B-7BB9911531F1}" destId="{E5736A85-07B8-4503-8F54-A15E46B6DBD4}" srcOrd="0" destOrd="0" presId="urn:microsoft.com/office/officeart/2005/8/layout/vList2"/>
    <dgm:cxn modelId="{9490B313-9510-41EE-8FB3-DFBBCECF0605}" type="presOf" srcId="{04CC63D7-7F5F-4A41-8483-EA2610EFFF73}" destId="{25632DA8-11ED-4B27-B675-C0F9E5E5F002}" srcOrd="0" destOrd="0" presId="urn:microsoft.com/office/officeart/2005/8/layout/vList2"/>
    <dgm:cxn modelId="{FF958416-E848-4FE1-9C0E-01EAABBF2FB6}" type="presOf" srcId="{449E2F36-4023-4C60-926F-71E97D50778F}" destId="{FC3C31AA-388F-4F1F-A5B7-02D5F057E93B}" srcOrd="0" destOrd="0" presId="urn:microsoft.com/office/officeart/2005/8/layout/vList2"/>
    <dgm:cxn modelId="{CDD3134D-E86F-44B3-93E7-21BD0D3DB969}" srcId="{BD0A6661-044B-48CA-8A3A-9D49021DBE78}" destId="{7ECC8A39-5106-44DA-85F4-AF29751FAD8E}" srcOrd="4" destOrd="0" parTransId="{50FA0B9A-6AEC-412D-8124-8700ED11B3B4}" sibTransId="{EE8AE84C-58CF-44A8-9962-3C921F49DAA7}"/>
    <dgm:cxn modelId="{7E376F86-CBCB-4F17-A14E-0FC1067BB6DB}" srcId="{BD0A6661-044B-48CA-8A3A-9D49021DBE78}" destId="{449E2F36-4023-4C60-926F-71E97D50778F}" srcOrd="0" destOrd="0" parTransId="{21E0F7C4-C136-4951-853A-7EE4284864E0}" sibTransId="{09DA9D75-0E94-478E-AED8-A3D05EB49E6A}"/>
    <dgm:cxn modelId="{D64B238F-0FE2-4200-B983-A73D450AAB46}" srcId="{BD0A6661-044B-48CA-8A3A-9D49021DBE78}" destId="{04CC63D7-7F5F-4A41-8483-EA2610EFFF73}" srcOrd="3" destOrd="0" parTransId="{20877D4F-4590-426C-97ED-B5FD74C6FB68}" sibTransId="{332D3BDB-AC81-40DB-BC53-B66DABDB43CD}"/>
    <dgm:cxn modelId="{D39481BF-562B-42F7-92D3-4709E328611F}" type="presOf" srcId="{7ECC8A39-5106-44DA-85F4-AF29751FAD8E}" destId="{CC83E4BD-76B9-40C3-9873-F4661B7FCBFA}" srcOrd="0" destOrd="0" presId="urn:microsoft.com/office/officeart/2005/8/layout/vList2"/>
    <dgm:cxn modelId="{99CF30D6-FF97-4500-BAD1-FE297C53E65D}" srcId="{BD0A6661-044B-48CA-8A3A-9D49021DBE78}" destId="{FBA36F08-34D9-4DDD-AA4F-1F9B9084A365}" srcOrd="5" destOrd="0" parTransId="{777D6C9B-17AE-4CF6-ACA5-EA37A1A14A81}" sibTransId="{1D598372-EDB0-4C20-9190-629E26C875BE}"/>
    <dgm:cxn modelId="{2AD9F1D8-BB4C-428E-8875-4CFF525FECA6}" type="presOf" srcId="{BD0A6661-044B-48CA-8A3A-9D49021DBE78}" destId="{3FBE100D-587C-48EB-98EF-20BB5D624FBB}" srcOrd="0" destOrd="0" presId="urn:microsoft.com/office/officeart/2005/8/layout/vList2"/>
    <dgm:cxn modelId="{4E8746DA-67AB-4880-84AF-B130CEA09F4D}" srcId="{BD0A6661-044B-48CA-8A3A-9D49021DBE78}" destId="{C7CE5017-10A3-4432-AC2B-7BB9911531F1}" srcOrd="2" destOrd="0" parTransId="{3CDC184D-9583-4065-A21E-7C801B8EFDBC}" sibTransId="{6DA435C5-E9A4-4EA0-B7B4-F392C6E277DD}"/>
    <dgm:cxn modelId="{AF6E82F2-0486-4E64-A709-EDC9CCDBABE2}" srcId="{BD0A6661-044B-48CA-8A3A-9D49021DBE78}" destId="{636336BC-D190-4C08-ABDB-327157A11DA0}" srcOrd="1" destOrd="0" parTransId="{00E3D3C6-9B9C-4630-9FED-8D524A8EAFF4}" sibTransId="{4E7B1A3A-9C7C-4E9D-90CC-F0667377B6EA}"/>
    <dgm:cxn modelId="{1334FC6D-7905-45A1-810A-33BBB181CB24}" type="presParOf" srcId="{3FBE100D-587C-48EB-98EF-20BB5D624FBB}" destId="{FC3C31AA-388F-4F1F-A5B7-02D5F057E93B}" srcOrd="0" destOrd="0" presId="urn:microsoft.com/office/officeart/2005/8/layout/vList2"/>
    <dgm:cxn modelId="{9A63F0FF-AB09-4347-954D-FD23EFA6DDD5}" type="presParOf" srcId="{3FBE100D-587C-48EB-98EF-20BB5D624FBB}" destId="{0EE6A3C7-C573-49AB-A89C-93D3D84467DE}" srcOrd="1" destOrd="0" presId="urn:microsoft.com/office/officeart/2005/8/layout/vList2"/>
    <dgm:cxn modelId="{365C6045-4CD3-402A-95E1-7B4B642C0BD2}" type="presParOf" srcId="{3FBE100D-587C-48EB-98EF-20BB5D624FBB}" destId="{0F453D00-88D6-44CC-A5D9-C4D328FB0084}" srcOrd="2" destOrd="0" presId="urn:microsoft.com/office/officeart/2005/8/layout/vList2"/>
    <dgm:cxn modelId="{2E9FB9B6-4094-4126-A6F9-BDD376B46C87}" type="presParOf" srcId="{3FBE100D-587C-48EB-98EF-20BB5D624FBB}" destId="{756FD408-3CCB-4EE7-8065-6CEB5833835D}" srcOrd="3" destOrd="0" presId="urn:microsoft.com/office/officeart/2005/8/layout/vList2"/>
    <dgm:cxn modelId="{968D4B7A-AB7A-4742-A607-46ACB9D67156}" type="presParOf" srcId="{3FBE100D-587C-48EB-98EF-20BB5D624FBB}" destId="{E5736A85-07B8-4503-8F54-A15E46B6DBD4}" srcOrd="4" destOrd="0" presId="urn:microsoft.com/office/officeart/2005/8/layout/vList2"/>
    <dgm:cxn modelId="{110506DE-2B4E-4C4F-A644-13078D988401}" type="presParOf" srcId="{3FBE100D-587C-48EB-98EF-20BB5D624FBB}" destId="{87329854-2789-4B3C-BF8E-404FA0621D5E}" srcOrd="5" destOrd="0" presId="urn:microsoft.com/office/officeart/2005/8/layout/vList2"/>
    <dgm:cxn modelId="{0AF004E9-B56C-4D94-8ECF-6ED28B7ED119}" type="presParOf" srcId="{3FBE100D-587C-48EB-98EF-20BB5D624FBB}" destId="{25632DA8-11ED-4B27-B675-C0F9E5E5F002}" srcOrd="6" destOrd="0" presId="urn:microsoft.com/office/officeart/2005/8/layout/vList2"/>
    <dgm:cxn modelId="{8ED1663D-6FC8-47B0-9654-25AB1DB75898}" type="presParOf" srcId="{3FBE100D-587C-48EB-98EF-20BB5D624FBB}" destId="{C8BF4A28-3274-468D-BFAF-33B8770ED4AD}" srcOrd="7" destOrd="0" presId="urn:microsoft.com/office/officeart/2005/8/layout/vList2"/>
    <dgm:cxn modelId="{C4AB954D-A14C-4BB1-A9A3-F29F706F3C04}" type="presParOf" srcId="{3FBE100D-587C-48EB-98EF-20BB5D624FBB}" destId="{CC83E4BD-76B9-40C3-9873-F4661B7FCBFA}" srcOrd="8" destOrd="0" presId="urn:microsoft.com/office/officeart/2005/8/layout/vList2"/>
    <dgm:cxn modelId="{206E4329-7C24-4946-AE24-E042F56A8979}" type="presParOf" srcId="{3FBE100D-587C-48EB-98EF-20BB5D624FBB}" destId="{387FD495-D26A-4DEB-B262-D99C7B63695D}" srcOrd="9" destOrd="0" presId="urn:microsoft.com/office/officeart/2005/8/layout/vList2"/>
    <dgm:cxn modelId="{E51C47A6-3FA6-4743-B7C1-15EF90963C50}" type="presParOf" srcId="{3FBE100D-587C-48EB-98EF-20BB5D624FBB}" destId="{6267AE21-D26E-4BAC-A471-9E8714501BC4}"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D7A0B40B-6EA0-4C6A-A66D-CB01FA4C0DC5}" type="doc">
      <dgm:prSet loTypeId="urn:microsoft.com/office/officeart/2005/8/layout/vList2" loCatId="list" qsTypeId="urn:microsoft.com/office/officeart/2005/8/quickstyle/simple1" qsCatId="simple" csTypeId="urn:microsoft.com/office/officeart/2005/8/colors/colorful1#7" csCatId="colorful" phldr="1"/>
      <dgm:spPr/>
      <dgm:t>
        <a:bodyPr/>
        <a:lstStyle/>
        <a:p>
          <a:endParaRPr lang="es-ES_tradnl"/>
        </a:p>
      </dgm:t>
    </dgm:pt>
    <dgm:pt modelId="{05F5C7C2-0BD2-490F-9887-3F4A9853B85C}">
      <dgm:prSet/>
      <dgm:spPr/>
      <dgm:t>
        <a:bodyPr/>
        <a:lstStyle/>
        <a:p>
          <a:pPr rtl="0"/>
          <a:r>
            <a:rPr lang="es-ES" dirty="0"/>
            <a:t>Las clases más genéricas no se aplican a ninguna etiqueta HTML, por lo que en su descripción se </a:t>
          </a:r>
          <a:r>
            <a:rPr lang="es-ES" u="sng" dirty="0"/>
            <a:t>omite en el selector el nombre de ninguna etiqueta</a:t>
          </a:r>
          <a:r>
            <a:rPr lang="es-ES" dirty="0"/>
            <a:t>. </a:t>
          </a:r>
        </a:p>
      </dgm:t>
    </dgm:pt>
    <dgm:pt modelId="{17E292CD-FEC4-4440-8A38-89B1242D78F3}" type="parTrans" cxnId="{8DEE596C-0FBE-4500-A0E7-47F9AA375B63}">
      <dgm:prSet/>
      <dgm:spPr/>
      <dgm:t>
        <a:bodyPr/>
        <a:lstStyle/>
        <a:p>
          <a:endParaRPr lang="es-ES_tradnl"/>
        </a:p>
      </dgm:t>
    </dgm:pt>
    <dgm:pt modelId="{050415EB-870C-4156-A29B-EF780790C710}" type="sibTrans" cxnId="{8DEE596C-0FBE-4500-A0E7-47F9AA375B63}">
      <dgm:prSet/>
      <dgm:spPr/>
      <dgm:t>
        <a:bodyPr/>
        <a:lstStyle/>
        <a:p>
          <a:endParaRPr lang="es-ES_tradnl"/>
        </a:p>
      </dgm:t>
    </dgm:pt>
    <dgm:pt modelId="{1201FDD7-9744-4FD3-9801-0A0FF362C635}">
      <dgm:prSet custT="1"/>
      <dgm:spPr/>
      <dgm:t>
        <a:bodyPr/>
        <a:lstStyle/>
        <a:p>
          <a:pPr rtl="0"/>
          <a:r>
            <a:rPr lang="es-ES_tradnl" sz="3100" dirty="0"/>
            <a:t>.</a:t>
          </a:r>
          <a:r>
            <a:rPr lang="es-ES_tradnl" sz="2800" b="1" i="1" dirty="0" err="1">
              <a:effectLst>
                <a:outerShdw blurRad="38100" dist="38100" dir="2700000" algn="tl">
                  <a:srgbClr val="000000">
                    <a:alpha val="43137"/>
                  </a:srgbClr>
                </a:outerShdw>
              </a:effectLst>
            </a:rPr>
            <a:t>nombreclase</a:t>
          </a:r>
          <a:r>
            <a:rPr lang="es-ES_tradnl" sz="2800" b="1" i="1" dirty="0">
              <a:effectLst>
                <a:outerShdw blurRad="38100" dist="38100" dir="2700000" algn="tl">
                  <a:srgbClr val="000000">
                    <a:alpha val="43137"/>
                  </a:srgbClr>
                </a:outerShdw>
              </a:effectLst>
            </a:rPr>
            <a:t> {atributo1:valor1; atributo2:valor2; … }</a:t>
          </a:r>
        </a:p>
        <a:p>
          <a:pPr rtl="0"/>
          <a:r>
            <a:rPr lang="es-ES_tradnl" sz="2800" i="1" dirty="0"/>
            <a:t>.verde {color: </a:t>
          </a:r>
          <a:r>
            <a:rPr lang="es-ES_tradnl" sz="2800" i="1" dirty="0" err="1"/>
            <a:t>green</a:t>
          </a:r>
          <a:r>
            <a:rPr lang="es-ES_tradnl" sz="2800" i="1" dirty="0"/>
            <a:t>} </a:t>
          </a:r>
          <a:endParaRPr lang="es-ES_tradnl" sz="3100" dirty="0"/>
        </a:p>
      </dgm:t>
    </dgm:pt>
    <dgm:pt modelId="{247EBF75-70B5-44D8-85DB-933E24CBE45A}" type="parTrans" cxnId="{51711779-F7E7-408D-A464-B8468E9C0E69}">
      <dgm:prSet/>
      <dgm:spPr/>
      <dgm:t>
        <a:bodyPr/>
        <a:lstStyle/>
        <a:p>
          <a:endParaRPr lang="es-ES_tradnl"/>
        </a:p>
      </dgm:t>
    </dgm:pt>
    <dgm:pt modelId="{CCA754AD-508A-42CC-A455-B9EBEBEE7AC8}" type="sibTrans" cxnId="{51711779-F7E7-408D-A464-B8468E9C0E69}">
      <dgm:prSet/>
      <dgm:spPr/>
      <dgm:t>
        <a:bodyPr/>
        <a:lstStyle/>
        <a:p>
          <a:endParaRPr lang="es-ES_tradnl"/>
        </a:p>
      </dgm:t>
    </dgm:pt>
    <dgm:pt modelId="{FE747C35-F937-45AF-95C3-2A0D9FAC4B4B}" type="pres">
      <dgm:prSet presAssocID="{D7A0B40B-6EA0-4C6A-A66D-CB01FA4C0DC5}" presName="linear" presStyleCnt="0">
        <dgm:presLayoutVars>
          <dgm:animLvl val="lvl"/>
          <dgm:resizeHandles val="exact"/>
        </dgm:presLayoutVars>
      </dgm:prSet>
      <dgm:spPr/>
    </dgm:pt>
    <dgm:pt modelId="{84D4AD66-0E19-41B5-90EA-25A296792F72}" type="pres">
      <dgm:prSet presAssocID="{05F5C7C2-0BD2-490F-9887-3F4A9853B85C}" presName="parentText" presStyleLbl="node1" presStyleIdx="0" presStyleCnt="2">
        <dgm:presLayoutVars>
          <dgm:chMax val="0"/>
          <dgm:bulletEnabled val="1"/>
        </dgm:presLayoutVars>
      </dgm:prSet>
      <dgm:spPr/>
    </dgm:pt>
    <dgm:pt modelId="{476F5FF4-7DD8-4B44-8747-D6F1215B080D}" type="pres">
      <dgm:prSet presAssocID="{050415EB-870C-4156-A29B-EF780790C710}" presName="spacer" presStyleCnt="0"/>
      <dgm:spPr/>
    </dgm:pt>
    <dgm:pt modelId="{77C8437E-17AA-4935-9501-D00DC39F14CD}" type="pres">
      <dgm:prSet presAssocID="{1201FDD7-9744-4FD3-9801-0A0FF362C635}" presName="parentText" presStyleLbl="node1" presStyleIdx="1" presStyleCnt="2">
        <dgm:presLayoutVars>
          <dgm:chMax val="0"/>
          <dgm:bulletEnabled val="1"/>
        </dgm:presLayoutVars>
      </dgm:prSet>
      <dgm:spPr/>
    </dgm:pt>
  </dgm:ptLst>
  <dgm:cxnLst>
    <dgm:cxn modelId="{A4B45C2A-FAB0-4A70-9925-8B2B78C12669}" type="presOf" srcId="{D7A0B40B-6EA0-4C6A-A66D-CB01FA4C0DC5}" destId="{FE747C35-F937-45AF-95C3-2A0D9FAC4B4B}" srcOrd="0" destOrd="0" presId="urn:microsoft.com/office/officeart/2005/8/layout/vList2"/>
    <dgm:cxn modelId="{8DEE596C-0FBE-4500-A0E7-47F9AA375B63}" srcId="{D7A0B40B-6EA0-4C6A-A66D-CB01FA4C0DC5}" destId="{05F5C7C2-0BD2-490F-9887-3F4A9853B85C}" srcOrd="0" destOrd="0" parTransId="{17E292CD-FEC4-4440-8A38-89B1242D78F3}" sibTransId="{050415EB-870C-4156-A29B-EF780790C710}"/>
    <dgm:cxn modelId="{51711779-F7E7-408D-A464-B8468E9C0E69}" srcId="{D7A0B40B-6EA0-4C6A-A66D-CB01FA4C0DC5}" destId="{1201FDD7-9744-4FD3-9801-0A0FF362C635}" srcOrd="1" destOrd="0" parTransId="{247EBF75-70B5-44D8-85DB-933E24CBE45A}" sibTransId="{CCA754AD-508A-42CC-A455-B9EBEBEE7AC8}"/>
    <dgm:cxn modelId="{DCD9F98A-40EC-4992-A9C4-0E5D5DC6FEA9}" type="presOf" srcId="{1201FDD7-9744-4FD3-9801-0A0FF362C635}" destId="{77C8437E-17AA-4935-9501-D00DC39F14CD}" srcOrd="0" destOrd="0" presId="urn:microsoft.com/office/officeart/2005/8/layout/vList2"/>
    <dgm:cxn modelId="{7DF74F9C-7686-49F5-9C59-6E643628BAFF}" type="presOf" srcId="{05F5C7C2-0BD2-490F-9887-3F4A9853B85C}" destId="{84D4AD66-0E19-41B5-90EA-25A296792F72}" srcOrd="0" destOrd="0" presId="urn:microsoft.com/office/officeart/2005/8/layout/vList2"/>
    <dgm:cxn modelId="{1C370A49-2EC6-4449-8751-22E0C3B2E246}" type="presParOf" srcId="{FE747C35-F937-45AF-95C3-2A0D9FAC4B4B}" destId="{84D4AD66-0E19-41B5-90EA-25A296792F72}" srcOrd="0" destOrd="0" presId="urn:microsoft.com/office/officeart/2005/8/layout/vList2"/>
    <dgm:cxn modelId="{C6E3BF14-50ED-40B1-AE08-4129CAAB9E0F}" type="presParOf" srcId="{FE747C35-F937-45AF-95C3-2A0D9FAC4B4B}" destId="{476F5FF4-7DD8-4B44-8747-D6F1215B080D}" srcOrd="1" destOrd="0" presId="urn:microsoft.com/office/officeart/2005/8/layout/vList2"/>
    <dgm:cxn modelId="{FD694F5D-BB30-4ABA-BD0C-D1ADF10624D7}" type="presParOf" srcId="{FE747C35-F937-45AF-95C3-2A0D9FAC4B4B}" destId="{77C8437E-17AA-4935-9501-D00DC39F14CD}"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4D24EF9D-AF28-4D1E-AF8A-CD9F02C291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4744B7AF-5473-4AAD-B949-1EBBA7E7FCB5}">
      <dgm:prSet/>
      <dgm:spPr/>
      <dgm:t>
        <a:bodyPr/>
        <a:lstStyle/>
        <a:p>
          <a:pPr rtl="0"/>
          <a:r>
            <a:rPr lang="es-ES" dirty="0"/>
            <a:t>Si se considera el siguiente código HTML de ejemplo:</a:t>
          </a:r>
          <a:endParaRPr lang="es-ES_tradnl" dirty="0"/>
        </a:p>
      </dgm:t>
    </dgm:pt>
    <dgm:pt modelId="{6C643CA1-D38F-48E9-8755-B4F5F04FA200}" type="parTrans" cxnId="{43765262-4312-49EA-AFF6-876832DA81A4}">
      <dgm:prSet/>
      <dgm:spPr/>
      <dgm:t>
        <a:bodyPr/>
        <a:lstStyle/>
        <a:p>
          <a:endParaRPr lang="es-ES_tradnl"/>
        </a:p>
      </dgm:t>
    </dgm:pt>
    <dgm:pt modelId="{B87C8C6F-A67C-4166-A95D-F4A49320B1D4}" type="sibTrans" cxnId="{43765262-4312-49EA-AFF6-876832DA81A4}">
      <dgm:prSet/>
      <dgm:spPr/>
      <dgm:t>
        <a:bodyPr/>
        <a:lstStyle/>
        <a:p>
          <a:endParaRPr lang="es-ES_tradnl"/>
        </a:p>
      </dgm:t>
    </dgm:pt>
    <dgm:pt modelId="{20CE7595-FC3C-42F9-8AB1-177F84AAEFEA}" type="pres">
      <dgm:prSet presAssocID="{4D24EF9D-AF28-4D1E-AF8A-CD9F02C291EB}" presName="linear" presStyleCnt="0">
        <dgm:presLayoutVars>
          <dgm:animLvl val="lvl"/>
          <dgm:resizeHandles val="exact"/>
        </dgm:presLayoutVars>
      </dgm:prSet>
      <dgm:spPr/>
    </dgm:pt>
    <dgm:pt modelId="{55AB4052-F72B-487A-9D3F-FB67DF83F793}" type="pres">
      <dgm:prSet presAssocID="{4744B7AF-5473-4AAD-B949-1EBBA7E7FCB5}" presName="parentText" presStyleLbl="node1" presStyleIdx="0" presStyleCnt="1" custLinFactNeighborX="-5556" custLinFactNeighborY="-71648">
        <dgm:presLayoutVars>
          <dgm:chMax val="0"/>
          <dgm:bulletEnabled val="1"/>
        </dgm:presLayoutVars>
      </dgm:prSet>
      <dgm:spPr/>
    </dgm:pt>
  </dgm:ptLst>
  <dgm:cxnLst>
    <dgm:cxn modelId="{43765262-4312-49EA-AFF6-876832DA81A4}" srcId="{4D24EF9D-AF28-4D1E-AF8A-CD9F02C291EB}" destId="{4744B7AF-5473-4AAD-B949-1EBBA7E7FCB5}" srcOrd="0" destOrd="0" parTransId="{6C643CA1-D38F-48E9-8755-B4F5F04FA200}" sibTransId="{B87C8C6F-A67C-4166-A95D-F4A49320B1D4}"/>
    <dgm:cxn modelId="{E7ACEFBF-E51B-4EBB-96B4-55BDFC6E0161}" type="presOf" srcId="{4744B7AF-5473-4AAD-B949-1EBBA7E7FCB5}" destId="{55AB4052-F72B-487A-9D3F-FB67DF83F793}" srcOrd="0" destOrd="0" presId="urn:microsoft.com/office/officeart/2005/8/layout/vList2"/>
    <dgm:cxn modelId="{A52504D6-79EA-4836-B847-C937AF1012D6}" type="presOf" srcId="{4D24EF9D-AF28-4D1E-AF8A-CD9F02C291EB}" destId="{20CE7595-FC3C-42F9-8AB1-177F84AAEFEA}" srcOrd="0" destOrd="0" presId="urn:microsoft.com/office/officeart/2005/8/layout/vList2"/>
    <dgm:cxn modelId="{ED04B0A9-A2DF-4369-8FBF-046F338FD70E}" type="presParOf" srcId="{20CE7595-FC3C-42F9-8AB1-177F84AAEFEA}" destId="{55AB4052-F72B-487A-9D3F-FB67DF83F7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48D6FACD-4B29-4AA2-9DF4-3DF6B4F4EF36}"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ES_tradnl"/>
        </a:p>
      </dgm:t>
    </dgm:pt>
    <dgm:pt modelId="{02834858-5351-404B-A9BC-E1B9975D875D}">
      <dgm:prSet/>
      <dgm:spPr/>
      <dgm:t>
        <a:bodyPr/>
        <a:lstStyle/>
        <a:p>
          <a:pPr rtl="0"/>
          <a:r>
            <a:rPr lang="es-ES_tradnl" dirty="0"/>
            <a:t>¿Cómo se pueden aplicar estilos </a:t>
          </a:r>
          <a:r>
            <a:rPr lang="es-ES_tradnl" dirty="0" err="1"/>
            <a:t>CSS</a:t>
          </a:r>
          <a:r>
            <a:rPr lang="es-ES_tradnl" dirty="0"/>
            <a:t> sólo al primer párrafo? </a:t>
          </a:r>
        </a:p>
      </dgm:t>
    </dgm:pt>
    <dgm:pt modelId="{10CA2733-0475-4B69-81BE-1B762377B58A}" type="parTrans" cxnId="{69E4A95F-8E7A-4D0A-8DA6-3E740FA963A1}">
      <dgm:prSet/>
      <dgm:spPr/>
      <dgm:t>
        <a:bodyPr/>
        <a:lstStyle/>
        <a:p>
          <a:endParaRPr lang="es-ES_tradnl"/>
        </a:p>
      </dgm:t>
    </dgm:pt>
    <dgm:pt modelId="{E1F93D72-A142-4C56-805C-E3E7158F920C}" type="sibTrans" cxnId="{69E4A95F-8E7A-4D0A-8DA6-3E740FA963A1}">
      <dgm:prSet/>
      <dgm:spPr/>
      <dgm:t>
        <a:bodyPr/>
        <a:lstStyle/>
        <a:p>
          <a:endParaRPr lang="es-ES_tradnl"/>
        </a:p>
      </dgm:t>
    </dgm:pt>
    <dgm:pt modelId="{3DAC0236-4509-4ED3-9FEC-33B9AE7245FE}">
      <dgm:prSet/>
      <dgm:spPr/>
      <dgm:t>
        <a:bodyPr/>
        <a:lstStyle/>
        <a:p>
          <a:pPr rtl="0"/>
          <a:r>
            <a:rPr lang="es-ES_tradnl" dirty="0"/>
            <a:t>El selector de tipo o etiqueta (p) tampoco se puede utilizar porque seleccionaría todos los párrafos. </a:t>
          </a:r>
        </a:p>
      </dgm:t>
    </dgm:pt>
    <dgm:pt modelId="{BA55F696-28E5-49E6-80FB-594B4A3C6EE0}" type="parTrans" cxnId="{3658B731-DC77-45CE-A68B-563A74C5E403}">
      <dgm:prSet/>
      <dgm:spPr/>
      <dgm:t>
        <a:bodyPr/>
        <a:lstStyle/>
        <a:p>
          <a:endParaRPr lang="es-ES_tradnl"/>
        </a:p>
      </dgm:t>
    </dgm:pt>
    <dgm:pt modelId="{5C89E3F0-970E-42EB-9A2C-32CD53A41A15}" type="sibTrans" cxnId="{3658B731-DC77-45CE-A68B-563A74C5E403}">
      <dgm:prSet/>
      <dgm:spPr/>
      <dgm:t>
        <a:bodyPr/>
        <a:lstStyle/>
        <a:p>
          <a:endParaRPr lang="es-ES_tradnl"/>
        </a:p>
      </dgm:t>
    </dgm:pt>
    <dgm:pt modelId="{C91890EA-CA00-4E57-A2AD-5508CF542215}">
      <dgm:prSet/>
      <dgm:spPr/>
      <dgm:t>
        <a:bodyPr/>
        <a:lstStyle/>
        <a:p>
          <a:pPr rtl="0"/>
          <a:r>
            <a:rPr lang="es-ES_tradnl" dirty="0"/>
            <a:t>Por último, el selector descendente (</a:t>
          </a:r>
          <a:r>
            <a:rPr lang="es-ES_tradnl" dirty="0" err="1"/>
            <a:t>body</a:t>
          </a:r>
          <a:r>
            <a:rPr lang="es-ES_tradnl" dirty="0"/>
            <a:t> p) tampoco se puede utilizar porque todos los párrafos se encuentran en el mismo sitio.</a:t>
          </a:r>
        </a:p>
      </dgm:t>
    </dgm:pt>
    <dgm:pt modelId="{2B894D70-610A-458E-B525-F38538B25790}" type="parTrans" cxnId="{5D2CDFEA-0507-4404-BD87-8C146AECAF3F}">
      <dgm:prSet/>
      <dgm:spPr/>
      <dgm:t>
        <a:bodyPr/>
        <a:lstStyle/>
        <a:p>
          <a:endParaRPr lang="es-ES_tradnl"/>
        </a:p>
      </dgm:t>
    </dgm:pt>
    <dgm:pt modelId="{B520C1FB-EB25-4EBC-9799-FB5050A78FEF}" type="sibTrans" cxnId="{5D2CDFEA-0507-4404-BD87-8C146AECAF3F}">
      <dgm:prSet/>
      <dgm:spPr/>
      <dgm:t>
        <a:bodyPr/>
        <a:lstStyle/>
        <a:p>
          <a:endParaRPr lang="es-ES_tradnl"/>
        </a:p>
      </dgm:t>
    </dgm:pt>
    <dgm:pt modelId="{4AA03A38-A613-42C6-BE28-DD421A00BE3D}">
      <dgm:prSet/>
      <dgm:spPr/>
      <dgm:t>
        <a:bodyPr/>
        <a:lstStyle/>
        <a:p>
          <a:pPr rtl="0"/>
          <a:r>
            <a:rPr lang="es-ES_tradnl" dirty="0"/>
            <a:t>El selector universal (*) no se puede utilizar porque selecciona todos los elementos de la página. </a:t>
          </a:r>
        </a:p>
      </dgm:t>
    </dgm:pt>
    <dgm:pt modelId="{157BF34B-8C26-48E1-A25C-D3E9F0703091}" type="sibTrans" cxnId="{E4965349-3528-4A31-A6A4-2FBFFFA9913A}">
      <dgm:prSet/>
      <dgm:spPr/>
      <dgm:t>
        <a:bodyPr/>
        <a:lstStyle/>
        <a:p>
          <a:endParaRPr lang="es-ES_tradnl"/>
        </a:p>
      </dgm:t>
    </dgm:pt>
    <dgm:pt modelId="{DE0709D5-DD74-40E4-BA0A-DC51B3D82D3D}" type="parTrans" cxnId="{E4965349-3528-4A31-A6A4-2FBFFFA9913A}">
      <dgm:prSet/>
      <dgm:spPr/>
      <dgm:t>
        <a:bodyPr/>
        <a:lstStyle/>
        <a:p>
          <a:endParaRPr lang="es-ES_tradnl"/>
        </a:p>
      </dgm:t>
    </dgm:pt>
    <dgm:pt modelId="{49D811E2-F6F8-4B52-A8F7-C4326A6E0AE6}" type="pres">
      <dgm:prSet presAssocID="{48D6FACD-4B29-4AA2-9DF4-3DF6B4F4EF36}" presName="linear" presStyleCnt="0">
        <dgm:presLayoutVars>
          <dgm:animLvl val="lvl"/>
          <dgm:resizeHandles val="exact"/>
        </dgm:presLayoutVars>
      </dgm:prSet>
      <dgm:spPr/>
    </dgm:pt>
    <dgm:pt modelId="{8E5C4180-E066-4EE4-85F2-AF2B87D970B7}" type="pres">
      <dgm:prSet presAssocID="{02834858-5351-404B-A9BC-E1B9975D875D}" presName="parentText" presStyleLbl="node1" presStyleIdx="0" presStyleCnt="1">
        <dgm:presLayoutVars>
          <dgm:chMax val="0"/>
          <dgm:bulletEnabled val="1"/>
        </dgm:presLayoutVars>
      </dgm:prSet>
      <dgm:spPr/>
    </dgm:pt>
    <dgm:pt modelId="{358715F5-AF93-48E6-86CA-449B7082819E}" type="pres">
      <dgm:prSet presAssocID="{02834858-5351-404B-A9BC-E1B9975D875D}" presName="childText" presStyleLbl="revTx" presStyleIdx="0" presStyleCnt="1">
        <dgm:presLayoutVars>
          <dgm:bulletEnabled val="1"/>
        </dgm:presLayoutVars>
      </dgm:prSet>
      <dgm:spPr/>
    </dgm:pt>
  </dgm:ptLst>
  <dgm:cxnLst>
    <dgm:cxn modelId="{8C570A19-F5CB-426B-AC6C-377D9EE266CC}" type="presOf" srcId="{48D6FACD-4B29-4AA2-9DF4-3DF6B4F4EF36}" destId="{49D811E2-F6F8-4B52-A8F7-C4326A6E0AE6}" srcOrd="0" destOrd="0" presId="urn:microsoft.com/office/officeart/2005/8/layout/vList2"/>
    <dgm:cxn modelId="{5740B52B-01CD-42D7-A479-B3D7E0474001}" type="presOf" srcId="{C91890EA-CA00-4E57-A2AD-5508CF542215}" destId="{358715F5-AF93-48E6-86CA-449B7082819E}" srcOrd="0" destOrd="2" presId="urn:microsoft.com/office/officeart/2005/8/layout/vList2"/>
    <dgm:cxn modelId="{3658B731-DC77-45CE-A68B-563A74C5E403}" srcId="{02834858-5351-404B-A9BC-E1B9975D875D}" destId="{3DAC0236-4509-4ED3-9FEC-33B9AE7245FE}" srcOrd="1" destOrd="0" parTransId="{BA55F696-28E5-49E6-80FB-594B4A3C6EE0}" sibTransId="{5C89E3F0-970E-42EB-9A2C-32CD53A41A15}"/>
    <dgm:cxn modelId="{69E4A95F-8E7A-4D0A-8DA6-3E740FA963A1}" srcId="{48D6FACD-4B29-4AA2-9DF4-3DF6B4F4EF36}" destId="{02834858-5351-404B-A9BC-E1B9975D875D}" srcOrd="0" destOrd="0" parTransId="{10CA2733-0475-4B69-81BE-1B762377B58A}" sibTransId="{E1F93D72-A142-4C56-805C-E3E7158F920C}"/>
    <dgm:cxn modelId="{E4965349-3528-4A31-A6A4-2FBFFFA9913A}" srcId="{02834858-5351-404B-A9BC-E1B9975D875D}" destId="{4AA03A38-A613-42C6-BE28-DD421A00BE3D}" srcOrd="0" destOrd="0" parTransId="{DE0709D5-DD74-40E4-BA0A-DC51B3D82D3D}" sibTransId="{157BF34B-8C26-48E1-A25C-D3E9F0703091}"/>
    <dgm:cxn modelId="{9F179C69-6328-4F9D-9E66-23A5267D7958}" type="presOf" srcId="{3DAC0236-4509-4ED3-9FEC-33B9AE7245FE}" destId="{358715F5-AF93-48E6-86CA-449B7082819E}" srcOrd="0" destOrd="1" presId="urn:microsoft.com/office/officeart/2005/8/layout/vList2"/>
    <dgm:cxn modelId="{4BCCB169-18F6-4A16-9BF5-622FF23DF97E}" type="presOf" srcId="{02834858-5351-404B-A9BC-E1B9975D875D}" destId="{8E5C4180-E066-4EE4-85F2-AF2B87D970B7}" srcOrd="0" destOrd="0" presId="urn:microsoft.com/office/officeart/2005/8/layout/vList2"/>
    <dgm:cxn modelId="{C117D1DA-4FB6-4915-AD05-83F3532939AA}" type="presOf" srcId="{4AA03A38-A613-42C6-BE28-DD421A00BE3D}" destId="{358715F5-AF93-48E6-86CA-449B7082819E}" srcOrd="0" destOrd="0" presId="urn:microsoft.com/office/officeart/2005/8/layout/vList2"/>
    <dgm:cxn modelId="{5D2CDFEA-0507-4404-BD87-8C146AECAF3F}" srcId="{02834858-5351-404B-A9BC-E1B9975D875D}" destId="{C91890EA-CA00-4E57-A2AD-5508CF542215}" srcOrd="2" destOrd="0" parTransId="{2B894D70-610A-458E-B525-F38538B25790}" sibTransId="{B520C1FB-EB25-4EBC-9799-FB5050A78FEF}"/>
    <dgm:cxn modelId="{7F99ECA6-B1A0-4910-9DB3-C8802B281775}" type="presParOf" srcId="{49D811E2-F6F8-4B52-A8F7-C4326A6E0AE6}" destId="{8E5C4180-E066-4EE4-85F2-AF2B87D970B7}" srcOrd="0" destOrd="0" presId="urn:microsoft.com/office/officeart/2005/8/layout/vList2"/>
    <dgm:cxn modelId="{DA9161FB-7CAF-447C-B6A3-16254B194665}" type="presParOf" srcId="{49D811E2-F6F8-4B52-A8F7-C4326A6E0AE6}" destId="{358715F5-AF93-48E6-86CA-449B7082819E}"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630F788-BF0C-44BE-A7AD-D5ADBB55B2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E9E0BA9B-6DA6-41B1-936B-FEA0A9E17895}">
      <dgm:prSet/>
      <dgm:spPr/>
      <dgm:t>
        <a:bodyPr/>
        <a:lstStyle/>
        <a:p>
          <a:pPr rtl="0"/>
          <a:r>
            <a:rPr lang="es-ES_tradnl" dirty="0"/>
            <a:t>Para restringir el alcance del selector de clase</a:t>
          </a:r>
        </a:p>
      </dgm:t>
    </dgm:pt>
    <dgm:pt modelId="{A47376B4-98C4-431A-922D-A8F76BFC65F8}" type="parTrans" cxnId="{DA9B154B-A3F2-4EB6-ACAA-6CDDBC5BFF4D}">
      <dgm:prSet/>
      <dgm:spPr/>
      <dgm:t>
        <a:bodyPr/>
        <a:lstStyle/>
        <a:p>
          <a:endParaRPr lang="es-ES_tradnl"/>
        </a:p>
      </dgm:t>
    </dgm:pt>
    <dgm:pt modelId="{944B259E-B069-4F57-948B-5A262E905DB2}" type="sibTrans" cxnId="{DA9B154B-A3F2-4EB6-ACAA-6CDDBC5BFF4D}">
      <dgm:prSet/>
      <dgm:spPr/>
      <dgm:t>
        <a:bodyPr/>
        <a:lstStyle/>
        <a:p>
          <a:endParaRPr lang="es-ES_tradnl"/>
        </a:p>
      </dgm:t>
    </dgm:pt>
    <dgm:pt modelId="{CCE2921B-E996-4323-B1A1-0D425A220632}" type="pres">
      <dgm:prSet presAssocID="{9630F788-BF0C-44BE-A7AD-D5ADBB55B219}" presName="linear" presStyleCnt="0">
        <dgm:presLayoutVars>
          <dgm:animLvl val="lvl"/>
          <dgm:resizeHandles val="exact"/>
        </dgm:presLayoutVars>
      </dgm:prSet>
      <dgm:spPr/>
    </dgm:pt>
    <dgm:pt modelId="{CA4A5607-7CA0-427D-924B-C1CA62935FD6}" type="pres">
      <dgm:prSet presAssocID="{E9E0BA9B-6DA6-41B1-936B-FEA0A9E17895}" presName="parentText" presStyleLbl="node1" presStyleIdx="0" presStyleCnt="1">
        <dgm:presLayoutVars>
          <dgm:chMax val="0"/>
          <dgm:bulletEnabled val="1"/>
        </dgm:presLayoutVars>
      </dgm:prSet>
      <dgm:spPr/>
    </dgm:pt>
  </dgm:ptLst>
  <dgm:cxnLst>
    <dgm:cxn modelId="{EF261C3A-97DA-469F-AECD-675D367AAA34}" type="presOf" srcId="{E9E0BA9B-6DA6-41B1-936B-FEA0A9E17895}" destId="{CA4A5607-7CA0-427D-924B-C1CA62935FD6}" srcOrd="0" destOrd="0" presId="urn:microsoft.com/office/officeart/2005/8/layout/vList2"/>
    <dgm:cxn modelId="{DA9B154B-A3F2-4EB6-ACAA-6CDDBC5BFF4D}" srcId="{9630F788-BF0C-44BE-A7AD-D5ADBB55B219}" destId="{E9E0BA9B-6DA6-41B1-936B-FEA0A9E17895}" srcOrd="0" destOrd="0" parTransId="{A47376B4-98C4-431A-922D-A8F76BFC65F8}" sibTransId="{944B259E-B069-4F57-948B-5A262E905DB2}"/>
    <dgm:cxn modelId="{7913F2A0-2EF9-47AD-A47F-3E31C33B35B7}" type="presOf" srcId="{9630F788-BF0C-44BE-A7AD-D5ADBB55B219}" destId="{CCE2921B-E996-4323-B1A1-0D425A220632}" srcOrd="0" destOrd="0" presId="urn:microsoft.com/office/officeart/2005/8/layout/vList2"/>
    <dgm:cxn modelId="{4217E132-FEA2-4255-AD10-1019EB17F1E7}" type="presParOf" srcId="{CCE2921B-E996-4323-B1A1-0D425A220632}" destId="{CA4A5607-7CA0-427D-924B-C1CA62935FD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E92F1165-1D3B-4A05-976A-7A1EA2AA85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9318A95F-37BE-423B-81CC-005391C4B993}">
      <dgm:prSet/>
      <dgm:spPr/>
      <dgm:t>
        <a:bodyPr/>
        <a:lstStyle/>
        <a:p>
          <a:pPr rtl="0"/>
          <a:r>
            <a:rPr lang="es-ES" dirty="0"/>
            <a:t>No debe confundirse el selector de clase con los selectores anteriores:</a:t>
          </a:r>
          <a:endParaRPr lang="es-ES_tradnl" dirty="0"/>
        </a:p>
      </dgm:t>
    </dgm:pt>
    <dgm:pt modelId="{D6B1D918-6D4E-4EFA-80B9-14B272C74C31}" type="parTrans" cxnId="{F99A8AAA-E864-4D64-880D-A80145137CB3}">
      <dgm:prSet/>
      <dgm:spPr/>
      <dgm:t>
        <a:bodyPr/>
        <a:lstStyle/>
        <a:p>
          <a:endParaRPr lang="es-ES_tradnl"/>
        </a:p>
      </dgm:t>
    </dgm:pt>
    <dgm:pt modelId="{F34F1E1A-83B7-4080-B09A-971F244B0375}" type="sibTrans" cxnId="{F99A8AAA-E864-4D64-880D-A80145137CB3}">
      <dgm:prSet/>
      <dgm:spPr/>
      <dgm:t>
        <a:bodyPr/>
        <a:lstStyle/>
        <a:p>
          <a:endParaRPr lang="es-ES_tradnl"/>
        </a:p>
      </dgm:t>
    </dgm:pt>
    <dgm:pt modelId="{1EFB56D6-AA83-4795-93E5-685BD3B6C29A}" type="pres">
      <dgm:prSet presAssocID="{E92F1165-1D3B-4A05-976A-7A1EA2AA856D}" presName="linear" presStyleCnt="0">
        <dgm:presLayoutVars>
          <dgm:animLvl val="lvl"/>
          <dgm:resizeHandles val="exact"/>
        </dgm:presLayoutVars>
      </dgm:prSet>
      <dgm:spPr/>
    </dgm:pt>
    <dgm:pt modelId="{9BA27815-F5DB-42CF-9083-C5F5217DFD58}" type="pres">
      <dgm:prSet presAssocID="{9318A95F-37BE-423B-81CC-005391C4B993}" presName="parentText" presStyleLbl="node1" presStyleIdx="0" presStyleCnt="1">
        <dgm:presLayoutVars>
          <dgm:chMax val="0"/>
          <dgm:bulletEnabled val="1"/>
        </dgm:presLayoutVars>
      </dgm:prSet>
      <dgm:spPr/>
    </dgm:pt>
  </dgm:ptLst>
  <dgm:cxnLst>
    <dgm:cxn modelId="{EAD241A4-8228-4CEC-ABB6-BA40F18BBAA3}" type="presOf" srcId="{9318A95F-37BE-423B-81CC-005391C4B993}" destId="{9BA27815-F5DB-42CF-9083-C5F5217DFD58}" srcOrd="0" destOrd="0" presId="urn:microsoft.com/office/officeart/2005/8/layout/vList2"/>
    <dgm:cxn modelId="{F99A8AAA-E864-4D64-880D-A80145137CB3}" srcId="{E92F1165-1D3B-4A05-976A-7A1EA2AA856D}" destId="{9318A95F-37BE-423B-81CC-005391C4B993}" srcOrd="0" destOrd="0" parTransId="{D6B1D918-6D4E-4EFA-80B9-14B272C74C31}" sibTransId="{F34F1E1A-83B7-4080-B09A-971F244B0375}"/>
    <dgm:cxn modelId="{1E0137B3-0C12-4442-8946-96947FED8489}" type="presOf" srcId="{E92F1165-1D3B-4A05-976A-7A1EA2AA856D}" destId="{1EFB56D6-AA83-4795-93E5-685BD3B6C29A}" srcOrd="0" destOrd="0" presId="urn:microsoft.com/office/officeart/2005/8/layout/vList2"/>
    <dgm:cxn modelId="{24BE2BD4-B65E-4DDC-9FD1-90EF32232685}" type="presParOf" srcId="{1EFB56D6-AA83-4795-93E5-685BD3B6C29A}" destId="{9BA27815-F5DB-42CF-9083-C5F5217DFD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391FA1C-F932-4D3F-A057-6C94D83640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61C0FCB7-7FC9-4C55-A7CB-C0DA3E0D94C8}">
      <dgm:prSet custT="1"/>
      <dgm:spPr/>
      <dgm:t>
        <a:bodyPr/>
        <a:lstStyle/>
        <a:p>
          <a:pPr rtl="0"/>
          <a:r>
            <a:rPr lang="es-ES" sz="3600" dirty="0"/>
            <a:t>Actividad 3.2.2</a:t>
          </a:r>
        </a:p>
      </dgm:t>
    </dgm:pt>
    <dgm:pt modelId="{D6D00E82-AC55-4AC9-B0A2-CBA5BDFEC198}" type="parTrans" cxnId="{47320A88-DC25-4A2C-BDA6-69DD24136AA4}">
      <dgm:prSet/>
      <dgm:spPr/>
      <dgm:t>
        <a:bodyPr/>
        <a:lstStyle/>
        <a:p>
          <a:endParaRPr lang="es-ES"/>
        </a:p>
      </dgm:t>
    </dgm:pt>
    <dgm:pt modelId="{58F34CA8-4E5A-4732-8E58-0F0C3A933E8D}" type="sibTrans" cxnId="{47320A88-DC25-4A2C-BDA6-69DD24136AA4}">
      <dgm:prSet/>
      <dgm:spPr/>
      <dgm:t>
        <a:bodyPr/>
        <a:lstStyle/>
        <a:p>
          <a:endParaRPr lang="es-ES"/>
        </a:p>
      </dgm:t>
    </dgm:pt>
    <dgm:pt modelId="{7EA2BDE8-43BE-4D2B-81D4-FA52B8E648A4}" type="pres">
      <dgm:prSet presAssocID="{F391FA1C-F932-4D3F-A057-6C94D8364095}" presName="linear" presStyleCnt="0">
        <dgm:presLayoutVars>
          <dgm:animLvl val="lvl"/>
          <dgm:resizeHandles val="exact"/>
        </dgm:presLayoutVars>
      </dgm:prSet>
      <dgm:spPr/>
    </dgm:pt>
    <dgm:pt modelId="{FDC1DA9C-8D19-4318-96D9-75015C15A688}" type="pres">
      <dgm:prSet presAssocID="{61C0FCB7-7FC9-4C55-A7CB-C0DA3E0D94C8}" presName="parentText" presStyleLbl="node1" presStyleIdx="0" presStyleCnt="1">
        <dgm:presLayoutVars>
          <dgm:chMax val="0"/>
          <dgm:bulletEnabled val="1"/>
        </dgm:presLayoutVars>
      </dgm:prSet>
      <dgm:spPr/>
    </dgm:pt>
  </dgm:ptLst>
  <dgm:cxnLst>
    <dgm:cxn modelId="{53CFCF12-2DE7-45A5-9CA3-9D8CB8D3F4E3}" type="presOf" srcId="{61C0FCB7-7FC9-4C55-A7CB-C0DA3E0D94C8}" destId="{FDC1DA9C-8D19-4318-96D9-75015C15A688}" srcOrd="0" destOrd="0" presId="urn:microsoft.com/office/officeart/2005/8/layout/vList2"/>
    <dgm:cxn modelId="{9C997480-C11D-45D7-AF51-5CDA6895BADC}" type="presOf" srcId="{F391FA1C-F932-4D3F-A057-6C94D8364095}" destId="{7EA2BDE8-43BE-4D2B-81D4-FA52B8E648A4}" srcOrd="0" destOrd="0" presId="urn:microsoft.com/office/officeart/2005/8/layout/vList2"/>
    <dgm:cxn modelId="{47320A88-DC25-4A2C-BDA6-69DD24136AA4}" srcId="{F391FA1C-F932-4D3F-A057-6C94D8364095}" destId="{61C0FCB7-7FC9-4C55-A7CB-C0DA3E0D94C8}" srcOrd="0" destOrd="0" parTransId="{D6D00E82-AC55-4AC9-B0A2-CBA5BDFEC198}" sibTransId="{58F34CA8-4E5A-4732-8E58-0F0C3A933E8D}"/>
    <dgm:cxn modelId="{10A1A775-96FE-405B-BB4D-D1EE4CE9E617}" type="presParOf" srcId="{7EA2BDE8-43BE-4D2B-81D4-FA52B8E648A4}" destId="{FDC1DA9C-8D19-4318-96D9-75015C15A68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224E7B0-358E-4E40-A629-B1C16A0C988F}" type="doc">
      <dgm:prSet loTypeId="urn:microsoft.com/office/officeart/2005/8/layout/vList2" loCatId="list" qsTypeId="urn:microsoft.com/office/officeart/2005/8/quickstyle/simple1" qsCatId="simple" csTypeId="urn:microsoft.com/office/officeart/2005/8/colors/colorful1#8" csCatId="colorful" phldr="1"/>
      <dgm:spPr/>
      <dgm:t>
        <a:bodyPr/>
        <a:lstStyle/>
        <a:p>
          <a:endParaRPr lang="es-ES_tradnl"/>
        </a:p>
      </dgm:t>
    </dgm:pt>
    <dgm:pt modelId="{BC771FE5-DF23-40DA-B450-9F7D19017350}">
      <dgm:prSet/>
      <dgm:spPr/>
      <dgm:t>
        <a:bodyPr/>
        <a:lstStyle/>
        <a:p>
          <a:pPr rtl="0"/>
          <a:r>
            <a:rPr lang="es-ES" dirty="0"/>
            <a:t>• </a:t>
          </a:r>
          <a:r>
            <a:rPr lang="es-ES" dirty="0" err="1"/>
            <a:t>Utililizando</a:t>
          </a:r>
          <a:r>
            <a:rPr lang="es-ES" dirty="0"/>
            <a:t> las clases genéricas anteriores genera el siguiente ejemplo:</a:t>
          </a:r>
          <a:endParaRPr lang="es-ES_tradnl" dirty="0"/>
        </a:p>
      </dgm:t>
    </dgm:pt>
    <dgm:pt modelId="{58B37481-393B-4FCD-BA88-813400EB9258}" type="parTrans" cxnId="{88952871-7A3E-42BD-A467-C4E90306AE72}">
      <dgm:prSet/>
      <dgm:spPr/>
      <dgm:t>
        <a:bodyPr/>
        <a:lstStyle/>
        <a:p>
          <a:endParaRPr lang="es-ES_tradnl"/>
        </a:p>
      </dgm:t>
    </dgm:pt>
    <dgm:pt modelId="{7490B495-8A73-4E72-8CFA-C094F381DD2E}" type="sibTrans" cxnId="{88952871-7A3E-42BD-A467-C4E90306AE72}">
      <dgm:prSet/>
      <dgm:spPr/>
      <dgm:t>
        <a:bodyPr/>
        <a:lstStyle/>
        <a:p>
          <a:endParaRPr lang="es-ES_tradnl"/>
        </a:p>
      </dgm:t>
    </dgm:pt>
    <dgm:pt modelId="{4D738314-AB49-4954-9EFC-CC0CE7EA5381}" type="pres">
      <dgm:prSet presAssocID="{7224E7B0-358E-4E40-A629-B1C16A0C988F}" presName="linear" presStyleCnt="0">
        <dgm:presLayoutVars>
          <dgm:animLvl val="lvl"/>
          <dgm:resizeHandles val="exact"/>
        </dgm:presLayoutVars>
      </dgm:prSet>
      <dgm:spPr/>
    </dgm:pt>
    <dgm:pt modelId="{EFD96AE5-4C4B-4386-9FEC-E6BBC9E4DB51}" type="pres">
      <dgm:prSet presAssocID="{BC771FE5-DF23-40DA-B450-9F7D19017350}" presName="parentText" presStyleLbl="node1" presStyleIdx="0" presStyleCnt="1">
        <dgm:presLayoutVars>
          <dgm:chMax val="0"/>
          <dgm:bulletEnabled val="1"/>
        </dgm:presLayoutVars>
      </dgm:prSet>
      <dgm:spPr/>
    </dgm:pt>
  </dgm:ptLst>
  <dgm:cxnLst>
    <dgm:cxn modelId="{88952871-7A3E-42BD-A467-C4E90306AE72}" srcId="{7224E7B0-358E-4E40-A629-B1C16A0C988F}" destId="{BC771FE5-DF23-40DA-B450-9F7D19017350}" srcOrd="0" destOrd="0" parTransId="{58B37481-393B-4FCD-BA88-813400EB9258}" sibTransId="{7490B495-8A73-4E72-8CFA-C094F381DD2E}"/>
    <dgm:cxn modelId="{F16A9F93-3E15-4F1B-9D1F-31FE9C7A8D49}" type="presOf" srcId="{BC771FE5-DF23-40DA-B450-9F7D19017350}" destId="{EFD96AE5-4C4B-4386-9FEC-E6BBC9E4DB51}" srcOrd="0" destOrd="0" presId="urn:microsoft.com/office/officeart/2005/8/layout/vList2"/>
    <dgm:cxn modelId="{43CB779E-5C3F-4CA9-9D22-0F93B435DB7E}" type="presOf" srcId="{7224E7B0-358E-4E40-A629-B1C16A0C988F}" destId="{4D738314-AB49-4954-9EFC-CC0CE7EA5381}" srcOrd="0" destOrd="0" presId="urn:microsoft.com/office/officeart/2005/8/layout/vList2"/>
    <dgm:cxn modelId="{204BC4A9-A70F-43DE-906D-E11C9F2F7863}" type="presParOf" srcId="{4D738314-AB49-4954-9EFC-CC0CE7EA5381}" destId="{EFD96AE5-4C4B-4386-9FEC-E6BBC9E4DB5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D098D7F-0F57-464B-ABEF-CB75EF473C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C7FD890-13F6-4503-AD14-8F911E409E0C}">
      <dgm:prSet/>
      <dgm:spPr/>
      <dgm:t>
        <a:bodyPr/>
        <a:lstStyle/>
        <a:p>
          <a:pPr rtl="0"/>
          <a:r>
            <a:rPr lang="es-ES_tradnl" dirty="0"/>
            <a:t>Ejemplo selectores basados en clases genéricas con </a:t>
          </a:r>
          <a:r>
            <a:rPr lang="es-ES_tradnl" u="sng" dirty="0"/>
            <a:t>más de una clase en una misma etiqueta</a:t>
          </a:r>
          <a:r>
            <a:rPr lang="es-ES_tradnl" dirty="0"/>
            <a:t>.</a:t>
          </a:r>
        </a:p>
      </dgm:t>
    </dgm:pt>
    <dgm:pt modelId="{32191ABE-7C0F-4C42-A8A8-D628DDF62A90}" type="parTrans" cxnId="{A0191F2E-8077-4A77-8383-E7043DB8BE3B}">
      <dgm:prSet/>
      <dgm:spPr/>
      <dgm:t>
        <a:bodyPr/>
        <a:lstStyle/>
        <a:p>
          <a:endParaRPr lang="es-ES_tradnl"/>
        </a:p>
      </dgm:t>
    </dgm:pt>
    <dgm:pt modelId="{0440A58A-07C1-4EE6-83EA-11F9BA4B5B5A}" type="sibTrans" cxnId="{A0191F2E-8077-4A77-8383-E7043DB8BE3B}">
      <dgm:prSet/>
      <dgm:spPr/>
      <dgm:t>
        <a:bodyPr/>
        <a:lstStyle/>
        <a:p>
          <a:endParaRPr lang="es-ES_tradnl"/>
        </a:p>
      </dgm:t>
    </dgm:pt>
    <dgm:pt modelId="{096140E9-2ACB-4F44-A58B-1AB13E60E20B}" type="pres">
      <dgm:prSet presAssocID="{FD098D7F-0F57-464B-ABEF-CB75EF473CFA}" presName="linear" presStyleCnt="0">
        <dgm:presLayoutVars>
          <dgm:animLvl val="lvl"/>
          <dgm:resizeHandles val="exact"/>
        </dgm:presLayoutVars>
      </dgm:prSet>
      <dgm:spPr/>
    </dgm:pt>
    <dgm:pt modelId="{7A4BD654-F8AF-4267-B7B9-A1857BC1E10D}" type="pres">
      <dgm:prSet presAssocID="{5C7FD890-13F6-4503-AD14-8F911E409E0C}" presName="parentText" presStyleLbl="node1" presStyleIdx="0" presStyleCnt="1" custLinFactNeighborX="-4806" custLinFactNeighborY="-24300">
        <dgm:presLayoutVars>
          <dgm:chMax val="0"/>
          <dgm:bulletEnabled val="1"/>
        </dgm:presLayoutVars>
      </dgm:prSet>
      <dgm:spPr/>
    </dgm:pt>
  </dgm:ptLst>
  <dgm:cxnLst>
    <dgm:cxn modelId="{A0191F2E-8077-4A77-8383-E7043DB8BE3B}" srcId="{FD098D7F-0F57-464B-ABEF-CB75EF473CFA}" destId="{5C7FD890-13F6-4503-AD14-8F911E409E0C}" srcOrd="0" destOrd="0" parTransId="{32191ABE-7C0F-4C42-A8A8-D628DDF62A90}" sibTransId="{0440A58A-07C1-4EE6-83EA-11F9BA4B5B5A}"/>
    <dgm:cxn modelId="{93440D54-F45C-4797-8AB3-5E7E09BE09DB}" type="presOf" srcId="{FD098D7F-0F57-464B-ABEF-CB75EF473CFA}" destId="{096140E9-2ACB-4F44-A58B-1AB13E60E20B}" srcOrd="0" destOrd="0" presId="urn:microsoft.com/office/officeart/2005/8/layout/vList2"/>
    <dgm:cxn modelId="{DDC7C7DC-6263-4513-A721-D6456BC324F9}" type="presOf" srcId="{5C7FD890-13F6-4503-AD14-8F911E409E0C}" destId="{7A4BD654-F8AF-4267-B7B9-A1857BC1E10D}" srcOrd="0" destOrd="0" presId="urn:microsoft.com/office/officeart/2005/8/layout/vList2"/>
    <dgm:cxn modelId="{45365A84-9D94-458F-883C-DC855520B259}" type="presParOf" srcId="{096140E9-2ACB-4F44-A58B-1AB13E60E20B}" destId="{7A4BD654-F8AF-4267-B7B9-A1857BC1E1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D098D7F-0F57-464B-ABEF-CB75EF473C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C7FD890-13F6-4503-AD14-8F911E409E0C}">
      <dgm:prSet/>
      <dgm:spPr/>
      <dgm:t>
        <a:bodyPr/>
        <a:lstStyle/>
        <a:p>
          <a:pPr rtl="0"/>
          <a:r>
            <a:rPr lang="es-ES_tradnl" dirty="0"/>
            <a:t>Otro ejemplo de selectores basados en clases genéricas con </a:t>
          </a:r>
          <a:r>
            <a:rPr lang="es-ES_tradnl" u="sng" dirty="0"/>
            <a:t>más de una clase en una misma etiqueta</a:t>
          </a:r>
          <a:r>
            <a:rPr lang="es-ES_tradnl" dirty="0"/>
            <a:t>.</a:t>
          </a:r>
        </a:p>
      </dgm:t>
    </dgm:pt>
    <dgm:pt modelId="{32191ABE-7C0F-4C42-A8A8-D628DDF62A90}" type="parTrans" cxnId="{A0191F2E-8077-4A77-8383-E7043DB8BE3B}">
      <dgm:prSet/>
      <dgm:spPr/>
      <dgm:t>
        <a:bodyPr/>
        <a:lstStyle/>
        <a:p>
          <a:endParaRPr lang="es-ES_tradnl"/>
        </a:p>
      </dgm:t>
    </dgm:pt>
    <dgm:pt modelId="{0440A58A-07C1-4EE6-83EA-11F9BA4B5B5A}" type="sibTrans" cxnId="{A0191F2E-8077-4A77-8383-E7043DB8BE3B}">
      <dgm:prSet/>
      <dgm:spPr/>
      <dgm:t>
        <a:bodyPr/>
        <a:lstStyle/>
        <a:p>
          <a:endParaRPr lang="es-ES_tradnl"/>
        </a:p>
      </dgm:t>
    </dgm:pt>
    <dgm:pt modelId="{096140E9-2ACB-4F44-A58B-1AB13E60E20B}" type="pres">
      <dgm:prSet presAssocID="{FD098D7F-0F57-464B-ABEF-CB75EF473CFA}" presName="linear" presStyleCnt="0">
        <dgm:presLayoutVars>
          <dgm:animLvl val="lvl"/>
          <dgm:resizeHandles val="exact"/>
        </dgm:presLayoutVars>
      </dgm:prSet>
      <dgm:spPr/>
    </dgm:pt>
    <dgm:pt modelId="{7A4BD654-F8AF-4267-B7B9-A1857BC1E10D}" type="pres">
      <dgm:prSet presAssocID="{5C7FD890-13F6-4503-AD14-8F911E409E0C}" presName="parentText" presStyleLbl="node1" presStyleIdx="0" presStyleCnt="1" custLinFactNeighborX="-4806" custLinFactNeighborY="-24300">
        <dgm:presLayoutVars>
          <dgm:chMax val="0"/>
          <dgm:bulletEnabled val="1"/>
        </dgm:presLayoutVars>
      </dgm:prSet>
      <dgm:spPr/>
    </dgm:pt>
  </dgm:ptLst>
  <dgm:cxnLst>
    <dgm:cxn modelId="{108F7215-EF8E-4EA7-809F-24E6C5C3B894}" type="presOf" srcId="{5C7FD890-13F6-4503-AD14-8F911E409E0C}" destId="{7A4BD654-F8AF-4267-B7B9-A1857BC1E10D}" srcOrd="0" destOrd="0" presId="urn:microsoft.com/office/officeart/2005/8/layout/vList2"/>
    <dgm:cxn modelId="{A0191F2E-8077-4A77-8383-E7043DB8BE3B}" srcId="{FD098D7F-0F57-464B-ABEF-CB75EF473CFA}" destId="{5C7FD890-13F6-4503-AD14-8F911E409E0C}" srcOrd="0" destOrd="0" parTransId="{32191ABE-7C0F-4C42-A8A8-D628DDF62A90}" sibTransId="{0440A58A-07C1-4EE6-83EA-11F9BA4B5B5A}"/>
    <dgm:cxn modelId="{74165737-13D2-4E48-A126-B6205D18DF78}" type="presOf" srcId="{FD098D7F-0F57-464B-ABEF-CB75EF473CFA}" destId="{096140E9-2ACB-4F44-A58B-1AB13E60E20B}" srcOrd="0" destOrd="0" presId="urn:microsoft.com/office/officeart/2005/8/layout/vList2"/>
    <dgm:cxn modelId="{2622AA71-2EE7-4D49-B77A-C50E31F73006}" type="presParOf" srcId="{096140E9-2ACB-4F44-A58B-1AB13E60E20B}" destId="{7A4BD654-F8AF-4267-B7B9-A1857BC1E1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4BF101A-2A36-4542-932E-27085C0275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C2DA4C1C-B192-4F83-9B37-C1C00882F2F1}">
      <dgm:prSet/>
      <dgm:spPr/>
      <dgm:t>
        <a:bodyPr/>
        <a:lstStyle/>
        <a:p>
          <a:pPr rtl="0"/>
          <a:r>
            <a:rPr lang="es-ES_tradnl" dirty="0"/>
            <a:t>Actividad 3.2.3. </a:t>
          </a:r>
        </a:p>
      </dgm:t>
    </dgm:pt>
    <dgm:pt modelId="{6F8C992E-8E8A-4BDB-8802-E9DAFE34517B}" type="parTrans" cxnId="{77C749DB-A6EE-4BD4-AF60-59588616ACA1}">
      <dgm:prSet/>
      <dgm:spPr/>
      <dgm:t>
        <a:bodyPr/>
        <a:lstStyle/>
        <a:p>
          <a:endParaRPr lang="es-ES_tradnl"/>
        </a:p>
      </dgm:t>
    </dgm:pt>
    <dgm:pt modelId="{4A3D6609-ABF1-44F6-919A-49F0296876FE}" type="sibTrans" cxnId="{77C749DB-A6EE-4BD4-AF60-59588616ACA1}">
      <dgm:prSet/>
      <dgm:spPr/>
      <dgm:t>
        <a:bodyPr/>
        <a:lstStyle/>
        <a:p>
          <a:endParaRPr lang="es-ES_tradnl"/>
        </a:p>
      </dgm:t>
    </dgm:pt>
    <dgm:pt modelId="{EE9E5A83-7D07-4D59-8E07-6CF1B87630B3}" type="pres">
      <dgm:prSet presAssocID="{64BF101A-2A36-4542-932E-27085C02757D}" presName="linear" presStyleCnt="0">
        <dgm:presLayoutVars>
          <dgm:animLvl val="lvl"/>
          <dgm:resizeHandles val="exact"/>
        </dgm:presLayoutVars>
      </dgm:prSet>
      <dgm:spPr/>
    </dgm:pt>
    <dgm:pt modelId="{C873E242-8944-47D8-BDA2-3C4782D5FDEB}" type="pres">
      <dgm:prSet presAssocID="{C2DA4C1C-B192-4F83-9B37-C1C00882F2F1}" presName="parentText" presStyleLbl="node1" presStyleIdx="0" presStyleCnt="1">
        <dgm:presLayoutVars>
          <dgm:chMax val="0"/>
          <dgm:bulletEnabled val="1"/>
        </dgm:presLayoutVars>
      </dgm:prSet>
      <dgm:spPr/>
    </dgm:pt>
  </dgm:ptLst>
  <dgm:cxnLst>
    <dgm:cxn modelId="{32396F02-C6A7-48D8-89EB-86AFB7A99CAF}" type="presOf" srcId="{C2DA4C1C-B192-4F83-9B37-C1C00882F2F1}" destId="{C873E242-8944-47D8-BDA2-3C4782D5FDEB}" srcOrd="0" destOrd="0" presId="urn:microsoft.com/office/officeart/2005/8/layout/vList2"/>
    <dgm:cxn modelId="{175CA8B4-2337-44F1-8AFE-0B28489EC31F}" type="presOf" srcId="{64BF101A-2A36-4542-932E-27085C02757D}" destId="{EE9E5A83-7D07-4D59-8E07-6CF1B87630B3}" srcOrd="0" destOrd="0" presId="urn:microsoft.com/office/officeart/2005/8/layout/vList2"/>
    <dgm:cxn modelId="{77C749DB-A6EE-4BD4-AF60-59588616ACA1}" srcId="{64BF101A-2A36-4542-932E-27085C02757D}" destId="{C2DA4C1C-B192-4F83-9B37-C1C00882F2F1}" srcOrd="0" destOrd="0" parTransId="{6F8C992E-8E8A-4BDB-8802-E9DAFE34517B}" sibTransId="{4A3D6609-ABF1-44F6-919A-49F0296876FE}"/>
    <dgm:cxn modelId="{A451E80D-54F8-4679-99A8-C57726D1A38A}" type="presParOf" srcId="{EE9E5A83-7D07-4D59-8E07-6CF1B87630B3}" destId="{C873E242-8944-47D8-BDA2-3C4782D5FDE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2535A-6682-48E2-B97D-EAAC4DD39A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EFF600F7-0E92-4EC8-9AD4-B0883B4AFF6A}">
      <dgm:prSet/>
      <dgm:spPr/>
      <dgm:t>
        <a:bodyPr/>
        <a:lstStyle/>
        <a:p>
          <a:pPr rtl="0"/>
          <a:r>
            <a:rPr lang="es-ES" b="1" dirty="0"/>
            <a:t>3.1 INTRODUCCIÓN. </a:t>
          </a:r>
          <a:endParaRPr lang="es-ES_tradnl" dirty="0"/>
        </a:p>
      </dgm:t>
    </dgm:pt>
    <dgm:pt modelId="{778520BA-0963-4FBE-BF13-B474203BEEC3}" type="parTrans" cxnId="{03DFAEAE-4F98-4BAD-BA67-53AB5DB2F7BA}">
      <dgm:prSet/>
      <dgm:spPr/>
      <dgm:t>
        <a:bodyPr/>
        <a:lstStyle/>
        <a:p>
          <a:endParaRPr lang="es-ES_tradnl"/>
        </a:p>
      </dgm:t>
    </dgm:pt>
    <dgm:pt modelId="{8B619C06-A56D-48CF-BE21-E242CBC04783}" type="sibTrans" cxnId="{03DFAEAE-4F98-4BAD-BA67-53AB5DB2F7BA}">
      <dgm:prSet/>
      <dgm:spPr/>
      <dgm:t>
        <a:bodyPr/>
        <a:lstStyle/>
        <a:p>
          <a:endParaRPr lang="es-ES_tradnl"/>
        </a:p>
      </dgm:t>
    </dgm:pt>
    <dgm:pt modelId="{CC5570D6-097E-4223-9066-2899E4CC0CEB}" type="pres">
      <dgm:prSet presAssocID="{AF42535A-6682-48E2-B97D-EAAC4DD39A9C}" presName="linear" presStyleCnt="0">
        <dgm:presLayoutVars>
          <dgm:animLvl val="lvl"/>
          <dgm:resizeHandles val="exact"/>
        </dgm:presLayoutVars>
      </dgm:prSet>
      <dgm:spPr/>
    </dgm:pt>
    <dgm:pt modelId="{197ECD87-3824-41B6-850B-FCA43E2A9256}" type="pres">
      <dgm:prSet presAssocID="{EFF600F7-0E92-4EC8-9AD4-B0883B4AFF6A}" presName="parentText" presStyleLbl="node1" presStyleIdx="0" presStyleCnt="1">
        <dgm:presLayoutVars>
          <dgm:chMax val="0"/>
          <dgm:bulletEnabled val="1"/>
        </dgm:presLayoutVars>
      </dgm:prSet>
      <dgm:spPr/>
    </dgm:pt>
  </dgm:ptLst>
  <dgm:cxnLst>
    <dgm:cxn modelId="{96E5F20E-4BEF-4DE0-8686-11D5E0158B46}" type="presOf" srcId="{EFF600F7-0E92-4EC8-9AD4-B0883B4AFF6A}" destId="{197ECD87-3824-41B6-850B-FCA43E2A9256}" srcOrd="0" destOrd="0" presId="urn:microsoft.com/office/officeart/2005/8/layout/vList2"/>
    <dgm:cxn modelId="{03DFAEAE-4F98-4BAD-BA67-53AB5DB2F7BA}" srcId="{AF42535A-6682-48E2-B97D-EAAC4DD39A9C}" destId="{EFF600F7-0E92-4EC8-9AD4-B0883B4AFF6A}" srcOrd="0" destOrd="0" parTransId="{778520BA-0963-4FBE-BF13-B474203BEEC3}" sibTransId="{8B619C06-A56D-48CF-BE21-E242CBC04783}"/>
    <dgm:cxn modelId="{4EA594AF-460C-40CF-88B0-87A3B72390DD}" type="presOf" srcId="{AF42535A-6682-48E2-B97D-EAAC4DD39A9C}" destId="{CC5570D6-097E-4223-9066-2899E4CC0CEB}" srcOrd="0" destOrd="0" presId="urn:microsoft.com/office/officeart/2005/8/layout/vList2"/>
    <dgm:cxn modelId="{B387605F-E055-43DC-8AD6-FAAD202B79D7}" type="presParOf" srcId="{CC5570D6-097E-4223-9066-2899E4CC0CEB}" destId="{197ECD87-3824-41B6-850B-FCA43E2A925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D832EACC-F515-4D8C-A951-F68A39E6F61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s-ES_tradnl"/>
        </a:p>
      </dgm:t>
    </dgm:pt>
    <dgm:pt modelId="{334C3B98-600A-46D9-A763-2478830FBF64}">
      <dgm:prSet/>
      <dgm:spPr/>
      <dgm:t>
        <a:bodyPr/>
        <a:lstStyle/>
        <a:p>
          <a:pPr rtl="0"/>
          <a:r>
            <a:rPr lang="es-ES" dirty="0"/>
            <a:t>Cree un fichero </a:t>
          </a:r>
          <a:r>
            <a:rPr lang="es-ES" dirty="0" err="1"/>
            <a:t>html</a:t>
          </a:r>
          <a:r>
            <a:rPr lang="es-ES" dirty="0"/>
            <a:t> con dos textos, uno entre etiquetas &lt;h1&gt;&lt;/h1&gt; y otro entre &lt;p&gt;&lt;/p&gt;. </a:t>
          </a:r>
        </a:p>
        <a:p>
          <a:pPr rtl="0"/>
          <a:r>
            <a:rPr lang="es-ES" dirty="0"/>
            <a:t>Luego incluya en el  &lt;head&gt; estilos con clases abstractas que muestren el texto  en &lt;h1&gt; en verde con fondo azul y el texto de &lt;p&gt; en azul con fondo verde. </a:t>
          </a:r>
        </a:p>
        <a:p>
          <a:pPr rtl="0"/>
          <a:r>
            <a:rPr lang="es-ES" u="sng" dirty="0"/>
            <a:t>Resuelva la actividad de dos maneras</a:t>
          </a:r>
          <a:r>
            <a:rPr lang="es-ES" dirty="0"/>
            <a:t>:</a:t>
          </a:r>
          <a:endParaRPr lang="es-ES_tradnl" dirty="0"/>
        </a:p>
      </dgm:t>
    </dgm:pt>
    <dgm:pt modelId="{F7DFE1C6-0E96-4252-831E-A6200B0E497A}" type="parTrans" cxnId="{13F4C88F-1119-4122-AD42-BDDF2C881137}">
      <dgm:prSet/>
      <dgm:spPr/>
      <dgm:t>
        <a:bodyPr/>
        <a:lstStyle/>
        <a:p>
          <a:endParaRPr lang="es-ES_tradnl"/>
        </a:p>
      </dgm:t>
    </dgm:pt>
    <dgm:pt modelId="{19AE9FF5-825E-4B03-9C3F-EC6037F48E25}" type="sibTrans" cxnId="{13F4C88F-1119-4122-AD42-BDDF2C881137}">
      <dgm:prSet/>
      <dgm:spPr/>
      <dgm:t>
        <a:bodyPr/>
        <a:lstStyle/>
        <a:p>
          <a:endParaRPr lang="es-ES_tradnl"/>
        </a:p>
      </dgm:t>
    </dgm:pt>
    <dgm:pt modelId="{9E5679B7-D083-4CD0-8DC5-4D9EFDCCA011}">
      <dgm:prSet/>
      <dgm:spPr/>
      <dgm:t>
        <a:bodyPr/>
        <a:lstStyle/>
        <a:p>
          <a:pPr rtl="0"/>
          <a:r>
            <a:rPr lang="es-ES" dirty="0"/>
            <a:t>a. La primera usando una declaración de estilos con 4 etiquetas (2 para los colores y 2 para el fondo).</a:t>
          </a:r>
          <a:endParaRPr lang="es-ES_tradnl" dirty="0"/>
        </a:p>
      </dgm:t>
    </dgm:pt>
    <dgm:pt modelId="{DABE89D8-D753-4433-9DA5-A6315414C9F8}" type="parTrans" cxnId="{ADCB93FF-B751-49F4-818C-410A7AF99792}">
      <dgm:prSet/>
      <dgm:spPr/>
      <dgm:t>
        <a:bodyPr/>
        <a:lstStyle/>
        <a:p>
          <a:endParaRPr lang="es-ES_tradnl"/>
        </a:p>
      </dgm:t>
    </dgm:pt>
    <dgm:pt modelId="{F50EEDDC-0FF3-4F06-8270-5D85EBEF76FE}" type="sibTrans" cxnId="{ADCB93FF-B751-49F4-818C-410A7AF99792}">
      <dgm:prSet/>
      <dgm:spPr/>
      <dgm:t>
        <a:bodyPr/>
        <a:lstStyle/>
        <a:p>
          <a:endParaRPr lang="es-ES_tradnl"/>
        </a:p>
      </dgm:t>
    </dgm:pt>
    <dgm:pt modelId="{6B3A5B70-F2D7-46BD-920C-DE701F1052CF}">
      <dgm:prSet/>
      <dgm:spPr/>
      <dgm:t>
        <a:bodyPr/>
        <a:lstStyle/>
        <a:p>
          <a:pPr rtl="0"/>
          <a:r>
            <a:rPr lang="es-ES" dirty="0"/>
            <a:t>b. La segunda usando dos etiquetas: una que se puede llamar .</a:t>
          </a:r>
          <a:r>
            <a:rPr lang="es-ES" dirty="0" err="1"/>
            <a:t>textoverdefondoazul</a:t>
          </a:r>
          <a:r>
            <a:rPr lang="es-ES" dirty="0"/>
            <a:t> y otra que se puede llamar .</a:t>
          </a:r>
          <a:r>
            <a:rPr lang="es-ES" dirty="0" err="1"/>
            <a:t>textoazulfondoverde</a:t>
          </a:r>
          <a:r>
            <a:rPr lang="es-ES" dirty="0"/>
            <a:t>.</a:t>
          </a:r>
          <a:endParaRPr lang="es-ES_tradnl" dirty="0"/>
        </a:p>
      </dgm:t>
    </dgm:pt>
    <dgm:pt modelId="{81D19FC2-2964-4463-AD05-F0C721106B12}" type="parTrans" cxnId="{C0B6967C-CF70-4EC6-B5CB-30B51E1901F3}">
      <dgm:prSet/>
      <dgm:spPr/>
      <dgm:t>
        <a:bodyPr/>
        <a:lstStyle/>
        <a:p>
          <a:endParaRPr lang="es-ES_tradnl"/>
        </a:p>
      </dgm:t>
    </dgm:pt>
    <dgm:pt modelId="{7B08E7EC-732F-4D5F-831C-843019C6CCDD}" type="sibTrans" cxnId="{C0B6967C-CF70-4EC6-B5CB-30B51E1901F3}">
      <dgm:prSet/>
      <dgm:spPr/>
      <dgm:t>
        <a:bodyPr/>
        <a:lstStyle/>
        <a:p>
          <a:endParaRPr lang="es-ES_tradnl"/>
        </a:p>
      </dgm:t>
    </dgm:pt>
    <dgm:pt modelId="{6FD97092-76DC-4267-8E39-CEAECCD6D74A}" type="pres">
      <dgm:prSet presAssocID="{D832EACC-F515-4D8C-A951-F68A39E6F610}" presName="linear" presStyleCnt="0">
        <dgm:presLayoutVars>
          <dgm:animLvl val="lvl"/>
          <dgm:resizeHandles val="exact"/>
        </dgm:presLayoutVars>
      </dgm:prSet>
      <dgm:spPr/>
    </dgm:pt>
    <dgm:pt modelId="{E035FE17-38EC-4294-B9C8-96FEFE375F8C}" type="pres">
      <dgm:prSet presAssocID="{334C3B98-600A-46D9-A763-2478830FBF64}" presName="parentText" presStyleLbl="node1" presStyleIdx="0" presStyleCnt="1">
        <dgm:presLayoutVars>
          <dgm:chMax val="0"/>
          <dgm:bulletEnabled val="1"/>
        </dgm:presLayoutVars>
      </dgm:prSet>
      <dgm:spPr/>
    </dgm:pt>
    <dgm:pt modelId="{7A3F3738-B710-41D2-B3A4-8609F09452CF}" type="pres">
      <dgm:prSet presAssocID="{334C3B98-600A-46D9-A763-2478830FBF64}" presName="childText" presStyleLbl="revTx" presStyleIdx="0" presStyleCnt="1">
        <dgm:presLayoutVars>
          <dgm:bulletEnabled val="1"/>
        </dgm:presLayoutVars>
      </dgm:prSet>
      <dgm:spPr/>
    </dgm:pt>
  </dgm:ptLst>
  <dgm:cxnLst>
    <dgm:cxn modelId="{516CCE4A-DCEF-41A3-83B0-0C879F4A9FED}" type="presOf" srcId="{9E5679B7-D083-4CD0-8DC5-4D9EFDCCA011}" destId="{7A3F3738-B710-41D2-B3A4-8609F09452CF}" srcOrd="0" destOrd="0" presId="urn:microsoft.com/office/officeart/2005/8/layout/vList2"/>
    <dgm:cxn modelId="{C0B6967C-CF70-4EC6-B5CB-30B51E1901F3}" srcId="{334C3B98-600A-46D9-A763-2478830FBF64}" destId="{6B3A5B70-F2D7-46BD-920C-DE701F1052CF}" srcOrd="1" destOrd="0" parTransId="{81D19FC2-2964-4463-AD05-F0C721106B12}" sibTransId="{7B08E7EC-732F-4D5F-831C-843019C6CCDD}"/>
    <dgm:cxn modelId="{13F4C88F-1119-4122-AD42-BDDF2C881137}" srcId="{D832EACC-F515-4D8C-A951-F68A39E6F610}" destId="{334C3B98-600A-46D9-A763-2478830FBF64}" srcOrd="0" destOrd="0" parTransId="{F7DFE1C6-0E96-4252-831E-A6200B0E497A}" sibTransId="{19AE9FF5-825E-4B03-9C3F-EC6037F48E25}"/>
    <dgm:cxn modelId="{6EE31FBD-9DF3-4DA5-932E-7F0CEF714759}" type="presOf" srcId="{6B3A5B70-F2D7-46BD-920C-DE701F1052CF}" destId="{7A3F3738-B710-41D2-B3A4-8609F09452CF}" srcOrd="0" destOrd="1" presId="urn:microsoft.com/office/officeart/2005/8/layout/vList2"/>
    <dgm:cxn modelId="{73B946E6-97AB-45E7-B6C6-3B6AD4ADFC9C}" type="presOf" srcId="{334C3B98-600A-46D9-A763-2478830FBF64}" destId="{E035FE17-38EC-4294-B9C8-96FEFE375F8C}" srcOrd="0" destOrd="0" presId="urn:microsoft.com/office/officeart/2005/8/layout/vList2"/>
    <dgm:cxn modelId="{D85DE3EA-F2EE-457B-8289-F3B89C7BF893}" type="presOf" srcId="{D832EACC-F515-4D8C-A951-F68A39E6F610}" destId="{6FD97092-76DC-4267-8E39-CEAECCD6D74A}" srcOrd="0" destOrd="0" presId="urn:microsoft.com/office/officeart/2005/8/layout/vList2"/>
    <dgm:cxn modelId="{ADCB93FF-B751-49F4-818C-410A7AF99792}" srcId="{334C3B98-600A-46D9-A763-2478830FBF64}" destId="{9E5679B7-D083-4CD0-8DC5-4D9EFDCCA011}" srcOrd="0" destOrd="0" parTransId="{DABE89D8-D753-4433-9DA5-A6315414C9F8}" sibTransId="{F50EEDDC-0FF3-4F06-8270-5D85EBEF76FE}"/>
    <dgm:cxn modelId="{AFAFCCA0-E9AE-4505-B6BB-8F84413F8274}" type="presParOf" srcId="{6FD97092-76DC-4267-8E39-CEAECCD6D74A}" destId="{E035FE17-38EC-4294-B9C8-96FEFE375F8C}" srcOrd="0" destOrd="0" presId="urn:microsoft.com/office/officeart/2005/8/layout/vList2"/>
    <dgm:cxn modelId="{1A94690F-C224-45BA-B064-1B4589C3B0F4}" type="presParOf" srcId="{6FD97092-76DC-4267-8E39-CEAECCD6D74A}" destId="{7A3F3738-B710-41D2-B3A4-8609F09452CF}"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380FD354-BFB2-4DAB-B52A-84780697A0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93BE8A1-5F92-4BE9-BB3A-391C55DE9924}">
      <dgm:prSet/>
      <dgm:spPr/>
      <dgm:t>
        <a:bodyPr/>
        <a:lstStyle/>
        <a:p>
          <a:pPr rtl="0"/>
          <a:r>
            <a:rPr lang="es-ES_tradnl" b="1" dirty="0"/>
            <a:t>3.2.3. SELECTORES BASADOS EN IDENTIFICADORES (I) </a:t>
          </a:r>
          <a:endParaRPr lang="es-ES_tradnl" dirty="0"/>
        </a:p>
      </dgm:t>
    </dgm:pt>
    <dgm:pt modelId="{78161A4E-9E8C-4EA0-8901-FB2493B7A3CE}" type="parTrans" cxnId="{3157D61D-7B02-41C5-A08C-985B0B019F1D}">
      <dgm:prSet/>
      <dgm:spPr/>
      <dgm:t>
        <a:bodyPr/>
        <a:lstStyle/>
        <a:p>
          <a:endParaRPr lang="es-ES_tradnl"/>
        </a:p>
      </dgm:t>
    </dgm:pt>
    <dgm:pt modelId="{CFBC02D1-D363-40C5-95C2-2D4099B04850}" type="sibTrans" cxnId="{3157D61D-7B02-41C5-A08C-985B0B019F1D}">
      <dgm:prSet/>
      <dgm:spPr/>
      <dgm:t>
        <a:bodyPr/>
        <a:lstStyle/>
        <a:p>
          <a:endParaRPr lang="es-ES_tradnl"/>
        </a:p>
      </dgm:t>
    </dgm:pt>
    <dgm:pt modelId="{8B25F781-9F8D-4FEA-AF98-88D21720662C}" type="pres">
      <dgm:prSet presAssocID="{380FD354-BFB2-4DAB-B52A-84780697A054}" presName="linear" presStyleCnt="0">
        <dgm:presLayoutVars>
          <dgm:animLvl val="lvl"/>
          <dgm:resizeHandles val="exact"/>
        </dgm:presLayoutVars>
      </dgm:prSet>
      <dgm:spPr/>
    </dgm:pt>
    <dgm:pt modelId="{3EB383FF-A567-4177-BF22-CE9F040D8236}" type="pres">
      <dgm:prSet presAssocID="{593BE8A1-5F92-4BE9-BB3A-391C55DE9924}" presName="parentText" presStyleLbl="node1" presStyleIdx="0" presStyleCnt="1" custLinFactNeighborX="126" custLinFactNeighborY="-26459">
        <dgm:presLayoutVars>
          <dgm:chMax val="0"/>
          <dgm:bulletEnabled val="1"/>
        </dgm:presLayoutVars>
      </dgm:prSet>
      <dgm:spPr/>
    </dgm:pt>
  </dgm:ptLst>
  <dgm:cxnLst>
    <dgm:cxn modelId="{3157D61D-7B02-41C5-A08C-985B0B019F1D}" srcId="{380FD354-BFB2-4DAB-B52A-84780697A054}" destId="{593BE8A1-5F92-4BE9-BB3A-391C55DE9924}" srcOrd="0" destOrd="0" parTransId="{78161A4E-9E8C-4EA0-8901-FB2493B7A3CE}" sibTransId="{CFBC02D1-D363-40C5-95C2-2D4099B04850}"/>
    <dgm:cxn modelId="{156238CA-3FC3-41DC-9168-8E4BB3C0620E}" type="presOf" srcId="{593BE8A1-5F92-4BE9-BB3A-391C55DE9924}" destId="{3EB383FF-A567-4177-BF22-CE9F040D8236}" srcOrd="0" destOrd="0" presId="urn:microsoft.com/office/officeart/2005/8/layout/vList2"/>
    <dgm:cxn modelId="{675480F3-92DD-4BB6-9F19-07E88AB0C54E}" type="presOf" srcId="{380FD354-BFB2-4DAB-B52A-84780697A054}" destId="{8B25F781-9F8D-4FEA-AF98-88D21720662C}" srcOrd="0" destOrd="0" presId="urn:microsoft.com/office/officeart/2005/8/layout/vList2"/>
    <dgm:cxn modelId="{68E533E9-A510-46AC-9D95-F2083CBEB4E9}" type="presParOf" srcId="{8B25F781-9F8D-4FEA-AF98-88D21720662C}" destId="{3EB383FF-A567-4177-BF22-CE9F040D82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36FC7222-E736-4DE5-B764-8D8E79C97A35}" type="doc">
      <dgm:prSet loTypeId="urn:microsoft.com/office/officeart/2005/8/layout/cycle1" loCatId="cycle" qsTypeId="urn:microsoft.com/office/officeart/2005/8/quickstyle/simple1" qsCatId="simple" csTypeId="urn:microsoft.com/office/officeart/2005/8/colors/colorful1#9" csCatId="colorful" phldr="1"/>
      <dgm:spPr/>
      <dgm:t>
        <a:bodyPr/>
        <a:lstStyle/>
        <a:p>
          <a:endParaRPr lang="es-ES_tradnl"/>
        </a:p>
      </dgm:t>
    </dgm:pt>
    <dgm:pt modelId="{9B0F1592-6193-424C-BDF3-CA976F79CA80}">
      <dgm:prSet custT="1"/>
      <dgm:spPr/>
      <dgm:t>
        <a:bodyPr/>
        <a:lstStyle/>
        <a:p>
          <a:pPr rtl="0"/>
          <a:r>
            <a:rPr lang="es-ES" sz="1800" dirty="0"/>
            <a:t>1º A diferencia de las clases, los identificadores </a:t>
          </a:r>
          <a:r>
            <a:rPr lang="es-ES" sz="1800" u="sng" dirty="0"/>
            <a:t>SOLO SE PUEDEN USAR EN UN ÚNICO ELEMENTO</a:t>
          </a:r>
          <a:r>
            <a:rPr lang="es-ES" sz="1200" dirty="0"/>
            <a:t>. </a:t>
          </a:r>
        </a:p>
      </dgm:t>
    </dgm:pt>
    <dgm:pt modelId="{45125A3D-F53D-494C-80C6-5D8864E34725}" type="parTrans" cxnId="{00ABB591-EC95-42B0-9E56-08B7D367C09D}">
      <dgm:prSet/>
      <dgm:spPr/>
      <dgm:t>
        <a:bodyPr/>
        <a:lstStyle/>
        <a:p>
          <a:endParaRPr lang="es-ES_tradnl" sz="1050"/>
        </a:p>
      </dgm:t>
    </dgm:pt>
    <dgm:pt modelId="{E70431B5-7A3C-4D40-889B-A9689F8618CA}" type="sibTrans" cxnId="{00ABB591-EC95-42B0-9E56-08B7D367C09D}">
      <dgm:prSet/>
      <dgm:spPr/>
      <dgm:t>
        <a:bodyPr/>
        <a:lstStyle/>
        <a:p>
          <a:endParaRPr lang="es-ES_tradnl" sz="1050"/>
        </a:p>
      </dgm:t>
    </dgm:pt>
    <dgm:pt modelId="{CF2B95EF-D71E-4B69-A7F8-961300D51AB3}">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s-ES_tradnl" sz="1600" i="1" dirty="0" err="1"/>
            <a:t>nombreetiqueta</a:t>
          </a:r>
          <a:r>
            <a:rPr lang="es-ES_tradnl" sz="1600" i="1" dirty="0" err="1">
              <a:solidFill>
                <a:srgbClr val="FF0000"/>
              </a:solidFill>
            </a:rPr>
            <a:t>#</a:t>
          </a:r>
          <a:r>
            <a:rPr lang="es-ES_tradnl" sz="1600" i="1" dirty="0" err="1"/>
            <a:t>nombreclase</a:t>
          </a:r>
          <a:r>
            <a:rPr lang="es-ES_tradnl" sz="1200" i="1" dirty="0"/>
            <a:t> </a:t>
          </a:r>
          <a:r>
            <a:rPr lang="es-ES_tradnl" sz="1600" i="1" dirty="0"/>
            <a:t>{</a:t>
          </a:r>
          <a:r>
            <a:rPr lang="es-ES_tradnl" sz="1600" i="1" dirty="0" err="1"/>
            <a:t>atributo:valor</a:t>
          </a:r>
          <a:r>
            <a:rPr lang="es-ES_tradnl" sz="1600" i="1" dirty="0"/>
            <a:t>; </a:t>
          </a:r>
          <a:r>
            <a:rPr lang="es-ES_tradnl" sz="1600" i="1" dirty="0" err="1"/>
            <a:t>atributo:valor</a:t>
          </a:r>
          <a:r>
            <a:rPr lang="es-ES_tradnl" sz="1600" i="1" dirty="0"/>
            <a:t>; … } </a:t>
          </a:r>
        </a:p>
      </dgm:t>
    </dgm:pt>
    <dgm:pt modelId="{55B13E29-D7AB-4374-8E5C-8D7DFF94F122}" type="parTrans" cxnId="{BA1FB9B9-D9FC-46CA-A1A9-33E47FBC6B50}">
      <dgm:prSet/>
      <dgm:spPr/>
      <dgm:t>
        <a:bodyPr/>
        <a:lstStyle/>
        <a:p>
          <a:endParaRPr lang="es-ES_tradnl" sz="1050"/>
        </a:p>
      </dgm:t>
    </dgm:pt>
    <dgm:pt modelId="{49E8FD17-D3A3-43C2-A311-B3B1FDDDA13F}" type="sibTrans" cxnId="{BA1FB9B9-D9FC-46CA-A1A9-33E47FBC6B50}">
      <dgm:prSet/>
      <dgm:spPr/>
      <dgm:t>
        <a:bodyPr/>
        <a:lstStyle/>
        <a:p>
          <a:endParaRPr lang="es-ES_tradnl" sz="1050"/>
        </a:p>
      </dgm:t>
    </dgm:pt>
    <dgm:pt modelId="{4797C243-7C80-48BD-AD2D-875707F0BC16}">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s-ES_tradnl" sz="1600" i="1" dirty="0">
              <a:solidFill>
                <a:srgbClr val="FF0000"/>
              </a:solidFill>
            </a:rPr>
            <a:t>#</a:t>
          </a:r>
          <a:r>
            <a:rPr lang="es-ES_tradnl" sz="1600" i="1" dirty="0" err="1"/>
            <a:t>nombreclase</a:t>
          </a:r>
          <a:r>
            <a:rPr lang="es-ES_tradnl" sz="1600" i="1" dirty="0"/>
            <a:t> {</a:t>
          </a:r>
          <a:r>
            <a:rPr lang="es-ES_tradnl" sz="1600" i="1" dirty="0" err="1"/>
            <a:t>atributo:valor</a:t>
          </a:r>
          <a:r>
            <a:rPr lang="es-ES_tradnl" sz="1600" i="1" dirty="0"/>
            <a:t>; </a:t>
          </a:r>
          <a:r>
            <a:rPr lang="es-ES_tradnl" sz="1600" i="1" dirty="0" err="1"/>
            <a:t>atributo:valor</a:t>
          </a:r>
          <a:r>
            <a:rPr lang="es-ES_tradnl" sz="1600" i="1" dirty="0"/>
            <a:t>; … }</a:t>
          </a:r>
        </a:p>
        <a:p>
          <a:pPr rtl="0"/>
          <a:r>
            <a:rPr lang="es-ES" sz="1600" dirty="0"/>
            <a:t>#destacado { color: </a:t>
          </a:r>
          <a:r>
            <a:rPr lang="es-ES" sz="1600"/>
            <a:t>red;}</a:t>
          </a:r>
          <a:endParaRPr lang="es-ES" sz="1600" dirty="0"/>
        </a:p>
      </dgm:t>
    </dgm:pt>
    <dgm:pt modelId="{D75BBD80-FC20-4297-B27F-5549D5A9BB66}" type="parTrans" cxnId="{4E754306-51E9-41A1-A426-A4D46F63C0A0}">
      <dgm:prSet/>
      <dgm:spPr/>
      <dgm:t>
        <a:bodyPr/>
        <a:lstStyle/>
        <a:p>
          <a:endParaRPr lang="es-ES_tradnl" sz="1050"/>
        </a:p>
      </dgm:t>
    </dgm:pt>
    <dgm:pt modelId="{F08990E6-1117-4528-B531-06B77F646A59}" type="sibTrans" cxnId="{4E754306-51E9-41A1-A426-A4D46F63C0A0}">
      <dgm:prSet/>
      <dgm:spPr/>
      <dgm:t>
        <a:bodyPr/>
        <a:lstStyle/>
        <a:p>
          <a:endParaRPr lang="es-ES_tradnl" sz="1050"/>
        </a:p>
      </dgm:t>
    </dgm:pt>
    <dgm:pt modelId="{B5DE6CFB-9124-4300-9B09-11E696D3AA87}" type="pres">
      <dgm:prSet presAssocID="{36FC7222-E736-4DE5-B764-8D8E79C97A35}" presName="cycle" presStyleCnt="0">
        <dgm:presLayoutVars>
          <dgm:dir/>
          <dgm:resizeHandles val="exact"/>
        </dgm:presLayoutVars>
      </dgm:prSet>
      <dgm:spPr/>
    </dgm:pt>
    <dgm:pt modelId="{49A6BA93-EB01-4367-B977-5868058EF1E9}" type="pres">
      <dgm:prSet presAssocID="{9B0F1592-6193-424C-BDF3-CA976F79CA80}" presName="dummy" presStyleCnt="0"/>
      <dgm:spPr/>
    </dgm:pt>
    <dgm:pt modelId="{5889E72C-41C1-46CE-8F14-D3FAB01BEF22}" type="pres">
      <dgm:prSet presAssocID="{9B0F1592-6193-424C-BDF3-CA976F79CA80}" presName="node" presStyleLbl="revTx" presStyleIdx="0" presStyleCnt="3" custScaleX="243949" custRadScaleRad="187978" custRadScaleInc="79310">
        <dgm:presLayoutVars>
          <dgm:bulletEnabled val="1"/>
        </dgm:presLayoutVars>
      </dgm:prSet>
      <dgm:spPr/>
    </dgm:pt>
    <dgm:pt modelId="{33544543-8648-4A03-8C25-67845DA7E3EE}" type="pres">
      <dgm:prSet presAssocID="{E70431B5-7A3C-4D40-889B-A9689F8618CA}" presName="sibTrans" presStyleLbl="node1" presStyleIdx="0" presStyleCnt="3" custScaleX="83318" custLinFactNeighborX="66143" custLinFactNeighborY="5365"/>
      <dgm:spPr/>
    </dgm:pt>
    <dgm:pt modelId="{BC8669B4-2924-4F7F-81F5-FFCAEBBD8E4A}" type="pres">
      <dgm:prSet presAssocID="{CF2B95EF-D71E-4B69-A7F8-961300D51AB3}" presName="dummy" presStyleCnt="0"/>
      <dgm:spPr/>
    </dgm:pt>
    <dgm:pt modelId="{1EBCD0B2-53E8-4CF8-878C-05CD7FB0A659}" type="pres">
      <dgm:prSet presAssocID="{CF2B95EF-D71E-4B69-A7F8-961300D51AB3}" presName="node" presStyleLbl="revTx" presStyleIdx="1" presStyleCnt="3" custScaleX="365695" custScaleY="34476">
        <dgm:presLayoutVars>
          <dgm:bulletEnabled val="1"/>
        </dgm:presLayoutVars>
      </dgm:prSet>
      <dgm:spPr/>
    </dgm:pt>
    <dgm:pt modelId="{01B25EF5-13D9-446E-8495-926AEE364E09}" type="pres">
      <dgm:prSet presAssocID="{49E8FD17-D3A3-43C2-A311-B3B1FDDDA13F}" presName="sibTrans" presStyleLbl="node1" presStyleIdx="1" presStyleCnt="3" custLinFactNeighborX="-77265" custLinFactNeighborY="8669"/>
      <dgm:spPr/>
    </dgm:pt>
    <dgm:pt modelId="{E644B5E0-E566-4664-BCC9-FB37E190EC30}" type="pres">
      <dgm:prSet presAssocID="{4797C243-7C80-48BD-AD2D-875707F0BC16}" presName="dummy" presStyleCnt="0"/>
      <dgm:spPr/>
    </dgm:pt>
    <dgm:pt modelId="{541B8E8E-B65C-4D2C-A4FC-F756FC72EF22}" type="pres">
      <dgm:prSet presAssocID="{4797C243-7C80-48BD-AD2D-875707F0BC16}" presName="node" presStyleLbl="revTx" presStyleIdx="2" presStyleCnt="3" custScaleX="279234" custScaleY="94360" custRadScaleRad="133306" custRadScaleInc="4477">
        <dgm:presLayoutVars>
          <dgm:bulletEnabled val="1"/>
        </dgm:presLayoutVars>
      </dgm:prSet>
      <dgm:spPr/>
    </dgm:pt>
    <dgm:pt modelId="{9AD9ACC3-AF35-42A8-BC27-0404B01CD013}" type="pres">
      <dgm:prSet presAssocID="{F08990E6-1117-4528-B531-06B77F646A59}" presName="sibTrans" presStyleLbl="node1" presStyleIdx="2" presStyleCnt="3" custFlipVert="1" custScaleX="1085" custScaleY="17434" custLinFactNeighborX="25801" custLinFactNeighborY="-2168"/>
      <dgm:spPr/>
    </dgm:pt>
  </dgm:ptLst>
  <dgm:cxnLst>
    <dgm:cxn modelId="{4E754306-51E9-41A1-A426-A4D46F63C0A0}" srcId="{36FC7222-E736-4DE5-B764-8D8E79C97A35}" destId="{4797C243-7C80-48BD-AD2D-875707F0BC16}" srcOrd="2" destOrd="0" parTransId="{D75BBD80-FC20-4297-B27F-5549D5A9BB66}" sibTransId="{F08990E6-1117-4528-B531-06B77F646A59}"/>
    <dgm:cxn modelId="{78CA7836-A8A6-4AE5-AEED-EEA8ADEF6D52}" type="presOf" srcId="{36FC7222-E736-4DE5-B764-8D8E79C97A35}" destId="{B5DE6CFB-9124-4300-9B09-11E696D3AA87}" srcOrd="0" destOrd="0" presId="urn:microsoft.com/office/officeart/2005/8/layout/cycle1"/>
    <dgm:cxn modelId="{00ABB591-EC95-42B0-9E56-08B7D367C09D}" srcId="{36FC7222-E736-4DE5-B764-8D8E79C97A35}" destId="{9B0F1592-6193-424C-BDF3-CA976F79CA80}" srcOrd="0" destOrd="0" parTransId="{45125A3D-F53D-494C-80C6-5D8864E34725}" sibTransId="{E70431B5-7A3C-4D40-889B-A9689F8618CA}"/>
    <dgm:cxn modelId="{5A299096-B151-4F2B-BD1D-E608B07855CF}" type="presOf" srcId="{9B0F1592-6193-424C-BDF3-CA976F79CA80}" destId="{5889E72C-41C1-46CE-8F14-D3FAB01BEF22}" srcOrd="0" destOrd="0" presId="urn:microsoft.com/office/officeart/2005/8/layout/cycle1"/>
    <dgm:cxn modelId="{426E9CAA-06EF-4C99-849A-7CD5304E2A96}" type="presOf" srcId="{CF2B95EF-D71E-4B69-A7F8-961300D51AB3}" destId="{1EBCD0B2-53E8-4CF8-878C-05CD7FB0A659}" srcOrd="0" destOrd="0" presId="urn:microsoft.com/office/officeart/2005/8/layout/cycle1"/>
    <dgm:cxn modelId="{BA1FB9B9-D9FC-46CA-A1A9-33E47FBC6B50}" srcId="{36FC7222-E736-4DE5-B764-8D8E79C97A35}" destId="{CF2B95EF-D71E-4B69-A7F8-961300D51AB3}" srcOrd="1" destOrd="0" parTransId="{55B13E29-D7AB-4374-8E5C-8D7DFF94F122}" sibTransId="{49E8FD17-D3A3-43C2-A311-B3B1FDDDA13F}"/>
    <dgm:cxn modelId="{724805E8-B075-47CE-8FBA-84422E6EF562}" type="presOf" srcId="{49E8FD17-D3A3-43C2-A311-B3B1FDDDA13F}" destId="{01B25EF5-13D9-446E-8495-926AEE364E09}" srcOrd="0" destOrd="0" presId="urn:microsoft.com/office/officeart/2005/8/layout/cycle1"/>
    <dgm:cxn modelId="{F64C28ED-ED95-436A-8095-9D62803A6B8A}" type="presOf" srcId="{4797C243-7C80-48BD-AD2D-875707F0BC16}" destId="{541B8E8E-B65C-4D2C-A4FC-F756FC72EF22}" srcOrd="0" destOrd="0" presId="urn:microsoft.com/office/officeart/2005/8/layout/cycle1"/>
    <dgm:cxn modelId="{23F2CAFA-2F01-48A7-B2F5-6B7E39DE2A89}" type="presOf" srcId="{E70431B5-7A3C-4D40-889B-A9689F8618CA}" destId="{33544543-8648-4A03-8C25-67845DA7E3EE}" srcOrd="0" destOrd="0" presId="urn:microsoft.com/office/officeart/2005/8/layout/cycle1"/>
    <dgm:cxn modelId="{475052FD-8AF5-4124-9FA5-72FAFFAF6620}" type="presOf" srcId="{F08990E6-1117-4528-B531-06B77F646A59}" destId="{9AD9ACC3-AF35-42A8-BC27-0404B01CD013}" srcOrd="0" destOrd="0" presId="urn:microsoft.com/office/officeart/2005/8/layout/cycle1"/>
    <dgm:cxn modelId="{CD927786-34E0-49C5-961D-EEF3E2D923C7}" type="presParOf" srcId="{B5DE6CFB-9124-4300-9B09-11E696D3AA87}" destId="{49A6BA93-EB01-4367-B977-5868058EF1E9}" srcOrd="0" destOrd="0" presId="urn:microsoft.com/office/officeart/2005/8/layout/cycle1"/>
    <dgm:cxn modelId="{C10D690F-22E6-4299-BA90-7AD42E76F2C4}" type="presParOf" srcId="{B5DE6CFB-9124-4300-9B09-11E696D3AA87}" destId="{5889E72C-41C1-46CE-8F14-D3FAB01BEF22}" srcOrd="1" destOrd="0" presId="urn:microsoft.com/office/officeart/2005/8/layout/cycle1"/>
    <dgm:cxn modelId="{B610E5C5-A9C2-4689-9DAA-D54DAB0C5747}" type="presParOf" srcId="{B5DE6CFB-9124-4300-9B09-11E696D3AA87}" destId="{33544543-8648-4A03-8C25-67845DA7E3EE}" srcOrd="2" destOrd="0" presId="urn:microsoft.com/office/officeart/2005/8/layout/cycle1"/>
    <dgm:cxn modelId="{C8007DFF-6639-4AC1-91ED-06520280CE8C}" type="presParOf" srcId="{B5DE6CFB-9124-4300-9B09-11E696D3AA87}" destId="{BC8669B4-2924-4F7F-81F5-FFCAEBBD8E4A}" srcOrd="3" destOrd="0" presId="urn:microsoft.com/office/officeart/2005/8/layout/cycle1"/>
    <dgm:cxn modelId="{8B9F8800-EFFA-46C2-BA38-B46176557749}" type="presParOf" srcId="{B5DE6CFB-9124-4300-9B09-11E696D3AA87}" destId="{1EBCD0B2-53E8-4CF8-878C-05CD7FB0A659}" srcOrd="4" destOrd="0" presId="urn:microsoft.com/office/officeart/2005/8/layout/cycle1"/>
    <dgm:cxn modelId="{0177DDCA-2E8E-4F9A-8E4E-5EE295863EF8}" type="presParOf" srcId="{B5DE6CFB-9124-4300-9B09-11E696D3AA87}" destId="{01B25EF5-13D9-446E-8495-926AEE364E09}" srcOrd="5" destOrd="0" presId="urn:microsoft.com/office/officeart/2005/8/layout/cycle1"/>
    <dgm:cxn modelId="{5CED331C-FDD9-420B-8DCA-583F9292F1FE}" type="presParOf" srcId="{B5DE6CFB-9124-4300-9B09-11E696D3AA87}" destId="{E644B5E0-E566-4664-BCC9-FB37E190EC30}" srcOrd="6" destOrd="0" presId="urn:microsoft.com/office/officeart/2005/8/layout/cycle1"/>
    <dgm:cxn modelId="{FB8A9016-DDFD-430E-9375-2567963CB9B9}" type="presParOf" srcId="{B5DE6CFB-9124-4300-9B09-11E696D3AA87}" destId="{541B8E8E-B65C-4D2C-A4FC-F756FC72EF22}" srcOrd="7" destOrd="0" presId="urn:microsoft.com/office/officeart/2005/8/layout/cycle1"/>
    <dgm:cxn modelId="{24AC7C5E-862C-4E1B-99E7-423D8794F7DA}" type="presParOf" srcId="{B5DE6CFB-9124-4300-9B09-11E696D3AA87}" destId="{9AD9ACC3-AF35-42A8-BC27-0404B01CD013}" srcOrd="8"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F5E4A34-67AB-4C7E-AFCD-5F9A27D5B7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B2AE799E-26BC-46B2-8D55-B7819FC12BC6}">
      <dgm:prSet/>
      <dgm:spPr/>
      <dgm:t>
        <a:bodyPr/>
        <a:lstStyle/>
        <a:p>
          <a:pPr rtl="0"/>
          <a:r>
            <a:rPr lang="es-ES" dirty="0"/>
            <a:t>Restringir el alcance del selector ID mediante la combinación con otros selectores.  </a:t>
          </a:r>
          <a:endParaRPr lang="es-ES_tradnl" dirty="0"/>
        </a:p>
      </dgm:t>
    </dgm:pt>
    <dgm:pt modelId="{87A78880-CEF0-4E76-AC56-CC211C88E2C6}" type="parTrans" cxnId="{2FC51368-69A6-4037-91B6-1C5D12C97F10}">
      <dgm:prSet/>
      <dgm:spPr/>
      <dgm:t>
        <a:bodyPr/>
        <a:lstStyle/>
        <a:p>
          <a:endParaRPr lang="es-ES_tradnl"/>
        </a:p>
      </dgm:t>
    </dgm:pt>
    <dgm:pt modelId="{C835DA8A-B90A-4373-95E0-52EA35C3280F}" type="sibTrans" cxnId="{2FC51368-69A6-4037-91B6-1C5D12C97F10}">
      <dgm:prSet/>
      <dgm:spPr/>
      <dgm:t>
        <a:bodyPr/>
        <a:lstStyle/>
        <a:p>
          <a:endParaRPr lang="es-ES_tradnl"/>
        </a:p>
      </dgm:t>
    </dgm:pt>
    <dgm:pt modelId="{2A58B09D-7E11-4645-8191-9337AD735EC0}" type="pres">
      <dgm:prSet presAssocID="{3F5E4A34-67AB-4C7E-AFCD-5F9A27D5B7C5}" presName="linear" presStyleCnt="0">
        <dgm:presLayoutVars>
          <dgm:animLvl val="lvl"/>
          <dgm:resizeHandles val="exact"/>
        </dgm:presLayoutVars>
      </dgm:prSet>
      <dgm:spPr/>
    </dgm:pt>
    <dgm:pt modelId="{5D765F44-D527-4A72-9068-019737A780E7}" type="pres">
      <dgm:prSet presAssocID="{B2AE799E-26BC-46B2-8D55-B7819FC12BC6}" presName="parentText" presStyleLbl="node1" presStyleIdx="0" presStyleCnt="1">
        <dgm:presLayoutVars>
          <dgm:chMax val="0"/>
          <dgm:bulletEnabled val="1"/>
        </dgm:presLayoutVars>
      </dgm:prSet>
      <dgm:spPr/>
    </dgm:pt>
  </dgm:ptLst>
  <dgm:cxnLst>
    <dgm:cxn modelId="{2FC51368-69A6-4037-91B6-1C5D12C97F10}" srcId="{3F5E4A34-67AB-4C7E-AFCD-5F9A27D5B7C5}" destId="{B2AE799E-26BC-46B2-8D55-B7819FC12BC6}" srcOrd="0" destOrd="0" parTransId="{87A78880-CEF0-4E76-AC56-CC211C88E2C6}" sibTransId="{C835DA8A-B90A-4373-95E0-52EA35C3280F}"/>
    <dgm:cxn modelId="{9582609B-E179-4BDF-899E-3175B063C9C8}" type="presOf" srcId="{B2AE799E-26BC-46B2-8D55-B7819FC12BC6}" destId="{5D765F44-D527-4A72-9068-019737A780E7}" srcOrd="0" destOrd="0" presId="urn:microsoft.com/office/officeart/2005/8/layout/vList2"/>
    <dgm:cxn modelId="{FD0F3AAF-6F8D-47A3-8E6E-639F0C362DB4}" type="presOf" srcId="{3F5E4A34-67AB-4C7E-AFCD-5F9A27D5B7C5}" destId="{2A58B09D-7E11-4645-8191-9337AD735EC0}" srcOrd="0" destOrd="0" presId="urn:microsoft.com/office/officeart/2005/8/layout/vList2"/>
    <dgm:cxn modelId="{DD5F1545-A0FD-4420-9421-8947EF7F4548}" type="presParOf" srcId="{2A58B09D-7E11-4645-8191-9337AD735EC0}" destId="{5D765F44-D527-4A72-9068-019737A780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92CC8D4C-631F-46A3-AF6D-7A54501537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942E5324-172D-4AF1-9B2D-5D7DBA56C912}">
      <dgm:prSet/>
      <dgm:spPr/>
      <dgm:t>
        <a:bodyPr/>
        <a:lstStyle/>
        <a:p>
          <a:pPr rtl="0"/>
          <a:r>
            <a:rPr lang="es-ES" b="1" dirty="0"/>
            <a:t>3.2.3. SELECTORES BASADOS EN IDENTIFICADORES (II) . Ejemplo:</a:t>
          </a:r>
          <a:endParaRPr lang="es-ES_tradnl" dirty="0"/>
        </a:p>
      </dgm:t>
    </dgm:pt>
    <dgm:pt modelId="{A04FD521-54F4-4026-803F-5E69FFF5FD38}" type="parTrans" cxnId="{C9511D37-933E-4978-9EE3-69FB4956D115}">
      <dgm:prSet/>
      <dgm:spPr/>
      <dgm:t>
        <a:bodyPr/>
        <a:lstStyle/>
        <a:p>
          <a:endParaRPr lang="es-ES_tradnl"/>
        </a:p>
      </dgm:t>
    </dgm:pt>
    <dgm:pt modelId="{BD9D761B-40EC-4E38-8AAD-B77ADB830F44}" type="sibTrans" cxnId="{C9511D37-933E-4978-9EE3-69FB4956D115}">
      <dgm:prSet/>
      <dgm:spPr/>
      <dgm:t>
        <a:bodyPr/>
        <a:lstStyle/>
        <a:p>
          <a:endParaRPr lang="es-ES_tradnl"/>
        </a:p>
      </dgm:t>
    </dgm:pt>
    <dgm:pt modelId="{54862C17-133D-492E-8409-F5424A6EEDD4}" type="pres">
      <dgm:prSet presAssocID="{92CC8D4C-631F-46A3-AF6D-7A545015375B}" presName="linear" presStyleCnt="0">
        <dgm:presLayoutVars>
          <dgm:animLvl val="lvl"/>
          <dgm:resizeHandles val="exact"/>
        </dgm:presLayoutVars>
      </dgm:prSet>
      <dgm:spPr/>
    </dgm:pt>
    <dgm:pt modelId="{7B6C9B67-C19C-4ADB-928B-ED22D1699AF3}" type="pres">
      <dgm:prSet presAssocID="{942E5324-172D-4AF1-9B2D-5D7DBA56C912}" presName="parentText" presStyleLbl="node1" presStyleIdx="0" presStyleCnt="1">
        <dgm:presLayoutVars>
          <dgm:chMax val="0"/>
          <dgm:bulletEnabled val="1"/>
        </dgm:presLayoutVars>
      </dgm:prSet>
      <dgm:spPr/>
    </dgm:pt>
  </dgm:ptLst>
  <dgm:cxnLst>
    <dgm:cxn modelId="{C9511D37-933E-4978-9EE3-69FB4956D115}" srcId="{92CC8D4C-631F-46A3-AF6D-7A545015375B}" destId="{942E5324-172D-4AF1-9B2D-5D7DBA56C912}" srcOrd="0" destOrd="0" parTransId="{A04FD521-54F4-4026-803F-5E69FFF5FD38}" sibTransId="{BD9D761B-40EC-4E38-8AAD-B77ADB830F44}"/>
    <dgm:cxn modelId="{37EB5F6A-9F86-456D-AA23-CDF4AD75B77E}" type="presOf" srcId="{92CC8D4C-631F-46A3-AF6D-7A545015375B}" destId="{54862C17-133D-492E-8409-F5424A6EEDD4}" srcOrd="0" destOrd="0" presId="urn:microsoft.com/office/officeart/2005/8/layout/vList2"/>
    <dgm:cxn modelId="{4531149D-19F4-49AF-A200-1ADD348886CD}" type="presOf" srcId="{942E5324-172D-4AF1-9B2D-5D7DBA56C912}" destId="{7B6C9B67-C19C-4ADB-928B-ED22D1699AF3}" srcOrd="0" destOrd="0" presId="urn:microsoft.com/office/officeart/2005/8/layout/vList2"/>
    <dgm:cxn modelId="{C6FD9397-34BD-4200-A958-EB7B3BAAADFC}" type="presParOf" srcId="{54862C17-133D-492E-8409-F5424A6EEDD4}" destId="{7B6C9B67-C19C-4ADB-928B-ED22D1699A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B071884E-ED6E-46F7-A559-7CB1B0119E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3559F270-629B-41DC-83CD-7FD188E52FCE}">
      <dgm:prSet/>
      <dgm:spPr/>
      <dgm:t>
        <a:bodyPr/>
        <a:lstStyle/>
        <a:p>
          <a:pPr rtl="0"/>
          <a:r>
            <a:rPr lang="es-ES" dirty="0"/>
            <a:t>Diferencias de uso entre clases e </a:t>
          </a:r>
          <a:r>
            <a:rPr lang="es-ES" dirty="0">
              <a:solidFill>
                <a:srgbClr val="FF0000"/>
              </a:solidFill>
              <a:effectLst>
                <a:outerShdw blurRad="38100" dist="38100" dir="2700000" algn="tl">
                  <a:srgbClr val="000000">
                    <a:alpha val="43137"/>
                  </a:srgbClr>
                </a:outerShdw>
              </a:effectLst>
            </a:rPr>
            <a:t>identificadores</a:t>
          </a:r>
          <a:r>
            <a:rPr lang="es-ES" dirty="0"/>
            <a:t>.</a:t>
          </a:r>
          <a:endParaRPr lang="es-ES_tradnl" dirty="0"/>
        </a:p>
      </dgm:t>
    </dgm:pt>
    <dgm:pt modelId="{1A48C9EF-8853-4857-BD61-74406911090E}" type="parTrans" cxnId="{057E150F-7F45-4812-A7B2-39600FAA12BF}">
      <dgm:prSet/>
      <dgm:spPr/>
      <dgm:t>
        <a:bodyPr/>
        <a:lstStyle/>
        <a:p>
          <a:endParaRPr lang="es-ES_tradnl"/>
        </a:p>
      </dgm:t>
    </dgm:pt>
    <dgm:pt modelId="{4B2D6481-DF2A-4ABA-8860-0A8516907103}" type="sibTrans" cxnId="{057E150F-7F45-4812-A7B2-39600FAA12BF}">
      <dgm:prSet/>
      <dgm:spPr/>
      <dgm:t>
        <a:bodyPr/>
        <a:lstStyle/>
        <a:p>
          <a:endParaRPr lang="es-ES_tradnl"/>
        </a:p>
      </dgm:t>
    </dgm:pt>
    <dgm:pt modelId="{76A1558A-71EC-4156-96D1-0ED3F18203A4}" type="pres">
      <dgm:prSet presAssocID="{B071884E-ED6E-46F7-A559-7CB1B0119E48}" presName="linear" presStyleCnt="0">
        <dgm:presLayoutVars>
          <dgm:animLvl val="lvl"/>
          <dgm:resizeHandles val="exact"/>
        </dgm:presLayoutVars>
      </dgm:prSet>
      <dgm:spPr/>
    </dgm:pt>
    <dgm:pt modelId="{CAA7F698-B1D5-4311-8BBD-D599F36877DA}" type="pres">
      <dgm:prSet presAssocID="{3559F270-629B-41DC-83CD-7FD188E52FCE}" presName="parentText" presStyleLbl="node1" presStyleIdx="0" presStyleCnt="1">
        <dgm:presLayoutVars>
          <dgm:chMax val="0"/>
          <dgm:bulletEnabled val="1"/>
        </dgm:presLayoutVars>
      </dgm:prSet>
      <dgm:spPr/>
    </dgm:pt>
  </dgm:ptLst>
  <dgm:cxnLst>
    <dgm:cxn modelId="{057E150F-7F45-4812-A7B2-39600FAA12BF}" srcId="{B071884E-ED6E-46F7-A559-7CB1B0119E48}" destId="{3559F270-629B-41DC-83CD-7FD188E52FCE}" srcOrd="0" destOrd="0" parTransId="{1A48C9EF-8853-4857-BD61-74406911090E}" sibTransId="{4B2D6481-DF2A-4ABA-8860-0A8516907103}"/>
    <dgm:cxn modelId="{6CB9C9B8-4D60-4BC5-96E5-871DD063A6AF}" type="presOf" srcId="{B071884E-ED6E-46F7-A559-7CB1B0119E48}" destId="{76A1558A-71EC-4156-96D1-0ED3F18203A4}" srcOrd="0" destOrd="0" presId="urn:microsoft.com/office/officeart/2005/8/layout/vList2"/>
    <dgm:cxn modelId="{5F3486BA-4364-44D7-A987-3A4BDD7FD834}" type="presOf" srcId="{3559F270-629B-41DC-83CD-7FD188E52FCE}" destId="{CAA7F698-B1D5-4311-8BBD-D599F36877DA}" srcOrd="0" destOrd="0" presId="urn:microsoft.com/office/officeart/2005/8/layout/vList2"/>
    <dgm:cxn modelId="{8A4D60E5-CE3B-4321-9ADD-FCFCCD9678FB}" type="presParOf" srcId="{76A1558A-71EC-4156-96D1-0ED3F18203A4}" destId="{CAA7F698-B1D5-4311-8BBD-D599F36877D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92CC8D4C-631F-46A3-AF6D-7A54501537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942E5324-172D-4AF1-9B2D-5D7DBA56C912}">
      <dgm:prSet/>
      <dgm:spPr/>
      <dgm:t>
        <a:bodyPr/>
        <a:lstStyle/>
        <a:p>
          <a:pPr rtl="0"/>
          <a:r>
            <a:rPr lang="es-ES" b="1" dirty="0"/>
            <a:t>¿Qué pasa si definimos un identificador y lo asociamos a varios elementos distintos?</a:t>
          </a:r>
          <a:endParaRPr lang="es-ES_tradnl" dirty="0"/>
        </a:p>
      </dgm:t>
    </dgm:pt>
    <dgm:pt modelId="{A04FD521-54F4-4026-803F-5E69FFF5FD38}" type="parTrans" cxnId="{C9511D37-933E-4978-9EE3-69FB4956D115}">
      <dgm:prSet/>
      <dgm:spPr/>
      <dgm:t>
        <a:bodyPr/>
        <a:lstStyle/>
        <a:p>
          <a:endParaRPr lang="es-ES_tradnl"/>
        </a:p>
      </dgm:t>
    </dgm:pt>
    <dgm:pt modelId="{BD9D761B-40EC-4E38-8AAD-B77ADB830F44}" type="sibTrans" cxnId="{C9511D37-933E-4978-9EE3-69FB4956D115}">
      <dgm:prSet/>
      <dgm:spPr/>
      <dgm:t>
        <a:bodyPr/>
        <a:lstStyle/>
        <a:p>
          <a:endParaRPr lang="es-ES_tradnl"/>
        </a:p>
      </dgm:t>
    </dgm:pt>
    <dgm:pt modelId="{54862C17-133D-492E-8409-F5424A6EEDD4}" type="pres">
      <dgm:prSet presAssocID="{92CC8D4C-631F-46A3-AF6D-7A545015375B}" presName="linear" presStyleCnt="0">
        <dgm:presLayoutVars>
          <dgm:animLvl val="lvl"/>
          <dgm:resizeHandles val="exact"/>
        </dgm:presLayoutVars>
      </dgm:prSet>
      <dgm:spPr/>
    </dgm:pt>
    <dgm:pt modelId="{7B6C9B67-C19C-4ADB-928B-ED22D1699AF3}" type="pres">
      <dgm:prSet presAssocID="{942E5324-172D-4AF1-9B2D-5D7DBA56C912}" presName="parentText" presStyleLbl="node1" presStyleIdx="0" presStyleCnt="1">
        <dgm:presLayoutVars>
          <dgm:chMax val="0"/>
          <dgm:bulletEnabled val="1"/>
        </dgm:presLayoutVars>
      </dgm:prSet>
      <dgm:spPr/>
    </dgm:pt>
  </dgm:ptLst>
  <dgm:cxnLst>
    <dgm:cxn modelId="{26862329-04C7-474A-B69F-F500E2C425EB}" type="presOf" srcId="{942E5324-172D-4AF1-9B2D-5D7DBA56C912}" destId="{7B6C9B67-C19C-4ADB-928B-ED22D1699AF3}" srcOrd="0" destOrd="0" presId="urn:microsoft.com/office/officeart/2005/8/layout/vList2"/>
    <dgm:cxn modelId="{C9511D37-933E-4978-9EE3-69FB4956D115}" srcId="{92CC8D4C-631F-46A3-AF6D-7A545015375B}" destId="{942E5324-172D-4AF1-9B2D-5D7DBA56C912}" srcOrd="0" destOrd="0" parTransId="{A04FD521-54F4-4026-803F-5E69FFF5FD38}" sibTransId="{BD9D761B-40EC-4E38-8AAD-B77ADB830F44}"/>
    <dgm:cxn modelId="{831E3F49-95FA-4949-9554-DB912C936194}" type="presOf" srcId="{92CC8D4C-631F-46A3-AF6D-7A545015375B}" destId="{54862C17-133D-492E-8409-F5424A6EEDD4}" srcOrd="0" destOrd="0" presId="urn:microsoft.com/office/officeart/2005/8/layout/vList2"/>
    <dgm:cxn modelId="{0E7E2EDA-AAE5-4770-B41E-78A094BF126C}" type="presParOf" srcId="{54862C17-133D-492E-8409-F5424A6EEDD4}" destId="{7B6C9B67-C19C-4ADB-928B-ED22D1699A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39B6F735-3C55-46C7-8392-1276D0E3A4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AC7D13E-05EE-4EA1-A81F-3F33049CE1BC}">
      <dgm:prSet/>
      <dgm:spPr/>
      <dgm:t>
        <a:bodyPr/>
        <a:lstStyle/>
        <a:p>
          <a:pPr rtl="0"/>
          <a:r>
            <a:rPr lang="es-ES_tradnl" dirty="0"/>
            <a:t>Actividad 3.3</a:t>
          </a:r>
        </a:p>
      </dgm:t>
    </dgm:pt>
    <dgm:pt modelId="{B0EDC5CA-D568-4B88-8B7E-822F691757D9}" type="parTrans" cxnId="{FD393AFB-09A9-40AE-930B-1582440701DF}">
      <dgm:prSet/>
      <dgm:spPr/>
      <dgm:t>
        <a:bodyPr/>
        <a:lstStyle/>
        <a:p>
          <a:endParaRPr lang="es-ES_tradnl"/>
        </a:p>
      </dgm:t>
    </dgm:pt>
    <dgm:pt modelId="{C8857307-BEA8-4F30-BB79-8B299A90EA86}" type="sibTrans" cxnId="{FD393AFB-09A9-40AE-930B-1582440701DF}">
      <dgm:prSet/>
      <dgm:spPr/>
      <dgm:t>
        <a:bodyPr/>
        <a:lstStyle/>
        <a:p>
          <a:endParaRPr lang="es-ES_tradnl"/>
        </a:p>
      </dgm:t>
    </dgm:pt>
    <dgm:pt modelId="{EBBB0C9F-DB43-41EA-AD55-B05FBB311B1C}" type="pres">
      <dgm:prSet presAssocID="{39B6F735-3C55-46C7-8392-1276D0E3A4D1}" presName="linear" presStyleCnt="0">
        <dgm:presLayoutVars>
          <dgm:animLvl val="lvl"/>
          <dgm:resizeHandles val="exact"/>
        </dgm:presLayoutVars>
      </dgm:prSet>
      <dgm:spPr/>
    </dgm:pt>
    <dgm:pt modelId="{2CED458A-A99C-4709-A011-EA7D2072C193}" type="pres">
      <dgm:prSet presAssocID="{DAC7D13E-05EE-4EA1-A81F-3F33049CE1BC}" presName="parentText" presStyleLbl="node1" presStyleIdx="0" presStyleCnt="1">
        <dgm:presLayoutVars>
          <dgm:chMax val="0"/>
          <dgm:bulletEnabled val="1"/>
        </dgm:presLayoutVars>
      </dgm:prSet>
      <dgm:spPr/>
    </dgm:pt>
  </dgm:ptLst>
  <dgm:cxnLst>
    <dgm:cxn modelId="{EDB3FE37-B5C9-48AD-A069-269CCA2FA95F}" type="presOf" srcId="{DAC7D13E-05EE-4EA1-A81F-3F33049CE1BC}" destId="{2CED458A-A99C-4709-A011-EA7D2072C193}" srcOrd="0" destOrd="0" presId="urn:microsoft.com/office/officeart/2005/8/layout/vList2"/>
    <dgm:cxn modelId="{D0956D99-9466-44E9-838B-8BB8B57B2C2D}" type="presOf" srcId="{39B6F735-3C55-46C7-8392-1276D0E3A4D1}" destId="{EBBB0C9F-DB43-41EA-AD55-B05FBB311B1C}" srcOrd="0" destOrd="0" presId="urn:microsoft.com/office/officeart/2005/8/layout/vList2"/>
    <dgm:cxn modelId="{FD393AFB-09A9-40AE-930B-1582440701DF}" srcId="{39B6F735-3C55-46C7-8392-1276D0E3A4D1}" destId="{DAC7D13E-05EE-4EA1-A81F-3F33049CE1BC}" srcOrd="0" destOrd="0" parTransId="{B0EDC5CA-D568-4B88-8B7E-822F691757D9}" sibTransId="{C8857307-BEA8-4F30-BB79-8B299A90EA86}"/>
    <dgm:cxn modelId="{D15F45EC-39AA-4820-89E3-D79B8AE06D84}" type="presParOf" srcId="{EBBB0C9F-DB43-41EA-AD55-B05FBB311B1C}" destId="{2CED458A-A99C-4709-A011-EA7D2072C1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7509C2E-64BE-4EE9-BA4F-3CB45934DC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BAEDF141-0FB8-4077-B1DC-A21474DB93BC}">
      <dgm:prSet/>
      <dgm:spPr/>
      <dgm:t>
        <a:bodyPr/>
        <a:lstStyle/>
        <a:p>
          <a:pPr rtl="0"/>
          <a:r>
            <a:rPr lang="es-ES" dirty="0"/>
            <a:t>Cree un fichero </a:t>
          </a:r>
          <a:r>
            <a:rPr lang="es-ES" dirty="0" err="1"/>
            <a:t>html</a:t>
          </a:r>
          <a:r>
            <a:rPr lang="es-ES" dirty="0"/>
            <a:t> </a:t>
          </a:r>
          <a:r>
            <a:rPr lang="es-ES"/>
            <a:t>que defina </a:t>
          </a:r>
          <a:r>
            <a:rPr lang="es-ES" dirty="0"/>
            <a:t>un selector de clase y un selector de identificador. </a:t>
          </a:r>
        </a:p>
        <a:p>
          <a:pPr rtl="0"/>
          <a:r>
            <a:rPr lang="es-ES" dirty="0"/>
            <a:t>Prueba a usar id y </a:t>
          </a:r>
          <a:r>
            <a:rPr lang="es-ES" dirty="0" err="1"/>
            <a:t>class</a:t>
          </a:r>
          <a:r>
            <a:rPr lang="es-ES" dirty="0"/>
            <a:t> en uno o varios elementos </a:t>
          </a:r>
          <a:r>
            <a:rPr lang="es-ES" dirty="0" err="1"/>
            <a:t>html</a:t>
          </a:r>
          <a:r>
            <a:rPr lang="es-ES" dirty="0"/>
            <a:t> y compruebe su efecto. </a:t>
          </a:r>
          <a:endParaRPr lang="es-ES_tradnl" dirty="0"/>
        </a:p>
      </dgm:t>
    </dgm:pt>
    <dgm:pt modelId="{0040D256-5C50-4179-9CE2-960F3FC2FA5C}" type="parTrans" cxnId="{669C6838-0409-4380-B7E8-F6879177268A}">
      <dgm:prSet/>
      <dgm:spPr/>
      <dgm:t>
        <a:bodyPr/>
        <a:lstStyle/>
        <a:p>
          <a:endParaRPr lang="es-ES_tradnl"/>
        </a:p>
      </dgm:t>
    </dgm:pt>
    <dgm:pt modelId="{4AFC554C-CDC6-42BD-9F0D-5E94A7C9CA42}" type="sibTrans" cxnId="{669C6838-0409-4380-B7E8-F6879177268A}">
      <dgm:prSet/>
      <dgm:spPr/>
      <dgm:t>
        <a:bodyPr/>
        <a:lstStyle/>
        <a:p>
          <a:endParaRPr lang="es-ES_tradnl"/>
        </a:p>
      </dgm:t>
    </dgm:pt>
    <dgm:pt modelId="{4F8D0B6A-0066-4587-8AE6-7435F02C5B54}">
      <dgm:prSet/>
      <dgm:spPr/>
      <dgm:t>
        <a:bodyPr/>
        <a:lstStyle/>
        <a:p>
          <a:pPr rtl="0"/>
          <a:r>
            <a:rPr lang="es-ES" dirty="0"/>
            <a:t>¿Qué pasa si no se cumple la especificación y se repite un identificador en varios elementos? </a:t>
          </a:r>
        </a:p>
        <a:p>
          <a:pPr rtl="0"/>
          <a:r>
            <a:rPr lang="es-ES" dirty="0"/>
            <a:t>¿Cómo responde el navegador? </a:t>
          </a:r>
        </a:p>
        <a:p>
          <a:pPr rtl="0"/>
          <a:r>
            <a:rPr lang="es-ES" dirty="0"/>
            <a:t>Y en otro navegador, ¿responde igual?</a:t>
          </a:r>
          <a:endParaRPr lang="es-ES_tradnl" dirty="0"/>
        </a:p>
      </dgm:t>
    </dgm:pt>
    <dgm:pt modelId="{B53D45F5-6FBE-4D5C-9D8C-3BE52F8460B5}" type="parTrans" cxnId="{EDB835C3-4784-4943-ABF0-1B87E7C0D4F7}">
      <dgm:prSet/>
      <dgm:spPr/>
      <dgm:t>
        <a:bodyPr/>
        <a:lstStyle/>
        <a:p>
          <a:endParaRPr lang="es-ES_tradnl"/>
        </a:p>
      </dgm:t>
    </dgm:pt>
    <dgm:pt modelId="{96B353A8-7405-44D1-BE37-0985860061F6}" type="sibTrans" cxnId="{EDB835C3-4784-4943-ABF0-1B87E7C0D4F7}">
      <dgm:prSet/>
      <dgm:spPr/>
      <dgm:t>
        <a:bodyPr/>
        <a:lstStyle/>
        <a:p>
          <a:endParaRPr lang="es-ES_tradnl"/>
        </a:p>
      </dgm:t>
    </dgm:pt>
    <dgm:pt modelId="{A4090F09-5917-44DC-8001-92D8FAAC559B}" type="pres">
      <dgm:prSet presAssocID="{F7509C2E-64BE-4EE9-BA4F-3CB45934DC37}" presName="linear" presStyleCnt="0">
        <dgm:presLayoutVars>
          <dgm:animLvl val="lvl"/>
          <dgm:resizeHandles val="exact"/>
        </dgm:presLayoutVars>
      </dgm:prSet>
      <dgm:spPr/>
    </dgm:pt>
    <dgm:pt modelId="{71FD5EEB-B154-4D09-AF3B-039E4A585EDC}" type="pres">
      <dgm:prSet presAssocID="{BAEDF141-0FB8-4077-B1DC-A21474DB93BC}" presName="parentText" presStyleLbl="node1" presStyleIdx="0" presStyleCnt="2">
        <dgm:presLayoutVars>
          <dgm:chMax val="0"/>
          <dgm:bulletEnabled val="1"/>
        </dgm:presLayoutVars>
      </dgm:prSet>
      <dgm:spPr/>
    </dgm:pt>
    <dgm:pt modelId="{0B0319BB-DCB3-43B2-A495-93092CD67696}" type="pres">
      <dgm:prSet presAssocID="{4AFC554C-CDC6-42BD-9F0D-5E94A7C9CA42}" presName="spacer" presStyleCnt="0"/>
      <dgm:spPr/>
    </dgm:pt>
    <dgm:pt modelId="{C1D56DDC-7B4E-41D7-9708-3050DFDE9403}" type="pres">
      <dgm:prSet presAssocID="{4F8D0B6A-0066-4587-8AE6-7435F02C5B54}" presName="parentText" presStyleLbl="node1" presStyleIdx="1" presStyleCnt="2">
        <dgm:presLayoutVars>
          <dgm:chMax val="0"/>
          <dgm:bulletEnabled val="1"/>
        </dgm:presLayoutVars>
      </dgm:prSet>
      <dgm:spPr/>
    </dgm:pt>
  </dgm:ptLst>
  <dgm:cxnLst>
    <dgm:cxn modelId="{669C6838-0409-4380-B7E8-F6879177268A}" srcId="{F7509C2E-64BE-4EE9-BA4F-3CB45934DC37}" destId="{BAEDF141-0FB8-4077-B1DC-A21474DB93BC}" srcOrd="0" destOrd="0" parTransId="{0040D256-5C50-4179-9CE2-960F3FC2FA5C}" sibTransId="{4AFC554C-CDC6-42BD-9F0D-5E94A7C9CA42}"/>
    <dgm:cxn modelId="{2281347C-4A84-47FC-8842-9B72BDA561AF}" type="presOf" srcId="{F7509C2E-64BE-4EE9-BA4F-3CB45934DC37}" destId="{A4090F09-5917-44DC-8001-92D8FAAC559B}" srcOrd="0" destOrd="0" presId="urn:microsoft.com/office/officeart/2005/8/layout/vList2"/>
    <dgm:cxn modelId="{EDB835C3-4784-4943-ABF0-1B87E7C0D4F7}" srcId="{F7509C2E-64BE-4EE9-BA4F-3CB45934DC37}" destId="{4F8D0B6A-0066-4587-8AE6-7435F02C5B54}" srcOrd="1" destOrd="0" parTransId="{B53D45F5-6FBE-4D5C-9D8C-3BE52F8460B5}" sibTransId="{96B353A8-7405-44D1-BE37-0985860061F6}"/>
    <dgm:cxn modelId="{7CB382E7-3A66-435C-B966-C8F57B3297D7}" type="presOf" srcId="{4F8D0B6A-0066-4587-8AE6-7435F02C5B54}" destId="{C1D56DDC-7B4E-41D7-9708-3050DFDE9403}" srcOrd="0" destOrd="0" presId="urn:microsoft.com/office/officeart/2005/8/layout/vList2"/>
    <dgm:cxn modelId="{40457EF5-682E-4F50-8A77-AC9390878178}" type="presOf" srcId="{BAEDF141-0FB8-4077-B1DC-A21474DB93BC}" destId="{71FD5EEB-B154-4D09-AF3B-039E4A585EDC}" srcOrd="0" destOrd="0" presId="urn:microsoft.com/office/officeart/2005/8/layout/vList2"/>
    <dgm:cxn modelId="{93BA1724-E048-4F89-9B0B-F788202662F7}" type="presParOf" srcId="{A4090F09-5917-44DC-8001-92D8FAAC559B}" destId="{71FD5EEB-B154-4D09-AF3B-039E4A585EDC}" srcOrd="0" destOrd="0" presId="urn:microsoft.com/office/officeart/2005/8/layout/vList2"/>
    <dgm:cxn modelId="{4F46FFF6-1580-4731-80A8-32BF6E36032E}" type="presParOf" srcId="{A4090F09-5917-44DC-8001-92D8FAAC559B}" destId="{0B0319BB-DCB3-43B2-A495-93092CD67696}" srcOrd="1" destOrd="0" presId="urn:microsoft.com/office/officeart/2005/8/layout/vList2"/>
    <dgm:cxn modelId="{C02D511B-83EB-4BA3-8561-E0F88555DCB4}" type="presParOf" srcId="{A4090F09-5917-44DC-8001-92D8FAAC559B}" destId="{C1D56DDC-7B4E-41D7-9708-3050DFDE9403}"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FD38D8E3-7AB9-4B12-BA48-A57806659E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3C81F66D-A4EE-42B5-BA34-A17A4A59650E}">
      <dgm:prSet custT="1"/>
      <dgm:spPr/>
      <dgm:t>
        <a:bodyPr/>
        <a:lstStyle/>
        <a:p>
          <a:pPr rtl="0"/>
          <a:r>
            <a:rPr lang="es-ES" sz="4400" dirty="0"/>
            <a:t>3.3. AGRUPAMIENTO Y ANIDAMIENTO DE SELECTORES</a:t>
          </a:r>
          <a:endParaRPr lang="es-ES_tradnl" sz="4400" dirty="0"/>
        </a:p>
      </dgm:t>
    </dgm:pt>
    <dgm:pt modelId="{675E478D-7EA0-4B47-A9EE-490CA36E1D48}" type="parTrans" cxnId="{0BAC26B3-9D52-4B3D-858B-7492EA2EE729}">
      <dgm:prSet/>
      <dgm:spPr/>
      <dgm:t>
        <a:bodyPr/>
        <a:lstStyle/>
        <a:p>
          <a:endParaRPr lang="es-ES_tradnl"/>
        </a:p>
      </dgm:t>
    </dgm:pt>
    <dgm:pt modelId="{FC2CB326-ECA9-4D1E-BA84-B4C9D8DE32AE}" type="sibTrans" cxnId="{0BAC26B3-9D52-4B3D-858B-7492EA2EE729}">
      <dgm:prSet/>
      <dgm:spPr/>
      <dgm:t>
        <a:bodyPr/>
        <a:lstStyle/>
        <a:p>
          <a:endParaRPr lang="es-ES_tradnl"/>
        </a:p>
      </dgm:t>
    </dgm:pt>
    <dgm:pt modelId="{07B098F5-EC61-4CF4-BEF3-5F69FC745E14}" type="pres">
      <dgm:prSet presAssocID="{FD38D8E3-7AB9-4B12-BA48-A57806659EBF}" presName="linear" presStyleCnt="0">
        <dgm:presLayoutVars>
          <dgm:animLvl val="lvl"/>
          <dgm:resizeHandles val="exact"/>
        </dgm:presLayoutVars>
      </dgm:prSet>
      <dgm:spPr/>
    </dgm:pt>
    <dgm:pt modelId="{53D7917C-80E3-4D00-A2E3-79AD8035F046}" type="pres">
      <dgm:prSet presAssocID="{3C81F66D-A4EE-42B5-BA34-A17A4A59650E}" presName="parentText" presStyleLbl="node1" presStyleIdx="0" presStyleCnt="1" custScaleY="328653">
        <dgm:presLayoutVars>
          <dgm:chMax val="0"/>
          <dgm:bulletEnabled val="1"/>
        </dgm:presLayoutVars>
      </dgm:prSet>
      <dgm:spPr/>
    </dgm:pt>
  </dgm:ptLst>
  <dgm:cxnLst>
    <dgm:cxn modelId="{0BAC26B3-9D52-4B3D-858B-7492EA2EE729}" srcId="{FD38D8E3-7AB9-4B12-BA48-A57806659EBF}" destId="{3C81F66D-A4EE-42B5-BA34-A17A4A59650E}" srcOrd="0" destOrd="0" parTransId="{675E478D-7EA0-4B47-A9EE-490CA36E1D48}" sibTransId="{FC2CB326-ECA9-4D1E-BA84-B4C9D8DE32AE}"/>
    <dgm:cxn modelId="{497752C7-761C-4069-8827-18495A6C9E53}" type="presOf" srcId="{FD38D8E3-7AB9-4B12-BA48-A57806659EBF}" destId="{07B098F5-EC61-4CF4-BEF3-5F69FC745E14}" srcOrd="0" destOrd="0" presId="urn:microsoft.com/office/officeart/2005/8/layout/vList2"/>
    <dgm:cxn modelId="{7FA5A4F3-41DF-42E0-AAF1-8B6573B71437}" type="presOf" srcId="{3C81F66D-A4EE-42B5-BA34-A17A4A59650E}" destId="{53D7917C-80E3-4D00-A2E3-79AD8035F046}" srcOrd="0" destOrd="0" presId="urn:microsoft.com/office/officeart/2005/8/layout/vList2"/>
    <dgm:cxn modelId="{2FDA002F-073C-48F9-A905-772B5F81BE74}" type="presParOf" srcId="{07B098F5-EC61-4CF4-BEF3-5F69FC745E14}" destId="{53D7917C-80E3-4D00-A2E3-79AD8035F04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5BAD31-FA40-4E0D-BB92-C912C88AA64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ES_tradnl"/>
        </a:p>
      </dgm:t>
    </dgm:pt>
    <dgm:pt modelId="{5A92165A-645C-4371-AB25-CF30A129A513}">
      <dgm:prSet/>
      <dgm:spPr/>
      <dgm:t>
        <a:bodyPr/>
        <a:lstStyle/>
        <a:p>
          <a:pPr rtl="0"/>
          <a:r>
            <a:rPr lang="es-ES" dirty="0" err="1"/>
            <a:t>CSS</a:t>
          </a:r>
          <a:r>
            <a:rPr lang="es-ES" dirty="0"/>
            <a:t> (</a:t>
          </a:r>
          <a:r>
            <a:rPr lang="es-ES" i="1" dirty="0" err="1"/>
            <a:t>Cascading</a:t>
          </a:r>
          <a:r>
            <a:rPr lang="es-ES" i="1" dirty="0"/>
            <a:t> Style </a:t>
          </a:r>
          <a:r>
            <a:rPr lang="es-ES" i="1" dirty="0" err="1"/>
            <a:t>Sheet</a:t>
          </a:r>
          <a:r>
            <a:rPr lang="es-ES" i="1" dirty="0"/>
            <a:t>)</a:t>
          </a:r>
        </a:p>
        <a:p>
          <a:pPr rtl="0"/>
          <a:r>
            <a:rPr lang="es-ES" i="1" dirty="0"/>
            <a:t>- Hojas de estilos en cascada) </a:t>
          </a:r>
        </a:p>
      </dgm:t>
    </dgm:pt>
    <dgm:pt modelId="{E11339B1-FF75-45D8-B489-825291E87B5A}" type="parTrans" cxnId="{F982FDA3-EBA8-4BBD-A015-A9C4E5C6A0B7}">
      <dgm:prSet/>
      <dgm:spPr/>
      <dgm:t>
        <a:bodyPr/>
        <a:lstStyle/>
        <a:p>
          <a:endParaRPr lang="es-ES_tradnl"/>
        </a:p>
      </dgm:t>
    </dgm:pt>
    <dgm:pt modelId="{6B616268-245C-4073-8FDD-E9D7B7D6B2AF}" type="sibTrans" cxnId="{F982FDA3-EBA8-4BBD-A015-A9C4E5C6A0B7}">
      <dgm:prSet/>
      <dgm:spPr/>
      <dgm:t>
        <a:bodyPr/>
        <a:lstStyle/>
        <a:p>
          <a:endParaRPr lang="es-ES_tradnl"/>
        </a:p>
      </dgm:t>
    </dgm:pt>
    <dgm:pt modelId="{7672886A-0914-4556-AD17-B79F37063195}">
      <dgm:prSet/>
      <dgm:spPr/>
      <dgm:t>
        <a:bodyPr/>
        <a:lstStyle/>
        <a:p>
          <a:pPr rtl="0"/>
          <a:r>
            <a:rPr lang="es-ES" dirty="0"/>
            <a:t>Son un estándar del Consorcio </a:t>
          </a:r>
          <a:r>
            <a:rPr lang="es-ES" dirty="0" err="1"/>
            <a:t>WWW</a:t>
          </a:r>
          <a:r>
            <a:rPr lang="es-ES" dirty="0"/>
            <a:t> o W3C que permite ahorrar tiempo en el diseño de los sitios web y conseguir efectos potentes, empotrados en la mayoría de los navegadores.</a:t>
          </a:r>
          <a:endParaRPr lang="es-ES_tradnl" dirty="0"/>
        </a:p>
      </dgm:t>
    </dgm:pt>
    <dgm:pt modelId="{59B53624-EDDE-43FB-B76D-6EEE2BC5033D}" type="parTrans" cxnId="{C715E9D0-0A80-49F0-AEC0-FA42CBB963C0}">
      <dgm:prSet/>
      <dgm:spPr/>
      <dgm:t>
        <a:bodyPr/>
        <a:lstStyle/>
        <a:p>
          <a:endParaRPr lang="es-ES_tradnl"/>
        </a:p>
      </dgm:t>
    </dgm:pt>
    <dgm:pt modelId="{523D69DD-F746-4325-9078-27FE6F52ECE6}" type="sibTrans" cxnId="{C715E9D0-0A80-49F0-AEC0-FA42CBB963C0}">
      <dgm:prSet/>
      <dgm:spPr/>
      <dgm:t>
        <a:bodyPr/>
        <a:lstStyle/>
        <a:p>
          <a:endParaRPr lang="es-ES_tradnl"/>
        </a:p>
      </dgm:t>
    </dgm:pt>
    <dgm:pt modelId="{D1DBF0B6-9B40-4FC9-946C-C2211559F200}">
      <dgm:prSet/>
      <dgm:spPr/>
      <dgm:t>
        <a:bodyPr/>
        <a:lstStyle/>
        <a:p>
          <a:pPr rtl="0"/>
          <a:r>
            <a:rPr lang="es-ES" dirty="0"/>
            <a:t>Se denominan hojas de estilo en cascada porque  era posible que </a:t>
          </a:r>
          <a:r>
            <a:rPr lang="es-ES" u="sng" dirty="0"/>
            <a:t>un mismo contenido pueda ser regido por varios archivos </a:t>
          </a:r>
          <a:r>
            <a:rPr lang="es-ES" u="sng" dirty="0" err="1"/>
            <a:t>CSS</a:t>
          </a:r>
          <a:r>
            <a:rPr lang="es-ES" u="sng" dirty="0"/>
            <a:t> que controlen su apariencia</a:t>
          </a:r>
          <a:r>
            <a:rPr lang="es-ES" dirty="0"/>
            <a:t>.</a:t>
          </a:r>
        </a:p>
      </dgm:t>
    </dgm:pt>
    <dgm:pt modelId="{3024F809-BE6C-4B41-B667-BD265A7AE623}" type="parTrans" cxnId="{41D29886-67AC-4902-9103-D48C418F013C}">
      <dgm:prSet/>
      <dgm:spPr/>
      <dgm:t>
        <a:bodyPr/>
        <a:lstStyle/>
        <a:p>
          <a:endParaRPr lang="es-ES_tradnl"/>
        </a:p>
      </dgm:t>
    </dgm:pt>
    <dgm:pt modelId="{F2DC6A5A-38AD-4ECA-A3ED-B33DD4D782DD}" type="sibTrans" cxnId="{41D29886-67AC-4902-9103-D48C418F013C}">
      <dgm:prSet/>
      <dgm:spPr/>
      <dgm:t>
        <a:bodyPr/>
        <a:lstStyle/>
        <a:p>
          <a:endParaRPr lang="es-ES_tradnl"/>
        </a:p>
      </dgm:t>
    </dgm:pt>
    <dgm:pt modelId="{82F29522-1EB1-4E87-8DD5-DBEBB8DF1F1A}" type="pres">
      <dgm:prSet presAssocID="{7C5BAD31-FA40-4E0D-BB92-C912C88AA649}" presName="linear" presStyleCnt="0">
        <dgm:presLayoutVars>
          <dgm:animLvl val="lvl"/>
          <dgm:resizeHandles val="exact"/>
        </dgm:presLayoutVars>
      </dgm:prSet>
      <dgm:spPr/>
    </dgm:pt>
    <dgm:pt modelId="{53D9CDA2-9A1C-4C04-88FC-0D33219FC762}" type="pres">
      <dgm:prSet presAssocID="{5A92165A-645C-4371-AB25-CF30A129A513}" presName="parentText" presStyleLbl="node1" presStyleIdx="0" presStyleCnt="3">
        <dgm:presLayoutVars>
          <dgm:chMax val="0"/>
          <dgm:bulletEnabled val="1"/>
        </dgm:presLayoutVars>
      </dgm:prSet>
      <dgm:spPr/>
    </dgm:pt>
    <dgm:pt modelId="{5FFF6F09-B945-46D5-8C58-99D224B3607D}" type="pres">
      <dgm:prSet presAssocID="{6B616268-245C-4073-8FDD-E9D7B7D6B2AF}" presName="spacer" presStyleCnt="0"/>
      <dgm:spPr/>
    </dgm:pt>
    <dgm:pt modelId="{647DAC6E-6A51-4739-906E-FADCEDBC9006}" type="pres">
      <dgm:prSet presAssocID="{7672886A-0914-4556-AD17-B79F37063195}" presName="parentText" presStyleLbl="node1" presStyleIdx="1" presStyleCnt="3">
        <dgm:presLayoutVars>
          <dgm:chMax val="0"/>
          <dgm:bulletEnabled val="1"/>
        </dgm:presLayoutVars>
      </dgm:prSet>
      <dgm:spPr/>
    </dgm:pt>
    <dgm:pt modelId="{1336BE1D-8C1D-4B2C-90D5-7A36C23B695B}" type="pres">
      <dgm:prSet presAssocID="{523D69DD-F746-4325-9078-27FE6F52ECE6}" presName="spacer" presStyleCnt="0"/>
      <dgm:spPr/>
    </dgm:pt>
    <dgm:pt modelId="{987369EA-400B-4255-A217-65709E943D6D}" type="pres">
      <dgm:prSet presAssocID="{D1DBF0B6-9B40-4FC9-946C-C2211559F200}" presName="parentText" presStyleLbl="node1" presStyleIdx="2" presStyleCnt="3">
        <dgm:presLayoutVars>
          <dgm:chMax val="0"/>
          <dgm:bulletEnabled val="1"/>
        </dgm:presLayoutVars>
      </dgm:prSet>
      <dgm:spPr/>
    </dgm:pt>
  </dgm:ptLst>
  <dgm:cxnLst>
    <dgm:cxn modelId="{9CBD3E39-ECBC-4C5C-A1EF-1226F844CA5D}" type="presOf" srcId="{D1DBF0B6-9B40-4FC9-946C-C2211559F200}" destId="{987369EA-400B-4255-A217-65709E943D6D}" srcOrd="0" destOrd="0" presId="urn:microsoft.com/office/officeart/2005/8/layout/vList2"/>
    <dgm:cxn modelId="{6085FB5A-4D37-47A9-8025-8886A493599F}" type="presOf" srcId="{7C5BAD31-FA40-4E0D-BB92-C912C88AA649}" destId="{82F29522-1EB1-4E87-8DD5-DBEBB8DF1F1A}" srcOrd="0" destOrd="0" presId="urn:microsoft.com/office/officeart/2005/8/layout/vList2"/>
    <dgm:cxn modelId="{41D29886-67AC-4902-9103-D48C418F013C}" srcId="{7C5BAD31-FA40-4E0D-BB92-C912C88AA649}" destId="{D1DBF0B6-9B40-4FC9-946C-C2211559F200}" srcOrd="2" destOrd="0" parTransId="{3024F809-BE6C-4B41-B667-BD265A7AE623}" sibTransId="{F2DC6A5A-38AD-4ECA-A3ED-B33DD4D782DD}"/>
    <dgm:cxn modelId="{F982FDA3-EBA8-4BBD-A015-A9C4E5C6A0B7}" srcId="{7C5BAD31-FA40-4E0D-BB92-C912C88AA649}" destId="{5A92165A-645C-4371-AB25-CF30A129A513}" srcOrd="0" destOrd="0" parTransId="{E11339B1-FF75-45D8-B489-825291E87B5A}" sibTransId="{6B616268-245C-4073-8FDD-E9D7B7D6B2AF}"/>
    <dgm:cxn modelId="{28C6F8CD-4389-4AF3-976D-405C4F1C25BE}" type="presOf" srcId="{7672886A-0914-4556-AD17-B79F37063195}" destId="{647DAC6E-6A51-4739-906E-FADCEDBC9006}" srcOrd="0" destOrd="0" presId="urn:microsoft.com/office/officeart/2005/8/layout/vList2"/>
    <dgm:cxn modelId="{C715E9D0-0A80-49F0-AEC0-FA42CBB963C0}" srcId="{7C5BAD31-FA40-4E0D-BB92-C912C88AA649}" destId="{7672886A-0914-4556-AD17-B79F37063195}" srcOrd="1" destOrd="0" parTransId="{59B53624-EDDE-43FB-B76D-6EEE2BC5033D}" sibTransId="{523D69DD-F746-4325-9078-27FE6F52ECE6}"/>
    <dgm:cxn modelId="{1C2CB4D1-0215-4CBE-AD12-4298900B3B8E}" type="presOf" srcId="{5A92165A-645C-4371-AB25-CF30A129A513}" destId="{53D9CDA2-9A1C-4C04-88FC-0D33219FC762}" srcOrd="0" destOrd="0" presId="urn:microsoft.com/office/officeart/2005/8/layout/vList2"/>
    <dgm:cxn modelId="{43180028-8F58-46B9-A7E0-C81570CE3394}" type="presParOf" srcId="{82F29522-1EB1-4E87-8DD5-DBEBB8DF1F1A}" destId="{53D9CDA2-9A1C-4C04-88FC-0D33219FC762}" srcOrd="0" destOrd="0" presId="urn:microsoft.com/office/officeart/2005/8/layout/vList2"/>
    <dgm:cxn modelId="{453B2311-A98C-4F62-A6BD-DC695CEF3B99}" type="presParOf" srcId="{82F29522-1EB1-4E87-8DD5-DBEBB8DF1F1A}" destId="{5FFF6F09-B945-46D5-8C58-99D224B3607D}" srcOrd="1" destOrd="0" presId="urn:microsoft.com/office/officeart/2005/8/layout/vList2"/>
    <dgm:cxn modelId="{45C1AD3A-B25F-4B43-BDE1-6FA743BBF9DE}" type="presParOf" srcId="{82F29522-1EB1-4E87-8DD5-DBEBB8DF1F1A}" destId="{647DAC6E-6A51-4739-906E-FADCEDBC9006}" srcOrd="2" destOrd="0" presId="urn:microsoft.com/office/officeart/2005/8/layout/vList2"/>
    <dgm:cxn modelId="{12666FF4-5026-490F-879D-C4BC411603CA}" type="presParOf" srcId="{82F29522-1EB1-4E87-8DD5-DBEBB8DF1F1A}" destId="{1336BE1D-8C1D-4B2C-90D5-7A36C23B695B}" srcOrd="3" destOrd="0" presId="urn:microsoft.com/office/officeart/2005/8/layout/vList2"/>
    <dgm:cxn modelId="{7E73B5DA-087F-4CD3-AB24-A65A88DA7BF8}" type="presParOf" srcId="{82F29522-1EB1-4E87-8DD5-DBEBB8DF1F1A}" destId="{987369EA-400B-4255-A217-65709E943D6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5273290D-77EA-4E9C-A1D4-6A612C8668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80D53E52-D5EC-4316-9C36-7A93F36D58A7}">
      <dgm:prSet/>
      <dgm:spPr/>
      <dgm:t>
        <a:bodyPr/>
        <a:lstStyle/>
        <a:p>
          <a:pPr rtl="0"/>
          <a:r>
            <a:rPr lang="es-ES" dirty="0"/>
            <a:t>Para conseguir estilos </a:t>
          </a:r>
          <a:r>
            <a:rPr lang="es-ES" dirty="0" err="1"/>
            <a:t>CSS</a:t>
          </a:r>
          <a:r>
            <a:rPr lang="es-ES" dirty="0"/>
            <a:t>, más concretos y definidos, y tener un fichero </a:t>
          </a:r>
          <a:r>
            <a:rPr lang="es-ES" dirty="0" err="1"/>
            <a:t>CSS</a:t>
          </a:r>
          <a:r>
            <a:rPr lang="es-ES" dirty="0"/>
            <a:t> más optimizado y fácil de entender por el equipo de desarrollo. </a:t>
          </a:r>
          <a:endParaRPr lang="es-ES_tradnl" dirty="0"/>
        </a:p>
      </dgm:t>
    </dgm:pt>
    <dgm:pt modelId="{18023E28-7C9A-4E84-86CE-28096E800BF3}" type="parTrans" cxnId="{B43E4F35-00F8-4259-A979-6CAED9ADC7A9}">
      <dgm:prSet/>
      <dgm:spPr/>
      <dgm:t>
        <a:bodyPr/>
        <a:lstStyle/>
        <a:p>
          <a:endParaRPr lang="es-ES_tradnl"/>
        </a:p>
      </dgm:t>
    </dgm:pt>
    <dgm:pt modelId="{6DDF4815-172C-4ABA-81FB-3816D04045A5}" type="sibTrans" cxnId="{B43E4F35-00F8-4259-A979-6CAED9ADC7A9}">
      <dgm:prSet/>
      <dgm:spPr/>
      <dgm:t>
        <a:bodyPr/>
        <a:lstStyle/>
        <a:p>
          <a:endParaRPr lang="es-ES_tradnl"/>
        </a:p>
      </dgm:t>
    </dgm:pt>
    <dgm:pt modelId="{4D08C6AB-786B-4FA8-8A75-418F717D2125}" type="pres">
      <dgm:prSet presAssocID="{5273290D-77EA-4E9C-A1D4-6A612C8668F3}" presName="linear" presStyleCnt="0">
        <dgm:presLayoutVars>
          <dgm:animLvl val="lvl"/>
          <dgm:resizeHandles val="exact"/>
        </dgm:presLayoutVars>
      </dgm:prSet>
      <dgm:spPr/>
    </dgm:pt>
    <dgm:pt modelId="{399E2305-6383-4D58-83B5-305921160361}" type="pres">
      <dgm:prSet presAssocID="{80D53E52-D5EC-4316-9C36-7A93F36D58A7}" presName="parentText" presStyleLbl="node1" presStyleIdx="0" presStyleCnt="1">
        <dgm:presLayoutVars>
          <dgm:chMax val="0"/>
          <dgm:bulletEnabled val="1"/>
        </dgm:presLayoutVars>
      </dgm:prSet>
      <dgm:spPr/>
    </dgm:pt>
  </dgm:ptLst>
  <dgm:cxnLst>
    <dgm:cxn modelId="{2D392307-F444-48EA-830B-ACE438DB6AD3}" type="presOf" srcId="{5273290D-77EA-4E9C-A1D4-6A612C8668F3}" destId="{4D08C6AB-786B-4FA8-8A75-418F717D2125}" srcOrd="0" destOrd="0" presId="urn:microsoft.com/office/officeart/2005/8/layout/vList2"/>
    <dgm:cxn modelId="{D59C470B-F478-435E-84B9-C6C7A38D7F43}" type="presOf" srcId="{80D53E52-D5EC-4316-9C36-7A93F36D58A7}" destId="{399E2305-6383-4D58-83B5-305921160361}" srcOrd="0" destOrd="0" presId="urn:microsoft.com/office/officeart/2005/8/layout/vList2"/>
    <dgm:cxn modelId="{B43E4F35-00F8-4259-A979-6CAED9ADC7A9}" srcId="{5273290D-77EA-4E9C-A1D4-6A612C8668F3}" destId="{80D53E52-D5EC-4316-9C36-7A93F36D58A7}" srcOrd="0" destOrd="0" parTransId="{18023E28-7C9A-4E84-86CE-28096E800BF3}" sibTransId="{6DDF4815-172C-4ABA-81FB-3816D04045A5}"/>
    <dgm:cxn modelId="{D2299845-B982-44F9-A93F-550872C58C28}" type="presParOf" srcId="{4D08C6AB-786B-4FA8-8A75-418F717D2125}" destId="{399E2305-6383-4D58-83B5-30592116036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C83597C9-3432-4A45-865A-6358C00D30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A53FEF18-29EF-4850-B33C-7F8315542DDF}">
      <dgm:prSet/>
      <dgm:spPr/>
      <dgm:t>
        <a:bodyPr/>
        <a:lstStyle/>
        <a:p>
          <a:pPr rtl="0"/>
          <a:r>
            <a:rPr lang="es-ES_tradnl" b="1" dirty="0"/>
            <a:t>3.3.1. AGRUPAMIENTOS </a:t>
          </a:r>
          <a:endParaRPr lang="es-ES_tradnl" dirty="0"/>
        </a:p>
      </dgm:t>
    </dgm:pt>
    <dgm:pt modelId="{1388E749-F109-434C-9ABB-D16EB9390256}" type="parTrans" cxnId="{7BDFDBF5-C6D5-408E-8596-3E26908E7E49}">
      <dgm:prSet/>
      <dgm:spPr/>
      <dgm:t>
        <a:bodyPr/>
        <a:lstStyle/>
        <a:p>
          <a:endParaRPr lang="es-ES_tradnl"/>
        </a:p>
      </dgm:t>
    </dgm:pt>
    <dgm:pt modelId="{A0A91DA3-026B-4C2B-9AE2-1E90A5B68C5B}" type="sibTrans" cxnId="{7BDFDBF5-C6D5-408E-8596-3E26908E7E49}">
      <dgm:prSet/>
      <dgm:spPr/>
      <dgm:t>
        <a:bodyPr/>
        <a:lstStyle/>
        <a:p>
          <a:endParaRPr lang="es-ES_tradnl"/>
        </a:p>
      </dgm:t>
    </dgm:pt>
    <dgm:pt modelId="{889F4ADB-8677-4A5D-A527-7FF368518939}" type="pres">
      <dgm:prSet presAssocID="{C83597C9-3432-4A45-865A-6358C00D3050}" presName="linear" presStyleCnt="0">
        <dgm:presLayoutVars>
          <dgm:animLvl val="lvl"/>
          <dgm:resizeHandles val="exact"/>
        </dgm:presLayoutVars>
      </dgm:prSet>
      <dgm:spPr/>
    </dgm:pt>
    <dgm:pt modelId="{269FE67A-2167-4DD3-9ECF-08C1CC12C782}" type="pres">
      <dgm:prSet presAssocID="{A53FEF18-29EF-4850-B33C-7F8315542DDF}" presName="parentText" presStyleLbl="node1" presStyleIdx="0" presStyleCnt="1">
        <dgm:presLayoutVars>
          <dgm:chMax val="0"/>
          <dgm:bulletEnabled val="1"/>
        </dgm:presLayoutVars>
      </dgm:prSet>
      <dgm:spPr/>
    </dgm:pt>
  </dgm:ptLst>
  <dgm:cxnLst>
    <dgm:cxn modelId="{11991943-CFFF-4212-9A19-4D3A276277A2}" type="presOf" srcId="{C83597C9-3432-4A45-865A-6358C00D3050}" destId="{889F4ADB-8677-4A5D-A527-7FF368518939}" srcOrd="0" destOrd="0" presId="urn:microsoft.com/office/officeart/2005/8/layout/vList2"/>
    <dgm:cxn modelId="{5F22704C-E1E6-4B9E-BA1D-62D0946F88ED}" type="presOf" srcId="{A53FEF18-29EF-4850-B33C-7F8315542DDF}" destId="{269FE67A-2167-4DD3-9ECF-08C1CC12C782}" srcOrd="0" destOrd="0" presId="urn:microsoft.com/office/officeart/2005/8/layout/vList2"/>
    <dgm:cxn modelId="{7BDFDBF5-C6D5-408E-8596-3E26908E7E49}" srcId="{C83597C9-3432-4A45-865A-6358C00D3050}" destId="{A53FEF18-29EF-4850-B33C-7F8315542DDF}" srcOrd="0" destOrd="0" parTransId="{1388E749-F109-434C-9ABB-D16EB9390256}" sibTransId="{A0A91DA3-026B-4C2B-9AE2-1E90A5B68C5B}"/>
    <dgm:cxn modelId="{43762090-D39B-4AFC-B29D-11500100C1BB}" type="presParOf" srcId="{889F4ADB-8677-4A5D-A527-7FF368518939}" destId="{269FE67A-2167-4DD3-9ECF-08C1CC12C78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0965A173-0A66-4AC4-BED9-8A1B7A0995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ES_tradnl"/>
        </a:p>
      </dgm:t>
    </dgm:pt>
    <dgm:pt modelId="{CA747700-EF00-4FF1-A8DB-913A1920C5A3}">
      <dgm:prSet>
        <dgm:style>
          <a:lnRef idx="2">
            <a:schemeClr val="accent6"/>
          </a:lnRef>
          <a:fillRef idx="1">
            <a:schemeClr val="lt1"/>
          </a:fillRef>
          <a:effectRef idx="0">
            <a:schemeClr val="accent6"/>
          </a:effectRef>
          <a:fontRef idx="minor">
            <a:schemeClr val="dk1"/>
          </a:fontRef>
        </dgm:style>
      </dgm:prSet>
      <dgm:spPr/>
      <dgm:t>
        <a:bodyPr/>
        <a:lstStyle/>
        <a:p>
          <a:pPr rtl="0"/>
          <a:r>
            <a:rPr lang="es-ES" dirty="0"/>
            <a:t>Cualquier selector se puede agrupar siguiendo esta sintaxis:</a:t>
          </a:r>
          <a:endParaRPr lang="es-ES_tradnl" dirty="0"/>
        </a:p>
      </dgm:t>
    </dgm:pt>
    <dgm:pt modelId="{F76F6C0B-E973-487B-BB8E-2FAECCCF4DBC}" type="parTrans" cxnId="{03A06486-39F1-4CC7-80DD-7E2C25078237}">
      <dgm:prSet/>
      <dgm:spPr/>
      <dgm:t>
        <a:bodyPr/>
        <a:lstStyle/>
        <a:p>
          <a:endParaRPr lang="es-ES_tradnl"/>
        </a:p>
      </dgm:t>
    </dgm:pt>
    <dgm:pt modelId="{1198FEC4-7C0F-4A33-AB53-EED946296C2E}" type="sibTrans" cxnId="{03A06486-39F1-4CC7-80DD-7E2C25078237}">
      <dgm:prSet/>
      <dgm:spPr/>
      <dgm:t>
        <a:bodyPr/>
        <a:lstStyle/>
        <a:p>
          <a:endParaRPr lang="es-ES_tradnl"/>
        </a:p>
      </dgm:t>
    </dgm:pt>
    <dgm:pt modelId="{864A33D8-A51B-41C6-9CD4-228BE675442F}">
      <dgm:prSet>
        <dgm:style>
          <a:lnRef idx="2">
            <a:schemeClr val="accent6"/>
          </a:lnRef>
          <a:fillRef idx="1">
            <a:schemeClr val="lt1"/>
          </a:fillRef>
          <a:effectRef idx="0">
            <a:schemeClr val="accent6"/>
          </a:effectRef>
          <a:fontRef idx="minor">
            <a:schemeClr val="dk1"/>
          </a:fontRef>
        </dgm:style>
      </dgm:prSet>
      <dgm:spPr/>
      <dgm:t>
        <a:bodyPr/>
        <a:lstStyle/>
        <a:p>
          <a:pPr rtl="0"/>
          <a:r>
            <a:rPr lang="es-ES_tradnl" dirty="0"/>
            <a:t>Selector1, Selector2, {atributo1:valor1; atributo2:valor2;…}</a:t>
          </a:r>
        </a:p>
      </dgm:t>
    </dgm:pt>
    <dgm:pt modelId="{1E5CB150-F704-4DD4-89F7-BF5AC93C9D4D}" type="parTrans" cxnId="{96318F01-F013-4926-AB40-366665A4DD8F}">
      <dgm:prSet/>
      <dgm:spPr/>
      <dgm:t>
        <a:bodyPr/>
        <a:lstStyle/>
        <a:p>
          <a:endParaRPr lang="es-ES_tradnl"/>
        </a:p>
      </dgm:t>
    </dgm:pt>
    <dgm:pt modelId="{3A522353-BB2F-400D-A484-1692A626A974}" type="sibTrans" cxnId="{96318F01-F013-4926-AB40-366665A4DD8F}">
      <dgm:prSet/>
      <dgm:spPr/>
      <dgm:t>
        <a:bodyPr/>
        <a:lstStyle/>
        <a:p>
          <a:endParaRPr lang="es-ES_tradnl"/>
        </a:p>
      </dgm:t>
    </dgm:pt>
    <dgm:pt modelId="{DBD88457-ACAB-47E5-B273-638AE426AF2B}">
      <dgm:prSet>
        <dgm:style>
          <a:lnRef idx="2">
            <a:schemeClr val="accent6"/>
          </a:lnRef>
          <a:fillRef idx="1">
            <a:schemeClr val="lt1"/>
          </a:fillRef>
          <a:effectRef idx="0">
            <a:schemeClr val="accent6"/>
          </a:effectRef>
          <a:fontRef idx="minor">
            <a:schemeClr val="dk1"/>
          </a:fontRef>
        </dgm:style>
      </dgm:prSet>
      <dgm:spPr/>
      <dgm:t>
        <a:bodyPr/>
        <a:lstStyle/>
        <a:p>
          <a:pPr rtl="0"/>
          <a:r>
            <a:rPr lang="es-ES" dirty="0"/>
            <a:t>De esta manera se puede aplicar el mismo estilo a un conjunto de selectores al mismo tiempo. </a:t>
          </a:r>
        </a:p>
      </dgm:t>
    </dgm:pt>
    <dgm:pt modelId="{42A867DA-EC4A-4323-9C2A-C51179F15BEC}" type="parTrans" cxnId="{B71965D7-3BAD-41BE-A635-0F5EC5CFDF24}">
      <dgm:prSet/>
      <dgm:spPr/>
      <dgm:t>
        <a:bodyPr/>
        <a:lstStyle/>
        <a:p>
          <a:endParaRPr lang="es-ES_tradnl"/>
        </a:p>
      </dgm:t>
    </dgm:pt>
    <dgm:pt modelId="{B74175F0-9D70-4F27-81F3-62B8D4D12751}" type="sibTrans" cxnId="{B71965D7-3BAD-41BE-A635-0F5EC5CFDF24}">
      <dgm:prSet/>
      <dgm:spPr/>
      <dgm:t>
        <a:bodyPr/>
        <a:lstStyle/>
        <a:p>
          <a:endParaRPr lang="es-ES_tradnl"/>
        </a:p>
      </dgm:t>
    </dgm:pt>
    <dgm:pt modelId="{3EFAE1CB-8415-4B9B-9496-4ABEBCC54021}">
      <dgm:prSet>
        <dgm:style>
          <a:lnRef idx="2">
            <a:schemeClr val="accent6"/>
          </a:lnRef>
          <a:fillRef idx="1">
            <a:schemeClr val="lt1"/>
          </a:fillRef>
          <a:effectRef idx="0">
            <a:schemeClr val="accent6"/>
          </a:effectRef>
          <a:fontRef idx="minor">
            <a:schemeClr val="dk1"/>
          </a:fontRef>
        </dgm:style>
      </dgm:prSet>
      <dgm:spPr/>
      <dgm:t>
        <a:bodyPr/>
        <a:lstStyle/>
        <a:p>
          <a:pPr rtl="0"/>
          <a:r>
            <a:rPr lang="es-ES" dirty="0"/>
            <a:t>Por ejemplo, si se quiere aplicar un tipo de fuente </a:t>
          </a:r>
          <a:r>
            <a:rPr lang="es-ES" dirty="0" err="1"/>
            <a:t>Arial</a:t>
          </a:r>
          <a:r>
            <a:rPr lang="es-ES" dirty="0"/>
            <a:t> a etiquetas &lt;h1&gt;, &lt;p&gt; y &lt;h3&gt;, la regla sería: </a:t>
          </a:r>
        </a:p>
        <a:p>
          <a:pPr rtl="0"/>
          <a:r>
            <a:rPr lang="es-ES_tradnl" dirty="0">
              <a:effectLst>
                <a:outerShdw blurRad="38100" dist="38100" dir="2700000" algn="tl">
                  <a:srgbClr val="000000">
                    <a:alpha val="43137"/>
                  </a:srgbClr>
                </a:outerShdw>
              </a:effectLst>
            </a:rPr>
            <a:t>h1,p,h3 {</a:t>
          </a:r>
          <a:r>
            <a:rPr lang="es-ES_tradnl" dirty="0" err="1">
              <a:effectLst>
                <a:outerShdw blurRad="38100" dist="38100" dir="2700000" algn="tl">
                  <a:srgbClr val="000000">
                    <a:alpha val="43137"/>
                  </a:srgbClr>
                </a:outerShdw>
              </a:effectLst>
            </a:rPr>
            <a:t>font-family:arial</a:t>
          </a:r>
          <a:r>
            <a:rPr lang="es-ES_tradnl" dirty="0">
              <a:effectLst>
                <a:outerShdw blurRad="38100" dist="38100" dir="2700000" algn="tl">
                  <a:srgbClr val="000000">
                    <a:alpha val="43137"/>
                  </a:srgbClr>
                </a:outerShdw>
              </a:effectLst>
            </a:rPr>
            <a:t>} </a:t>
          </a:r>
        </a:p>
      </dgm:t>
    </dgm:pt>
    <dgm:pt modelId="{F4225CFD-226D-4677-A4E5-603AB334FA1C}" type="parTrans" cxnId="{4B90A30A-5F7C-432D-BCE6-E56B87BC844A}">
      <dgm:prSet/>
      <dgm:spPr/>
      <dgm:t>
        <a:bodyPr/>
        <a:lstStyle/>
        <a:p>
          <a:endParaRPr lang="es-ES_tradnl"/>
        </a:p>
      </dgm:t>
    </dgm:pt>
    <dgm:pt modelId="{4ED10FBE-26BD-4424-80A5-02BEA49DB41F}" type="sibTrans" cxnId="{4B90A30A-5F7C-432D-BCE6-E56B87BC844A}">
      <dgm:prSet/>
      <dgm:spPr/>
      <dgm:t>
        <a:bodyPr/>
        <a:lstStyle/>
        <a:p>
          <a:endParaRPr lang="es-ES_tradnl"/>
        </a:p>
      </dgm:t>
    </dgm:pt>
    <dgm:pt modelId="{7F837C8C-6F0E-43BC-B348-90B206D3F848}" type="pres">
      <dgm:prSet presAssocID="{0965A173-0A66-4AC4-BED9-8A1B7A0995C8}" presName="linear" presStyleCnt="0">
        <dgm:presLayoutVars>
          <dgm:animLvl val="lvl"/>
          <dgm:resizeHandles val="exact"/>
        </dgm:presLayoutVars>
      </dgm:prSet>
      <dgm:spPr/>
    </dgm:pt>
    <dgm:pt modelId="{DBA68119-D7E4-4E61-9198-C58C22012F37}" type="pres">
      <dgm:prSet presAssocID="{CA747700-EF00-4FF1-A8DB-913A1920C5A3}" presName="parentText" presStyleLbl="node1" presStyleIdx="0" presStyleCnt="4" custScaleY="58382" custLinFactY="-5894" custLinFactNeighborX="123" custLinFactNeighborY="-100000">
        <dgm:presLayoutVars>
          <dgm:chMax val="0"/>
          <dgm:bulletEnabled val="1"/>
        </dgm:presLayoutVars>
      </dgm:prSet>
      <dgm:spPr/>
    </dgm:pt>
    <dgm:pt modelId="{8C107F93-1091-455C-9D69-CD86CE4AC2BF}" type="pres">
      <dgm:prSet presAssocID="{1198FEC4-7C0F-4A33-AB53-EED946296C2E}" presName="spacer" presStyleCnt="0"/>
      <dgm:spPr/>
    </dgm:pt>
    <dgm:pt modelId="{9B4E8FAD-31B5-4E16-B685-3B96B6B1B290}" type="pres">
      <dgm:prSet presAssocID="{864A33D8-A51B-41C6-9CD4-228BE675442F}" presName="parentText" presStyleLbl="node1" presStyleIdx="1" presStyleCnt="4" custScaleY="58739">
        <dgm:presLayoutVars>
          <dgm:chMax val="0"/>
          <dgm:bulletEnabled val="1"/>
        </dgm:presLayoutVars>
      </dgm:prSet>
      <dgm:spPr/>
    </dgm:pt>
    <dgm:pt modelId="{F2F9708F-CD22-407D-878D-3FAEE178B8DE}" type="pres">
      <dgm:prSet presAssocID="{3A522353-BB2F-400D-A484-1692A626A974}" presName="spacer" presStyleCnt="0"/>
      <dgm:spPr/>
    </dgm:pt>
    <dgm:pt modelId="{F01EA936-3630-46F2-B9C6-C9881755685E}" type="pres">
      <dgm:prSet presAssocID="{DBD88457-ACAB-47E5-B273-638AE426AF2B}" presName="parentText" presStyleLbl="node1" presStyleIdx="2" presStyleCnt="4" custScaleY="60945">
        <dgm:presLayoutVars>
          <dgm:chMax val="0"/>
          <dgm:bulletEnabled val="1"/>
        </dgm:presLayoutVars>
      </dgm:prSet>
      <dgm:spPr/>
    </dgm:pt>
    <dgm:pt modelId="{4960C98B-BBC1-4489-803B-3680A722A7C8}" type="pres">
      <dgm:prSet presAssocID="{B74175F0-9D70-4F27-81F3-62B8D4D12751}" presName="spacer" presStyleCnt="0"/>
      <dgm:spPr/>
    </dgm:pt>
    <dgm:pt modelId="{C429C560-5FC7-4E3C-970E-F4BC0ED4E990}" type="pres">
      <dgm:prSet presAssocID="{3EFAE1CB-8415-4B9B-9496-4ABEBCC54021}" presName="parentText" presStyleLbl="node1" presStyleIdx="3" presStyleCnt="4">
        <dgm:presLayoutVars>
          <dgm:chMax val="0"/>
          <dgm:bulletEnabled val="1"/>
        </dgm:presLayoutVars>
      </dgm:prSet>
      <dgm:spPr/>
    </dgm:pt>
  </dgm:ptLst>
  <dgm:cxnLst>
    <dgm:cxn modelId="{96318F01-F013-4926-AB40-366665A4DD8F}" srcId="{0965A173-0A66-4AC4-BED9-8A1B7A0995C8}" destId="{864A33D8-A51B-41C6-9CD4-228BE675442F}" srcOrd="1" destOrd="0" parTransId="{1E5CB150-F704-4DD4-89F7-BF5AC93C9D4D}" sibTransId="{3A522353-BB2F-400D-A484-1692A626A974}"/>
    <dgm:cxn modelId="{4B90A30A-5F7C-432D-BCE6-E56B87BC844A}" srcId="{0965A173-0A66-4AC4-BED9-8A1B7A0995C8}" destId="{3EFAE1CB-8415-4B9B-9496-4ABEBCC54021}" srcOrd="3" destOrd="0" parTransId="{F4225CFD-226D-4677-A4E5-603AB334FA1C}" sibTransId="{4ED10FBE-26BD-4424-80A5-02BEA49DB41F}"/>
    <dgm:cxn modelId="{C5C64128-B30E-4ABA-8617-EB60C3410A91}" type="presOf" srcId="{864A33D8-A51B-41C6-9CD4-228BE675442F}" destId="{9B4E8FAD-31B5-4E16-B685-3B96B6B1B290}" srcOrd="0" destOrd="0" presId="urn:microsoft.com/office/officeart/2005/8/layout/vList2"/>
    <dgm:cxn modelId="{415DBE3C-01A3-4F31-979F-7329F3C7FC98}" type="presOf" srcId="{3EFAE1CB-8415-4B9B-9496-4ABEBCC54021}" destId="{C429C560-5FC7-4E3C-970E-F4BC0ED4E990}" srcOrd="0" destOrd="0" presId="urn:microsoft.com/office/officeart/2005/8/layout/vList2"/>
    <dgm:cxn modelId="{BD791E47-AB68-4840-9366-BC30711BA673}" type="presOf" srcId="{CA747700-EF00-4FF1-A8DB-913A1920C5A3}" destId="{DBA68119-D7E4-4E61-9198-C58C22012F37}" srcOrd="0" destOrd="0" presId="urn:microsoft.com/office/officeart/2005/8/layout/vList2"/>
    <dgm:cxn modelId="{03A06486-39F1-4CC7-80DD-7E2C25078237}" srcId="{0965A173-0A66-4AC4-BED9-8A1B7A0995C8}" destId="{CA747700-EF00-4FF1-A8DB-913A1920C5A3}" srcOrd="0" destOrd="0" parTransId="{F76F6C0B-E973-487B-BB8E-2FAECCCF4DBC}" sibTransId="{1198FEC4-7C0F-4A33-AB53-EED946296C2E}"/>
    <dgm:cxn modelId="{E07418B8-8938-4540-A4EE-904D6E3404BB}" type="presOf" srcId="{0965A173-0A66-4AC4-BED9-8A1B7A0995C8}" destId="{7F837C8C-6F0E-43BC-B348-90B206D3F848}" srcOrd="0" destOrd="0" presId="urn:microsoft.com/office/officeart/2005/8/layout/vList2"/>
    <dgm:cxn modelId="{B71965D7-3BAD-41BE-A635-0F5EC5CFDF24}" srcId="{0965A173-0A66-4AC4-BED9-8A1B7A0995C8}" destId="{DBD88457-ACAB-47E5-B273-638AE426AF2B}" srcOrd="2" destOrd="0" parTransId="{42A867DA-EC4A-4323-9C2A-C51179F15BEC}" sibTransId="{B74175F0-9D70-4F27-81F3-62B8D4D12751}"/>
    <dgm:cxn modelId="{2EF2E0DB-61DC-4FA2-8581-C49F036AD827}" type="presOf" srcId="{DBD88457-ACAB-47E5-B273-638AE426AF2B}" destId="{F01EA936-3630-46F2-B9C6-C9881755685E}" srcOrd="0" destOrd="0" presId="urn:microsoft.com/office/officeart/2005/8/layout/vList2"/>
    <dgm:cxn modelId="{EDDB13A0-E555-424F-AD75-C43779ECD6C0}" type="presParOf" srcId="{7F837C8C-6F0E-43BC-B348-90B206D3F848}" destId="{DBA68119-D7E4-4E61-9198-C58C22012F37}" srcOrd="0" destOrd="0" presId="urn:microsoft.com/office/officeart/2005/8/layout/vList2"/>
    <dgm:cxn modelId="{E722DB93-C978-4124-8C2F-AAD086B587CC}" type="presParOf" srcId="{7F837C8C-6F0E-43BC-B348-90B206D3F848}" destId="{8C107F93-1091-455C-9D69-CD86CE4AC2BF}" srcOrd="1" destOrd="0" presId="urn:microsoft.com/office/officeart/2005/8/layout/vList2"/>
    <dgm:cxn modelId="{6FA41E7B-60A9-49C6-AB93-2FBE4E1E6CBB}" type="presParOf" srcId="{7F837C8C-6F0E-43BC-B348-90B206D3F848}" destId="{9B4E8FAD-31B5-4E16-B685-3B96B6B1B290}" srcOrd="2" destOrd="0" presId="urn:microsoft.com/office/officeart/2005/8/layout/vList2"/>
    <dgm:cxn modelId="{30C137EF-CD93-411F-91B1-3766B5C26BDF}" type="presParOf" srcId="{7F837C8C-6F0E-43BC-B348-90B206D3F848}" destId="{F2F9708F-CD22-407D-878D-3FAEE178B8DE}" srcOrd="3" destOrd="0" presId="urn:microsoft.com/office/officeart/2005/8/layout/vList2"/>
    <dgm:cxn modelId="{11FCF7BD-544D-41C3-BF10-959C6CD2F719}" type="presParOf" srcId="{7F837C8C-6F0E-43BC-B348-90B206D3F848}" destId="{F01EA936-3630-46F2-B9C6-C9881755685E}" srcOrd="4" destOrd="0" presId="urn:microsoft.com/office/officeart/2005/8/layout/vList2"/>
    <dgm:cxn modelId="{FD611DBE-A1A9-4651-BDE1-7A5AC9FDDD80}" type="presParOf" srcId="{7F837C8C-6F0E-43BC-B348-90B206D3F848}" destId="{4960C98B-BBC1-4489-803B-3680A722A7C8}" srcOrd="5" destOrd="0" presId="urn:microsoft.com/office/officeart/2005/8/layout/vList2"/>
    <dgm:cxn modelId="{9C43E1C8-376D-4424-BF83-86CA5D83F7D5}" type="presParOf" srcId="{7F837C8C-6F0E-43BC-B348-90B206D3F848}" destId="{C429C560-5FC7-4E3C-970E-F4BC0ED4E990}"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C549A95-4B3A-42E7-BFD2-88F782B262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7250466D-272B-47EB-90A6-432DAB5A91BF}">
      <dgm:prSet custT="1"/>
      <dgm:spPr/>
      <dgm:t>
        <a:bodyPr/>
        <a:lstStyle/>
        <a:p>
          <a:pPr rtl="0"/>
          <a:r>
            <a:rPr lang="es-ES_tradnl" sz="2800" dirty="0"/>
            <a:t>Ejemplo de agrupamiento de selectores</a:t>
          </a:r>
        </a:p>
      </dgm:t>
    </dgm:pt>
    <dgm:pt modelId="{6C504753-6A3C-4D7B-BCB8-E1FADCA9E7DB}" type="parTrans" cxnId="{B7AAF9C1-9927-445C-8424-39E861439F26}">
      <dgm:prSet/>
      <dgm:spPr/>
      <dgm:t>
        <a:bodyPr/>
        <a:lstStyle/>
        <a:p>
          <a:endParaRPr lang="es-ES_tradnl" sz="1200"/>
        </a:p>
      </dgm:t>
    </dgm:pt>
    <dgm:pt modelId="{64BCFCEC-A451-4D0C-82E7-BFE9C837283A}" type="sibTrans" cxnId="{B7AAF9C1-9927-445C-8424-39E861439F26}">
      <dgm:prSet/>
      <dgm:spPr/>
      <dgm:t>
        <a:bodyPr/>
        <a:lstStyle/>
        <a:p>
          <a:endParaRPr lang="es-ES_tradnl" sz="1200"/>
        </a:p>
      </dgm:t>
    </dgm:pt>
    <dgm:pt modelId="{AC6F6D3E-0305-4622-B5BA-EEDEF97F1BF3}" type="pres">
      <dgm:prSet presAssocID="{3C549A95-4B3A-42E7-BFD2-88F782B2629D}" presName="linear" presStyleCnt="0">
        <dgm:presLayoutVars>
          <dgm:animLvl val="lvl"/>
          <dgm:resizeHandles val="exact"/>
        </dgm:presLayoutVars>
      </dgm:prSet>
      <dgm:spPr/>
    </dgm:pt>
    <dgm:pt modelId="{E99282A9-408C-44B9-A7B4-F04F7EBD099A}" type="pres">
      <dgm:prSet presAssocID="{7250466D-272B-47EB-90A6-432DAB5A91BF}" presName="parentText" presStyleLbl="node1" presStyleIdx="0" presStyleCnt="1" custLinFactNeighborX="126" custLinFactNeighborY="-42836">
        <dgm:presLayoutVars>
          <dgm:chMax val="0"/>
          <dgm:bulletEnabled val="1"/>
        </dgm:presLayoutVars>
      </dgm:prSet>
      <dgm:spPr/>
    </dgm:pt>
  </dgm:ptLst>
  <dgm:cxnLst>
    <dgm:cxn modelId="{F4956950-D696-4B59-895B-52E2EF96FB14}" type="presOf" srcId="{3C549A95-4B3A-42E7-BFD2-88F782B2629D}" destId="{AC6F6D3E-0305-4622-B5BA-EEDEF97F1BF3}" srcOrd="0" destOrd="0" presId="urn:microsoft.com/office/officeart/2005/8/layout/vList2"/>
    <dgm:cxn modelId="{B7AAF9C1-9927-445C-8424-39E861439F26}" srcId="{3C549A95-4B3A-42E7-BFD2-88F782B2629D}" destId="{7250466D-272B-47EB-90A6-432DAB5A91BF}" srcOrd="0" destOrd="0" parTransId="{6C504753-6A3C-4D7B-BCB8-E1FADCA9E7DB}" sibTransId="{64BCFCEC-A451-4D0C-82E7-BFE9C837283A}"/>
    <dgm:cxn modelId="{BA5167E7-4EB4-49CE-B8BF-D5941D0B878B}" type="presOf" srcId="{7250466D-272B-47EB-90A6-432DAB5A91BF}" destId="{E99282A9-408C-44B9-A7B4-F04F7EBD099A}" srcOrd="0" destOrd="0" presId="urn:microsoft.com/office/officeart/2005/8/layout/vList2"/>
    <dgm:cxn modelId="{F756C778-82CB-49A6-8CAB-AE95511296DD}" type="presParOf" srcId="{AC6F6D3E-0305-4622-B5BA-EEDEF97F1BF3}" destId="{E99282A9-408C-44B9-A7B4-F04F7EBD099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E83DB05B-7D5D-417F-A8D0-42AE6D3EE5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4AC7EBA-F910-4259-9D49-03A7A702385A}">
      <dgm:prSet/>
      <dgm:spPr/>
      <dgm:t>
        <a:bodyPr/>
        <a:lstStyle/>
        <a:p>
          <a:pPr rtl="0"/>
          <a:r>
            <a:rPr lang="es-ES_tradnl" dirty="0"/>
            <a:t>Ejemplo de agrupamiento dando el mismo estilo a un conjunto de selectores</a:t>
          </a:r>
        </a:p>
      </dgm:t>
    </dgm:pt>
    <dgm:pt modelId="{FDD9BBFD-C145-44BB-A6BC-82A33ADCD666}" type="parTrans" cxnId="{CFDFFDF7-2B21-442D-800B-79F70A70DE86}">
      <dgm:prSet/>
      <dgm:spPr/>
      <dgm:t>
        <a:bodyPr/>
        <a:lstStyle/>
        <a:p>
          <a:endParaRPr lang="es-ES_tradnl"/>
        </a:p>
      </dgm:t>
    </dgm:pt>
    <dgm:pt modelId="{21B4E39B-A4FF-4DF1-95BD-886D1DA293ED}" type="sibTrans" cxnId="{CFDFFDF7-2B21-442D-800B-79F70A70DE86}">
      <dgm:prSet/>
      <dgm:spPr/>
      <dgm:t>
        <a:bodyPr/>
        <a:lstStyle/>
        <a:p>
          <a:endParaRPr lang="es-ES_tradnl"/>
        </a:p>
      </dgm:t>
    </dgm:pt>
    <dgm:pt modelId="{57767E27-CEB8-42B3-94BD-8106073CA132}" type="pres">
      <dgm:prSet presAssocID="{E83DB05B-7D5D-417F-A8D0-42AE6D3EE527}" presName="linear" presStyleCnt="0">
        <dgm:presLayoutVars>
          <dgm:animLvl val="lvl"/>
          <dgm:resizeHandles val="exact"/>
        </dgm:presLayoutVars>
      </dgm:prSet>
      <dgm:spPr/>
    </dgm:pt>
    <dgm:pt modelId="{D78EC609-031E-4FEB-BD3B-F59788AC6329}" type="pres">
      <dgm:prSet presAssocID="{54AC7EBA-F910-4259-9D49-03A7A702385A}" presName="parentText" presStyleLbl="node1" presStyleIdx="0" presStyleCnt="1">
        <dgm:presLayoutVars>
          <dgm:chMax val="0"/>
          <dgm:bulletEnabled val="1"/>
        </dgm:presLayoutVars>
      </dgm:prSet>
      <dgm:spPr/>
    </dgm:pt>
  </dgm:ptLst>
  <dgm:cxnLst>
    <dgm:cxn modelId="{E0C76938-86D1-4E3A-B9E5-C2DF5E4A1A65}" type="presOf" srcId="{54AC7EBA-F910-4259-9D49-03A7A702385A}" destId="{D78EC609-031E-4FEB-BD3B-F59788AC6329}" srcOrd="0" destOrd="0" presId="urn:microsoft.com/office/officeart/2005/8/layout/vList2"/>
    <dgm:cxn modelId="{ABD878DE-CF24-4E58-BFC3-9B930DA88052}" type="presOf" srcId="{E83DB05B-7D5D-417F-A8D0-42AE6D3EE527}" destId="{57767E27-CEB8-42B3-94BD-8106073CA132}" srcOrd="0" destOrd="0" presId="urn:microsoft.com/office/officeart/2005/8/layout/vList2"/>
    <dgm:cxn modelId="{CFDFFDF7-2B21-442D-800B-79F70A70DE86}" srcId="{E83DB05B-7D5D-417F-A8D0-42AE6D3EE527}" destId="{54AC7EBA-F910-4259-9D49-03A7A702385A}" srcOrd="0" destOrd="0" parTransId="{FDD9BBFD-C145-44BB-A6BC-82A33ADCD666}" sibTransId="{21B4E39B-A4FF-4DF1-95BD-886D1DA293ED}"/>
    <dgm:cxn modelId="{92EAA7A8-5753-4EE5-AA00-EB3006A306AB}" type="presParOf" srcId="{57767E27-CEB8-42B3-94BD-8106073CA132}" destId="{D78EC609-031E-4FEB-BD3B-F59788AC63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26EFF997-CA12-42C1-8C95-9CAC0F753D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AD243FF2-0A6B-4C22-9058-0210DA3F7661}">
      <dgm:prSet/>
      <dgm:spPr/>
      <dgm:t>
        <a:bodyPr/>
        <a:lstStyle/>
        <a:p>
          <a:pPr rtl="0"/>
          <a:r>
            <a:rPr lang="es-ES_tradnl" b="1" dirty="0"/>
            <a:t>3.3.1. AGRUPAMIENTOS. Ejemplos menos optimizados. Versión sin agrupar. </a:t>
          </a:r>
          <a:endParaRPr lang="es-ES_tradnl" dirty="0"/>
        </a:p>
      </dgm:t>
    </dgm:pt>
    <dgm:pt modelId="{3303F6D5-783A-40A4-8F2C-0533D7F07CCA}" type="parTrans" cxnId="{4196FEE6-2220-44BA-90CD-770FDE351569}">
      <dgm:prSet/>
      <dgm:spPr/>
      <dgm:t>
        <a:bodyPr/>
        <a:lstStyle/>
        <a:p>
          <a:endParaRPr lang="es-ES_tradnl"/>
        </a:p>
      </dgm:t>
    </dgm:pt>
    <dgm:pt modelId="{9EEC6796-52DB-4D4B-9339-E906F08ABABE}" type="sibTrans" cxnId="{4196FEE6-2220-44BA-90CD-770FDE351569}">
      <dgm:prSet/>
      <dgm:spPr/>
      <dgm:t>
        <a:bodyPr/>
        <a:lstStyle/>
        <a:p>
          <a:endParaRPr lang="es-ES_tradnl"/>
        </a:p>
      </dgm:t>
    </dgm:pt>
    <dgm:pt modelId="{FDE73ADF-D64C-4B9C-8662-CCF5EB120909}" type="pres">
      <dgm:prSet presAssocID="{26EFF997-CA12-42C1-8C95-9CAC0F753D7B}" presName="linear" presStyleCnt="0">
        <dgm:presLayoutVars>
          <dgm:animLvl val="lvl"/>
          <dgm:resizeHandles val="exact"/>
        </dgm:presLayoutVars>
      </dgm:prSet>
      <dgm:spPr/>
    </dgm:pt>
    <dgm:pt modelId="{D33FAADE-CF73-4936-AA23-001A510006EB}" type="pres">
      <dgm:prSet presAssocID="{AD243FF2-0A6B-4C22-9058-0210DA3F7661}" presName="parentText" presStyleLbl="node1" presStyleIdx="0" presStyleCnt="1">
        <dgm:presLayoutVars>
          <dgm:chMax val="0"/>
          <dgm:bulletEnabled val="1"/>
        </dgm:presLayoutVars>
      </dgm:prSet>
      <dgm:spPr/>
    </dgm:pt>
  </dgm:ptLst>
  <dgm:cxnLst>
    <dgm:cxn modelId="{FC995B2D-5AFB-43A3-9CFA-60C054F4B05E}" type="presOf" srcId="{26EFF997-CA12-42C1-8C95-9CAC0F753D7B}" destId="{FDE73ADF-D64C-4B9C-8662-CCF5EB120909}" srcOrd="0" destOrd="0" presId="urn:microsoft.com/office/officeart/2005/8/layout/vList2"/>
    <dgm:cxn modelId="{D2F093C5-DE41-4BD1-A96F-C00EF7B203E0}" type="presOf" srcId="{AD243FF2-0A6B-4C22-9058-0210DA3F7661}" destId="{D33FAADE-CF73-4936-AA23-001A510006EB}" srcOrd="0" destOrd="0" presId="urn:microsoft.com/office/officeart/2005/8/layout/vList2"/>
    <dgm:cxn modelId="{4196FEE6-2220-44BA-90CD-770FDE351569}" srcId="{26EFF997-CA12-42C1-8C95-9CAC0F753D7B}" destId="{AD243FF2-0A6B-4C22-9058-0210DA3F7661}" srcOrd="0" destOrd="0" parTransId="{3303F6D5-783A-40A4-8F2C-0533D7F07CCA}" sibTransId="{9EEC6796-52DB-4D4B-9339-E906F08ABABE}"/>
    <dgm:cxn modelId="{E7FD7A00-C364-425E-B3D3-B32AFC7FE99E}" type="presParOf" srcId="{FDE73ADF-D64C-4B9C-8662-CCF5EB120909}" destId="{D33FAADE-CF73-4936-AA23-001A510006E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1B50D39-0D60-49D2-8ADF-87C3F7D05E9C}"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s-ES_tradnl"/>
        </a:p>
      </dgm:t>
    </dgm:pt>
    <dgm:pt modelId="{D3CBF92B-34F6-493C-ABFA-6E62D400D54D}">
      <dgm:prSet/>
      <dgm:spPr/>
      <dgm:t>
        <a:bodyPr/>
        <a:lstStyle/>
        <a:p>
          <a:pPr rtl="0"/>
          <a:r>
            <a:rPr lang="es-ES" dirty="0"/>
            <a:t>La versión </a:t>
          </a:r>
          <a:r>
            <a:rPr lang="es-ES" u="sng" dirty="0"/>
            <a:t>menos optimizada </a:t>
          </a:r>
          <a:r>
            <a:rPr lang="es-ES" dirty="0"/>
            <a:t>de la regla anterior </a:t>
          </a:r>
          <a:r>
            <a:rPr lang="es-ES_tradnl" dirty="0">
              <a:effectLst>
                <a:outerShdw blurRad="38100" dist="38100" dir="2700000" algn="tl">
                  <a:srgbClr val="000000">
                    <a:alpha val="43137"/>
                  </a:srgbClr>
                </a:outerShdw>
              </a:effectLst>
            </a:rPr>
            <a:t>h1,p,h3 {Font-</a:t>
          </a:r>
          <a:r>
            <a:rPr lang="es-ES_tradnl" dirty="0" err="1">
              <a:effectLst>
                <a:outerShdw blurRad="38100" dist="38100" dir="2700000" algn="tl">
                  <a:srgbClr val="000000">
                    <a:alpha val="43137"/>
                  </a:srgbClr>
                </a:outerShdw>
              </a:effectLst>
            </a:rPr>
            <a:t>family:arial</a:t>
          </a:r>
          <a:r>
            <a:rPr lang="es-ES_tradnl" dirty="0">
              <a:effectLst>
                <a:outerShdw blurRad="38100" dist="38100" dir="2700000" algn="tl">
                  <a:srgbClr val="000000">
                    <a:alpha val="43137"/>
                  </a:srgbClr>
                </a:outerShdw>
              </a:effectLst>
            </a:rPr>
            <a:t>} </a:t>
          </a:r>
          <a:r>
            <a:rPr lang="es-ES" dirty="0"/>
            <a:t>sería: </a:t>
          </a:r>
          <a:endParaRPr lang="es-ES_tradnl" dirty="0"/>
        </a:p>
      </dgm:t>
    </dgm:pt>
    <dgm:pt modelId="{7703F8CD-6125-431C-AE9F-7BADF5A438DA}" type="parTrans" cxnId="{B217AE72-37F0-4264-B3E7-54A5AC3AE62F}">
      <dgm:prSet/>
      <dgm:spPr/>
      <dgm:t>
        <a:bodyPr/>
        <a:lstStyle/>
        <a:p>
          <a:endParaRPr lang="es-ES_tradnl"/>
        </a:p>
      </dgm:t>
    </dgm:pt>
    <dgm:pt modelId="{EC7F037B-C085-4B2F-A9FD-B0624B61B44D}" type="sibTrans" cxnId="{B217AE72-37F0-4264-B3E7-54A5AC3AE62F}">
      <dgm:prSet/>
      <dgm:spPr/>
      <dgm:t>
        <a:bodyPr/>
        <a:lstStyle/>
        <a:p>
          <a:endParaRPr lang="es-ES_tradnl"/>
        </a:p>
      </dgm:t>
    </dgm:pt>
    <dgm:pt modelId="{B4949E4C-5570-4DBA-8C04-7859BFE98D57}">
      <dgm:prSet/>
      <dgm:spPr/>
      <dgm:t>
        <a:bodyPr/>
        <a:lstStyle/>
        <a:p>
          <a:pPr rtl="0"/>
          <a:r>
            <a:rPr lang="es-ES_tradnl" dirty="0"/>
            <a:t>	h1 {</a:t>
          </a:r>
          <a:r>
            <a:rPr lang="es-ES_tradnl" dirty="0" err="1"/>
            <a:t>font-family</a:t>
          </a:r>
          <a:r>
            <a:rPr lang="es-ES_tradnl" dirty="0"/>
            <a:t>: </a:t>
          </a:r>
          <a:r>
            <a:rPr lang="es-ES_tradnl" dirty="0" err="1"/>
            <a:t>arial</a:t>
          </a:r>
          <a:r>
            <a:rPr lang="es-ES_tradnl" dirty="0"/>
            <a:t>;} </a:t>
          </a:r>
        </a:p>
      </dgm:t>
    </dgm:pt>
    <dgm:pt modelId="{33CBF413-27F9-4F3C-B0D0-4B6D83A6041A}" type="parTrans" cxnId="{2C7A9D0A-8CD0-43B7-934B-2C0165D10FE9}">
      <dgm:prSet/>
      <dgm:spPr/>
      <dgm:t>
        <a:bodyPr/>
        <a:lstStyle/>
        <a:p>
          <a:endParaRPr lang="es-ES_tradnl"/>
        </a:p>
      </dgm:t>
    </dgm:pt>
    <dgm:pt modelId="{2E0240DE-7865-4A40-8E45-8CC6D6C8E93F}" type="sibTrans" cxnId="{2C7A9D0A-8CD0-43B7-934B-2C0165D10FE9}">
      <dgm:prSet/>
      <dgm:spPr/>
      <dgm:t>
        <a:bodyPr/>
        <a:lstStyle/>
        <a:p>
          <a:endParaRPr lang="es-ES_tradnl"/>
        </a:p>
      </dgm:t>
    </dgm:pt>
    <dgm:pt modelId="{EBB55624-D665-4C37-A225-BA6EE5165561}">
      <dgm:prSet/>
      <dgm:spPr/>
      <dgm:t>
        <a:bodyPr/>
        <a:lstStyle/>
        <a:p>
          <a:pPr rtl="0"/>
          <a:r>
            <a:rPr lang="es-ES_tradnl" dirty="0"/>
            <a:t>	p {</a:t>
          </a:r>
          <a:r>
            <a:rPr lang="es-ES_tradnl" dirty="0" err="1"/>
            <a:t>font-family</a:t>
          </a:r>
          <a:r>
            <a:rPr lang="es-ES_tradnl" dirty="0"/>
            <a:t>: </a:t>
          </a:r>
          <a:r>
            <a:rPr lang="es-ES_tradnl" dirty="0" err="1"/>
            <a:t>arial</a:t>
          </a:r>
          <a:r>
            <a:rPr lang="es-ES_tradnl" dirty="0"/>
            <a:t>;} </a:t>
          </a:r>
        </a:p>
      </dgm:t>
    </dgm:pt>
    <dgm:pt modelId="{AC2C478D-7B15-4BD2-AB4F-254BE51239FA}" type="parTrans" cxnId="{D7FC2886-92B2-4998-B5E8-C7F554F4E18B}">
      <dgm:prSet/>
      <dgm:spPr/>
      <dgm:t>
        <a:bodyPr/>
        <a:lstStyle/>
        <a:p>
          <a:endParaRPr lang="es-ES_tradnl"/>
        </a:p>
      </dgm:t>
    </dgm:pt>
    <dgm:pt modelId="{1C59D49D-5214-489C-BE3F-A72518B32EE7}" type="sibTrans" cxnId="{D7FC2886-92B2-4998-B5E8-C7F554F4E18B}">
      <dgm:prSet/>
      <dgm:spPr/>
      <dgm:t>
        <a:bodyPr/>
        <a:lstStyle/>
        <a:p>
          <a:endParaRPr lang="es-ES_tradnl"/>
        </a:p>
      </dgm:t>
    </dgm:pt>
    <dgm:pt modelId="{9E53B6FA-82C6-4206-B8CC-7D8CC81F1D09}">
      <dgm:prSet/>
      <dgm:spPr/>
      <dgm:t>
        <a:bodyPr/>
        <a:lstStyle/>
        <a:p>
          <a:pPr rtl="0"/>
          <a:r>
            <a:rPr lang="es-ES_tradnl" dirty="0"/>
            <a:t>	h3 {</a:t>
          </a:r>
          <a:r>
            <a:rPr lang="es-ES_tradnl" dirty="0" err="1"/>
            <a:t>font-family</a:t>
          </a:r>
          <a:r>
            <a:rPr lang="es-ES_tradnl" dirty="0"/>
            <a:t>: </a:t>
          </a:r>
          <a:r>
            <a:rPr lang="es-ES_tradnl" dirty="0" err="1"/>
            <a:t>arial</a:t>
          </a:r>
          <a:r>
            <a:rPr lang="es-ES_tradnl" dirty="0"/>
            <a:t>;} </a:t>
          </a:r>
        </a:p>
      </dgm:t>
    </dgm:pt>
    <dgm:pt modelId="{F5B7DAC9-E078-4044-9792-C954D9D8A17A}" type="parTrans" cxnId="{9AC20983-91D1-45F3-8002-B974F2921824}">
      <dgm:prSet/>
      <dgm:spPr/>
      <dgm:t>
        <a:bodyPr/>
        <a:lstStyle/>
        <a:p>
          <a:endParaRPr lang="es-ES_tradnl"/>
        </a:p>
      </dgm:t>
    </dgm:pt>
    <dgm:pt modelId="{D6ED3A0E-DBB7-4572-A1CC-8C9D36BE1091}" type="sibTrans" cxnId="{9AC20983-91D1-45F3-8002-B974F2921824}">
      <dgm:prSet/>
      <dgm:spPr/>
      <dgm:t>
        <a:bodyPr/>
        <a:lstStyle/>
        <a:p>
          <a:endParaRPr lang="es-ES_tradnl"/>
        </a:p>
      </dgm:t>
    </dgm:pt>
    <dgm:pt modelId="{D54E3399-8802-4C7C-9A88-B658BA506510}" type="pres">
      <dgm:prSet presAssocID="{11B50D39-0D60-49D2-8ADF-87C3F7D05E9C}" presName="linear" presStyleCnt="0">
        <dgm:presLayoutVars>
          <dgm:animLvl val="lvl"/>
          <dgm:resizeHandles val="exact"/>
        </dgm:presLayoutVars>
      </dgm:prSet>
      <dgm:spPr/>
    </dgm:pt>
    <dgm:pt modelId="{C9067B68-1449-40C0-9BFC-FFD2EBD16CD4}" type="pres">
      <dgm:prSet presAssocID="{D3CBF92B-34F6-493C-ABFA-6E62D400D54D}" presName="parentText" presStyleLbl="node1" presStyleIdx="0" presStyleCnt="4" custScaleY="321348" custLinFactY="-167745" custLinFactNeighborX="520" custLinFactNeighborY="-200000">
        <dgm:presLayoutVars>
          <dgm:chMax val="0"/>
          <dgm:bulletEnabled val="1"/>
        </dgm:presLayoutVars>
      </dgm:prSet>
      <dgm:spPr/>
    </dgm:pt>
    <dgm:pt modelId="{B7018AD6-70AD-495B-9FDA-833035A3E009}" type="pres">
      <dgm:prSet presAssocID="{EC7F037B-C085-4B2F-A9FD-B0624B61B44D}" presName="spacer" presStyleCnt="0"/>
      <dgm:spPr/>
    </dgm:pt>
    <dgm:pt modelId="{65E8B942-817D-4F80-9EB3-4E82A4474023}" type="pres">
      <dgm:prSet presAssocID="{B4949E4C-5570-4DBA-8C04-7859BFE98D57}" presName="parentText" presStyleLbl="node1" presStyleIdx="1" presStyleCnt="4" custLinFactY="-156228" custLinFactNeighborX="-348" custLinFactNeighborY="-200000">
        <dgm:presLayoutVars>
          <dgm:chMax val="0"/>
          <dgm:bulletEnabled val="1"/>
        </dgm:presLayoutVars>
      </dgm:prSet>
      <dgm:spPr/>
    </dgm:pt>
    <dgm:pt modelId="{C2CC505F-2708-4AB9-9EF8-E743A0831207}" type="pres">
      <dgm:prSet presAssocID="{2E0240DE-7865-4A40-8E45-8CC6D6C8E93F}" presName="spacer" presStyleCnt="0"/>
      <dgm:spPr/>
    </dgm:pt>
    <dgm:pt modelId="{93E61C5E-B566-4EB5-A6B4-C0C681B1CF1D}" type="pres">
      <dgm:prSet presAssocID="{EBB55624-D665-4C37-A225-BA6EE5165561}" presName="parentText" presStyleLbl="node1" presStyleIdx="2" presStyleCnt="4" custLinFactY="-156228" custLinFactNeighborX="-348" custLinFactNeighborY="-200000">
        <dgm:presLayoutVars>
          <dgm:chMax val="0"/>
          <dgm:bulletEnabled val="1"/>
        </dgm:presLayoutVars>
      </dgm:prSet>
      <dgm:spPr/>
    </dgm:pt>
    <dgm:pt modelId="{3186368A-28FB-4F18-B3D1-D0229A4D76EC}" type="pres">
      <dgm:prSet presAssocID="{1C59D49D-5214-489C-BE3F-A72518B32EE7}" presName="spacer" presStyleCnt="0"/>
      <dgm:spPr/>
    </dgm:pt>
    <dgm:pt modelId="{442E7FC1-81BD-4E26-B307-F7C673CA1F65}" type="pres">
      <dgm:prSet presAssocID="{9E53B6FA-82C6-4206-B8CC-7D8CC81F1D09}" presName="parentText" presStyleLbl="node1" presStyleIdx="3" presStyleCnt="4" custLinFactY="-156228" custLinFactNeighborX="-348" custLinFactNeighborY="-200000">
        <dgm:presLayoutVars>
          <dgm:chMax val="0"/>
          <dgm:bulletEnabled val="1"/>
        </dgm:presLayoutVars>
      </dgm:prSet>
      <dgm:spPr/>
    </dgm:pt>
  </dgm:ptLst>
  <dgm:cxnLst>
    <dgm:cxn modelId="{2C7A9D0A-8CD0-43B7-934B-2C0165D10FE9}" srcId="{11B50D39-0D60-49D2-8ADF-87C3F7D05E9C}" destId="{B4949E4C-5570-4DBA-8C04-7859BFE98D57}" srcOrd="1" destOrd="0" parTransId="{33CBF413-27F9-4F3C-B0D0-4B6D83A6041A}" sibTransId="{2E0240DE-7865-4A40-8E45-8CC6D6C8E93F}"/>
    <dgm:cxn modelId="{C28B6525-2EBB-4C07-8D1E-AE5DFE7B5783}" type="presOf" srcId="{D3CBF92B-34F6-493C-ABFA-6E62D400D54D}" destId="{C9067B68-1449-40C0-9BFC-FFD2EBD16CD4}" srcOrd="0" destOrd="0" presId="urn:microsoft.com/office/officeart/2005/8/layout/vList2"/>
    <dgm:cxn modelId="{B217AE72-37F0-4264-B3E7-54A5AC3AE62F}" srcId="{11B50D39-0D60-49D2-8ADF-87C3F7D05E9C}" destId="{D3CBF92B-34F6-493C-ABFA-6E62D400D54D}" srcOrd="0" destOrd="0" parTransId="{7703F8CD-6125-431C-AE9F-7BADF5A438DA}" sibTransId="{EC7F037B-C085-4B2F-A9FD-B0624B61B44D}"/>
    <dgm:cxn modelId="{F4426876-9A20-4900-BC23-1F14EC1998BD}" type="presOf" srcId="{11B50D39-0D60-49D2-8ADF-87C3F7D05E9C}" destId="{D54E3399-8802-4C7C-9A88-B658BA506510}" srcOrd="0" destOrd="0" presId="urn:microsoft.com/office/officeart/2005/8/layout/vList2"/>
    <dgm:cxn modelId="{835D897B-09CA-44F5-B4D6-3A07F574E54B}" type="presOf" srcId="{B4949E4C-5570-4DBA-8C04-7859BFE98D57}" destId="{65E8B942-817D-4F80-9EB3-4E82A4474023}" srcOrd="0" destOrd="0" presId="urn:microsoft.com/office/officeart/2005/8/layout/vList2"/>
    <dgm:cxn modelId="{9AC20983-91D1-45F3-8002-B974F2921824}" srcId="{11B50D39-0D60-49D2-8ADF-87C3F7D05E9C}" destId="{9E53B6FA-82C6-4206-B8CC-7D8CC81F1D09}" srcOrd="3" destOrd="0" parTransId="{F5B7DAC9-E078-4044-9792-C954D9D8A17A}" sibTransId="{D6ED3A0E-DBB7-4572-A1CC-8C9D36BE1091}"/>
    <dgm:cxn modelId="{D7FC2886-92B2-4998-B5E8-C7F554F4E18B}" srcId="{11B50D39-0D60-49D2-8ADF-87C3F7D05E9C}" destId="{EBB55624-D665-4C37-A225-BA6EE5165561}" srcOrd="2" destOrd="0" parTransId="{AC2C478D-7B15-4BD2-AB4F-254BE51239FA}" sibTransId="{1C59D49D-5214-489C-BE3F-A72518B32EE7}"/>
    <dgm:cxn modelId="{94508289-10A7-4172-8411-587473A2520A}" type="presOf" srcId="{EBB55624-D665-4C37-A225-BA6EE5165561}" destId="{93E61C5E-B566-4EB5-A6B4-C0C681B1CF1D}" srcOrd="0" destOrd="0" presId="urn:microsoft.com/office/officeart/2005/8/layout/vList2"/>
    <dgm:cxn modelId="{88A74E8F-2F80-45FF-9AF9-B0E36D781E9C}" type="presOf" srcId="{9E53B6FA-82C6-4206-B8CC-7D8CC81F1D09}" destId="{442E7FC1-81BD-4E26-B307-F7C673CA1F65}" srcOrd="0" destOrd="0" presId="urn:microsoft.com/office/officeart/2005/8/layout/vList2"/>
    <dgm:cxn modelId="{67BB6B17-865C-4297-8A91-BE7B78FD7F57}" type="presParOf" srcId="{D54E3399-8802-4C7C-9A88-B658BA506510}" destId="{C9067B68-1449-40C0-9BFC-FFD2EBD16CD4}" srcOrd="0" destOrd="0" presId="urn:microsoft.com/office/officeart/2005/8/layout/vList2"/>
    <dgm:cxn modelId="{B17EE5A0-DF99-4C33-B9CA-D7364BD0F8C9}" type="presParOf" srcId="{D54E3399-8802-4C7C-9A88-B658BA506510}" destId="{B7018AD6-70AD-495B-9FDA-833035A3E009}" srcOrd="1" destOrd="0" presId="urn:microsoft.com/office/officeart/2005/8/layout/vList2"/>
    <dgm:cxn modelId="{37BA8AAA-8352-4DC6-AE21-390C4AC71133}" type="presParOf" srcId="{D54E3399-8802-4C7C-9A88-B658BA506510}" destId="{65E8B942-817D-4F80-9EB3-4E82A4474023}" srcOrd="2" destOrd="0" presId="urn:microsoft.com/office/officeart/2005/8/layout/vList2"/>
    <dgm:cxn modelId="{D266300C-455C-4C8A-9236-73ED79549BC9}" type="presParOf" srcId="{D54E3399-8802-4C7C-9A88-B658BA506510}" destId="{C2CC505F-2708-4AB9-9EF8-E743A0831207}" srcOrd="3" destOrd="0" presId="urn:microsoft.com/office/officeart/2005/8/layout/vList2"/>
    <dgm:cxn modelId="{DFB390E8-FE28-4655-BE7B-1E2C08EB4FA3}" type="presParOf" srcId="{D54E3399-8802-4C7C-9A88-B658BA506510}" destId="{93E61C5E-B566-4EB5-A6B4-C0C681B1CF1D}" srcOrd="4" destOrd="0" presId="urn:microsoft.com/office/officeart/2005/8/layout/vList2"/>
    <dgm:cxn modelId="{FEB23E65-C12F-4EF0-A333-84D432D2326E}" type="presParOf" srcId="{D54E3399-8802-4C7C-9A88-B658BA506510}" destId="{3186368A-28FB-4F18-B3D1-D0229A4D76EC}" srcOrd="5" destOrd="0" presId="urn:microsoft.com/office/officeart/2005/8/layout/vList2"/>
    <dgm:cxn modelId="{428686BD-4AA6-4B62-B81F-925C971BA2FE}" type="presParOf" srcId="{D54E3399-8802-4C7C-9A88-B658BA506510}" destId="{442E7FC1-81BD-4E26-B307-F7C673CA1F65}"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F959867F-A8EB-4550-A107-D4D51F3AF7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B73C1A32-E7E7-4376-B668-E6BDEE66C8CA}">
      <dgm:prSet/>
      <dgm:spPr/>
      <dgm:t>
        <a:bodyPr/>
        <a:lstStyle/>
        <a:p>
          <a:pPr rtl="0"/>
          <a:r>
            <a:rPr lang="es-ES_tradnl" dirty="0"/>
            <a:t>3.3.1. AGRUPAMIENTOS.  Otros ejemplos</a:t>
          </a:r>
        </a:p>
      </dgm:t>
    </dgm:pt>
    <dgm:pt modelId="{AA40F2CB-3BE6-4F06-AFF7-585C06EA117D}" type="parTrans" cxnId="{8DA6B7AB-F3E1-4AA9-B15E-0C01BCCCA94D}">
      <dgm:prSet/>
      <dgm:spPr/>
      <dgm:t>
        <a:bodyPr/>
        <a:lstStyle/>
        <a:p>
          <a:endParaRPr lang="es-ES_tradnl"/>
        </a:p>
      </dgm:t>
    </dgm:pt>
    <dgm:pt modelId="{4971B707-65F5-4A3C-82EE-07A79FA9E384}" type="sibTrans" cxnId="{8DA6B7AB-F3E1-4AA9-B15E-0C01BCCCA94D}">
      <dgm:prSet/>
      <dgm:spPr/>
      <dgm:t>
        <a:bodyPr/>
        <a:lstStyle/>
        <a:p>
          <a:endParaRPr lang="es-ES_tradnl"/>
        </a:p>
      </dgm:t>
    </dgm:pt>
    <dgm:pt modelId="{727D7A22-F26E-43D1-B450-A6D616747C69}" type="pres">
      <dgm:prSet presAssocID="{F959867F-A8EB-4550-A107-D4D51F3AF7E4}" presName="linear" presStyleCnt="0">
        <dgm:presLayoutVars>
          <dgm:animLvl val="lvl"/>
          <dgm:resizeHandles val="exact"/>
        </dgm:presLayoutVars>
      </dgm:prSet>
      <dgm:spPr/>
    </dgm:pt>
    <dgm:pt modelId="{34CE5561-A249-4F57-AE21-176A4CB98AE2}" type="pres">
      <dgm:prSet presAssocID="{B73C1A32-E7E7-4376-B668-E6BDEE66C8CA}" presName="parentText" presStyleLbl="node1" presStyleIdx="0" presStyleCnt="1">
        <dgm:presLayoutVars>
          <dgm:chMax val="0"/>
          <dgm:bulletEnabled val="1"/>
        </dgm:presLayoutVars>
      </dgm:prSet>
      <dgm:spPr/>
    </dgm:pt>
  </dgm:ptLst>
  <dgm:cxnLst>
    <dgm:cxn modelId="{B8E5A930-DE37-4942-94D3-64FCD232F4EC}" type="presOf" srcId="{F959867F-A8EB-4550-A107-D4D51F3AF7E4}" destId="{727D7A22-F26E-43D1-B450-A6D616747C69}" srcOrd="0" destOrd="0" presId="urn:microsoft.com/office/officeart/2005/8/layout/vList2"/>
    <dgm:cxn modelId="{8DA6B7AB-F3E1-4AA9-B15E-0C01BCCCA94D}" srcId="{F959867F-A8EB-4550-A107-D4D51F3AF7E4}" destId="{B73C1A32-E7E7-4376-B668-E6BDEE66C8CA}" srcOrd="0" destOrd="0" parTransId="{AA40F2CB-3BE6-4F06-AFF7-585C06EA117D}" sibTransId="{4971B707-65F5-4A3C-82EE-07A79FA9E384}"/>
    <dgm:cxn modelId="{BB669CCD-4BFD-4CBA-BF55-DF0CDA2BFD11}" type="presOf" srcId="{B73C1A32-E7E7-4376-B668-E6BDEE66C8CA}" destId="{34CE5561-A249-4F57-AE21-176A4CB98AE2}" srcOrd="0" destOrd="0" presId="urn:microsoft.com/office/officeart/2005/8/layout/vList2"/>
    <dgm:cxn modelId="{D087EEC9-F0DD-416F-AD44-4A6732F667EB}" type="presParOf" srcId="{727D7A22-F26E-43D1-B450-A6D616747C69}" destId="{34CE5561-A249-4F57-AE21-176A4CB98AE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30C19015-887B-4A3C-A1A2-D979D247DA23}" type="doc">
      <dgm:prSet loTypeId="urn:microsoft.com/office/officeart/2005/8/layout/vList2" loCatId="list" qsTypeId="urn:microsoft.com/office/officeart/2005/8/quickstyle/simple3" qsCatId="simple" csTypeId="urn:microsoft.com/office/officeart/2005/8/colors/colorful1#10" csCatId="colorful" phldr="1"/>
      <dgm:spPr/>
      <dgm:t>
        <a:bodyPr/>
        <a:lstStyle/>
        <a:p>
          <a:endParaRPr lang="es-ES_tradnl"/>
        </a:p>
      </dgm:t>
    </dgm:pt>
    <dgm:pt modelId="{7AC89C77-88B1-47A1-BD1C-6378F24570E1}">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2000" dirty="0"/>
            <a:t>Para </a:t>
          </a:r>
          <a:r>
            <a:rPr lang="es-ES_tradnl" sz="2000" u="sng" dirty="0"/>
            <a:t>selectores de clase abstractas </a:t>
          </a:r>
          <a:r>
            <a:rPr lang="es-ES_tradnl" sz="2000" dirty="0"/>
            <a:t>(asignar un color en hexadecimal a tres clases:</a:t>
          </a:r>
        </a:p>
      </dgm:t>
    </dgm:pt>
    <dgm:pt modelId="{E0F6B8CB-8FC5-495D-8F1A-5D522A6D4D70}" type="parTrans" cxnId="{888DB5C5-D108-4397-A373-483356CBECF4}">
      <dgm:prSet/>
      <dgm:spPr/>
      <dgm:t>
        <a:bodyPr/>
        <a:lstStyle/>
        <a:p>
          <a:endParaRPr lang="es-ES" sz="2000"/>
        </a:p>
      </dgm:t>
    </dgm:pt>
    <dgm:pt modelId="{09B5BC36-0840-4D70-A665-D1B6BDB0433F}" type="sibTrans" cxnId="{888DB5C5-D108-4397-A373-483356CBECF4}">
      <dgm:prSet/>
      <dgm:spPr/>
      <dgm:t>
        <a:bodyPr/>
        <a:lstStyle/>
        <a:p>
          <a:endParaRPr lang="es-ES" sz="2000"/>
        </a:p>
      </dgm:t>
    </dgm:pt>
    <dgm:pt modelId="{243A8E50-F459-439C-91AF-89A830D31D43}">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2000" dirty="0"/>
            <a:t>Para </a:t>
          </a:r>
          <a:r>
            <a:rPr lang="es-ES_tradnl" sz="2000" u="sng" dirty="0"/>
            <a:t>selectores de identificadores</a:t>
          </a:r>
          <a:r>
            <a:rPr lang="es-ES_tradnl" sz="2000" dirty="0"/>
            <a:t> :</a:t>
          </a:r>
        </a:p>
      </dgm:t>
    </dgm:pt>
    <dgm:pt modelId="{5DFF955A-A299-4F98-A7D7-34BD213E7855}" type="parTrans" cxnId="{6A15D150-8805-42A1-B64D-9111314B0496}">
      <dgm:prSet/>
      <dgm:spPr/>
      <dgm:t>
        <a:bodyPr/>
        <a:lstStyle/>
        <a:p>
          <a:endParaRPr lang="es-ES" sz="2000"/>
        </a:p>
      </dgm:t>
    </dgm:pt>
    <dgm:pt modelId="{D55121F8-68C7-4334-B0E0-31C97E2FEA48}" type="sibTrans" cxnId="{6A15D150-8805-42A1-B64D-9111314B0496}">
      <dgm:prSet/>
      <dgm:spPr/>
      <dgm:t>
        <a:bodyPr/>
        <a:lstStyle/>
        <a:p>
          <a:endParaRPr lang="es-ES" sz="2000"/>
        </a:p>
      </dgm:t>
    </dgm:pt>
    <dgm:pt modelId="{A4DEB402-98E6-4F20-AA0F-EEB130500D6D}">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2000" u="sng" dirty="0"/>
            <a:t>Combinación de diferentes tipos de selectores</a:t>
          </a:r>
          <a:r>
            <a:rPr lang="es-ES_tradnl" sz="2000" dirty="0"/>
            <a:t>: </a:t>
          </a:r>
          <a:r>
            <a:rPr lang="es-ES_tradnl" sz="2000" dirty="0">
              <a:solidFill>
                <a:srgbClr val="FF0000"/>
              </a:solidFill>
            </a:rPr>
            <a:t>clase</a:t>
          </a:r>
          <a:r>
            <a:rPr lang="es-ES_tradnl" sz="2000" dirty="0"/>
            <a:t>, etiqueta e </a:t>
          </a:r>
          <a:r>
            <a:rPr lang="es-ES_tradnl" sz="2000" dirty="0">
              <a:solidFill>
                <a:srgbClr val="00B0F0"/>
              </a:solidFill>
            </a:rPr>
            <a:t>identificador</a:t>
          </a:r>
          <a:r>
            <a:rPr lang="es-ES_tradnl" sz="2000" dirty="0"/>
            <a:t>.</a:t>
          </a:r>
        </a:p>
      </dgm:t>
    </dgm:pt>
    <dgm:pt modelId="{9F8D85C2-E1F9-4318-A7BC-CE8041FC6EE3}" type="parTrans" cxnId="{6EFA605C-337F-4952-B3F8-17E76C58466B}">
      <dgm:prSet/>
      <dgm:spPr/>
      <dgm:t>
        <a:bodyPr/>
        <a:lstStyle/>
        <a:p>
          <a:endParaRPr lang="es-ES" sz="2000"/>
        </a:p>
      </dgm:t>
    </dgm:pt>
    <dgm:pt modelId="{964DCB96-B9EB-4276-8D3A-377DF1791B67}" type="sibTrans" cxnId="{6EFA605C-337F-4952-B3F8-17E76C58466B}">
      <dgm:prSet/>
      <dgm:spPr/>
      <dgm:t>
        <a:bodyPr/>
        <a:lstStyle/>
        <a:p>
          <a:endParaRPr lang="es-ES" sz="2000"/>
        </a:p>
      </dgm:t>
    </dgm:pt>
    <dgm:pt modelId="{86DCA018-AB28-47BA-A252-4F0B7AEAEE7C}">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2000" dirty="0"/>
            <a:t>	.mensaje, .subtitulo, .</a:t>
          </a:r>
          <a:r>
            <a:rPr lang="es-ES_tradnl" sz="2000" dirty="0" err="1"/>
            <a:t>enfasis</a:t>
          </a:r>
          <a:r>
            <a:rPr lang="es-ES_tradnl" sz="2000" dirty="0"/>
            <a:t> {color: #0000FF}</a:t>
          </a:r>
        </a:p>
      </dgm:t>
    </dgm:pt>
    <dgm:pt modelId="{945B320F-D53D-4A99-A214-F9639D5B290F}" type="parTrans" cxnId="{47360EE2-DE81-46A1-BEB1-1B0AF4CDCA47}">
      <dgm:prSet/>
      <dgm:spPr/>
      <dgm:t>
        <a:bodyPr/>
        <a:lstStyle/>
        <a:p>
          <a:endParaRPr lang="es-ES" sz="2000"/>
        </a:p>
      </dgm:t>
    </dgm:pt>
    <dgm:pt modelId="{B837F28A-592A-43BE-9760-CB1D844C948C}" type="sibTrans" cxnId="{47360EE2-DE81-46A1-BEB1-1B0AF4CDCA47}">
      <dgm:prSet/>
      <dgm:spPr/>
      <dgm:t>
        <a:bodyPr/>
        <a:lstStyle/>
        <a:p>
          <a:endParaRPr lang="es-ES" sz="2000"/>
        </a:p>
      </dgm:t>
    </dgm:pt>
    <dgm:pt modelId="{B1572BF7-08FA-4383-807F-7BAD84B2F842}">
      <dgm:prSet custT="1">
        <dgm:style>
          <a:lnRef idx="2">
            <a:schemeClr val="accent6"/>
          </a:lnRef>
          <a:fillRef idx="1">
            <a:schemeClr val="lt1"/>
          </a:fillRef>
          <a:effectRef idx="0">
            <a:schemeClr val="accent6"/>
          </a:effectRef>
          <a:fontRef idx="minor">
            <a:schemeClr val="dk1"/>
          </a:fontRef>
        </dgm:style>
      </dgm:prSet>
      <dgm:spPr/>
      <dgm:t>
        <a:bodyPr/>
        <a:lstStyle/>
        <a:p>
          <a:pPr rtl="0"/>
          <a:r>
            <a:rPr lang="es-ES_tradnl" sz="2000" dirty="0"/>
            <a:t>	#cabecera, #</a:t>
          </a:r>
          <a:r>
            <a:rPr lang="es-ES_tradnl" sz="2000" dirty="0" err="1"/>
            <a:t>piepagina</a:t>
          </a:r>
          <a:r>
            <a:rPr lang="es-ES_tradnl" sz="2000" dirty="0"/>
            <a:t> {color:#00FF00} </a:t>
          </a:r>
        </a:p>
      </dgm:t>
    </dgm:pt>
    <dgm:pt modelId="{A3840A08-DB74-4765-9B77-354A59A90152}" type="parTrans" cxnId="{8A3377A4-15D3-4B33-A887-E3870C038809}">
      <dgm:prSet/>
      <dgm:spPr/>
      <dgm:t>
        <a:bodyPr/>
        <a:lstStyle/>
        <a:p>
          <a:endParaRPr lang="es-ES" sz="2000"/>
        </a:p>
      </dgm:t>
    </dgm:pt>
    <dgm:pt modelId="{69CBF1CE-0E92-4D12-9205-9331D193125D}" type="sibTrans" cxnId="{8A3377A4-15D3-4B33-A887-E3870C038809}">
      <dgm:prSet/>
      <dgm:spPr/>
      <dgm:t>
        <a:bodyPr/>
        <a:lstStyle/>
        <a:p>
          <a:endParaRPr lang="es-ES" sz="2000"/>
        </a:p>
      </dgm:t>
    </dgm:pt>
    <dgm:pt modelId="{67B82287-75A2-41BD-9847-E38AFAD819E0}">
      <dgm:prSet custT="1">
        <dgm:style>
          <a:lnRef idx="2">
            <a:schemeClr val="accent6"/>
          </a:lnRef>
          <a:fillRef idx="1">
            <a:schemeClr val="lt1"/>
          </a:fillRef>
          <a:effectRef idx="0">
            <a:schemeClr val="accent6"/>
          </a:effectRef>
          <a:fontRef idx="minor">
            <a:schemeClr val="dk1"/>
          </a:fontRef>
        </dgm:style>
      </dgm:prSet>
      <dgm:spPr/>
      <dgm:t>
        <a:bodyPr/>
        <a:lstStyle/>
        <a:p>
          <a:r>
            <a:rPr lang="pt-BR" sz="2000" dirty="0"/>
            <a:t>	</a:t>
          </a:r>
          <a:r>
            <a:rPr lang="pt-BR" sz="2000" dirty="0">
              <a:solidFill>
                <a:srgbClr val="FF0000"/>
              </a:solidFill>
            </a:rPr>
            <a:t>.</a:t>
          </a:r>
          <a:r>
            <a:rPr lang="pt-BR" sz="2000" dirty="0" err="1">
              <a:solidFill>
                <a:srgbClr val="FF0000"/>
              </a:solidFill>
            </a:rPr>
            <a:t>cabecera</a:t>
          </a:r>
          <a:r>
            <a:rPr lang="pt-BR" sz="2000" dirty="0"/>
            <a:t>, h2, </a:t>
          </a:r>
          <a:r>
            <a:rPr lang="pt-BR" sz="2000" dirty="0">
              <a:solidFill>
                <a:srgbClr val="00B0F0"/>
              </a:solidFill>
            </a:rPr>
            <a:t>#</a:t>
          </a:r>
          <a:r>
            <a:rPr lang="pt-BR" sz="2000" dirty="0" err="1">
              <a:solidFill>
                <a:srgbClr val="00B0F0"/>
              </a:solidFill>
            </a:rPr>
            <a:t>micolor</a:t>
          </a:r>
          <a:r>
            <a:rPr lang="pt-BR" sz="2000" dirty="0">
              <a:solidFill>
                <a:srgbClr val="00B0F0"/>
              </a:solidFill>
            </a:rPr>
            <a:t> </a:t>
          </a:r>
          <a:r>
            <a:rPr lang="pt-BR" sz="2000" dirty="0"/>
            <a:t>{</a:t>
          </a:r>
          <a:r>
            <a:rPr lang="pt-BR" sz="2000" dirty="0" err="1"/>
            <a:t>color</a:t>
          </a:r>
          <a:r>
            <a:rPr lang="pt-BR" sz="2000" dirty="0"/>
            <a:t>:#FF0000}</a:t>
          </a:r>
          <a:endParaRPr lang="es-ES" sz="2000" dirty="0"/>
        </a:p>
      </dgm:t>
    </dgm:pt>
    <dgm:pt modelId="{CAB56FA2-FB9B-45EC-800D-33AFAFAD55C1}" type="parTrans" cxnId="{983C3624-F9E0-4ACA-9434-9551E827FE4F}">
      <dgm:prSet/>
      <dgm:spPr/>
      <dgm:t>
        <a:bodyPr/>
        <a:lstStyle/>
        <a:p>
          <a:endParaRPr lang="es-ES" sz="2000"/>
        </a:p>
      </dgm:t>
    </dgm:pt>
    <dgm:pt modelId="{8AB3B751-C115-482F-917B-D3364435057B}" type="sibTrans" cxnId="{983C3624-F9E0-4ACA-9434-9551E827FE4F}">
      <dgm:prSet/>
      <dgm:spPr/>
      <dgm:t>
        <a:bodyPr/>
        <a:lstStyle/>
        <a:p>
          <a:endParaRPr lang="es-ES" sz="2000"/>
        </a:p>
      </dgm:t>
    </dgm:pt>
    <dgm:pt modelId="{1AD2382E-9F25-47AC-BF87-0EE92B0B5603}" type="pres">
      <dgm:prSet presAssocID="{30C19015-887B-4A3C-A1A2-D979D247DA23}" presName="linear" presStyleCnt="0">
        <dgm:presLayoutVars>
          <dgm:animLvl val="lvl"/>
          <dgm:resizeHandles val="exact"/>
        </dgm:presLayoutVars>
      </dgm:prSet>
      <dgm:spPr/>
    </dgm:pt>
    <dgm:pt modelId="{81516C2B-7B2A-454D-B42B-A9A7678BA758}" type="pres">
      <dgm:prSet presAssocID="{7AC89C77-88B1-47A1-BD1C-6378F24570E1}" presName="parentText" presStyleLbl="node1" presStyleIdx="0" presStyleCnt="6" custLinFactY="-108327" custLinFactNeighborX="126" custLinFactNeighborY="-200000">
        <dgm:presLayoutVars>
          <dgm:chMax val="0"/>
          <dgm:bulletEnabled val="1"/>
        </dgm:presLayoutVars>
      </dgm:prSet>
      <dgm:spPr/>
    </dgm:pt>
    <dgm:pt modelId="{AA20A73F-9998-4B72-8426-C48D2638579D}" type="pres">
      <dgm:prSet presAssocID="{09B5BC36-0840-4D70-A665-D1B6BDB0433F}" presName="spacer" presStyleCnt="0"/>
      <dgm:spPr/>
    </dgm:pt>
    <dgm:pt modelId="{6E697C94-F0FD-4A19-A451-0834616B8F95}" type="pres">
      <dgm:prSet presAssocID="{86DCA018-AB28-47BA-A252-4F0B7AEAEE7C}" presName="parentText" presStyleLbl="node1" presStyleIdx="1" presStyleCnt="6" custLinFactY="-8384" custLinFactNeighborX="126" custLinFactNeighborY="-100000">
        <dgm:presLayoutVars>
          <dgm:chMax val="0"/>
          <dgm:bulletEnabled val="1"/>
        </dgm:presLayoutVars>
      </dgm:prSet>
      <dgm:spPr/>
    </dgm:pt>
    <dgm:pt modelId="{8EA15966-DD9B-4AD4-8967-898839EC439B}" type="pres">
      <dgm:prSet presAssocID="{B837F28A-592A-43BE-9760-CB1D844C948C}" presName="spacer" presStyleCnt="0"/>
      <dgm:spPr/>
    </dgm:pt>
    <dgm:pt modelId="{D41EB216-6569-45D1-8DE7-D5BD8CED72F8}" type="pres">
      <dgm:prSet presAssocID="{243A8E50-F459-439C-91AF-89A830D31D43}" presName="parentText" presStyleLbl="node1" presStyleIdx="2" presStyleCnt="6" custLinFactY="-5259" custLinFactNeighborX="126" custLinFactNeighborY="-100000">
        <dgm:presLayoutVars>
          <dgm:chMax val="0"/>
          <dgm:bulletEnabled val="1"/>
        </dgm:presLayoutVars>
      </dgm:prSet>
      <dgm:spPr/>
    </dgm:pt>
    <dgm:pt modelId="{2B1D066F-7559-4C79-9749-0E33C5520C5C}" type="pres">
      <dgm:prSet presAssocID="{D55121F8-68C7-4334-B0E0-31C97E2FEA48}" presName="spacer" presStyleCnt="0"/>
      <dgm:spPr/>
    </dgm:pt>
    <dgm:pt modelId="{0D273CE2-BAD4-4B87-BD65-AF9B3431F8D3}" type="pres">
      <dgm:prSet presAssocID="{B1572BF7-08FA-4383-807F-7BAD84B2F842}" presName="parentText" presStyleLbl="node1" presStyleIdx="3" presStyleCnt="6" custLinFactY="928" custLinFactNeighborX="126" custLinFactNeighborY="100000">
        <dgm:presLayoutVars>
          <dgm:chMax val="0"/>
          <dgm:bulletEnabled val="1"/>
        </dgm:presLayoutVars>
      </dgm:prSet>
      <dgm:spPr/>
    </dgm:pt>
    <dgm:pt modelId="{9370F024-DA7E-4C5C-ACC2-16DFB115219B}" type="pres">
      <dgm:prSet presAssocID="{69CBF1CE-0E92-4D12-9205-9331D193125D}" presName="spacer" presStyleCnt="0"/>
      <dgm:spPr/>
    </dgm:pt>
    <dgm:pt modelId="{01B4664F-39A7-461B-9500-5A66D6EC0E5E}" type="pres">
      <dgm:prSet presAssocID="{A4DEB402-98E6-4F20-AA0F-EEB130500D6D}" presName="parentText" presStyleLbl="node1" presStyleIdx="4" presStyleCnt="6" custLinFactY="-1305" custLinFactNeighborX="126" custLinFactNeighborY="-100000">
        <dgm:presLayoutVars>
          <dgm:chMax val="0"/>
          <dgm:bulletEnabled val="1"/>
        </dgm:presLayoutVars>
      </dgm:prSet>
      <dgm:spPr/>
    </dgm:pt>
    <dgm:pt modelId="{628BD1EE-7D49-4164-891F-E5621D6799D8}" type="pres">
      <dgm:prSet presAssocID="{964DCB96-B9EB-4276-8D3A-377DF1791B67}" presName="spacer" presStyleCnt="0"/>
      <dgm:spPr/>
    </dgm:pt>
    <dgm:pt modelId="{C0ADECCA-F0A7-4058-B04B-5B2E1C7A38B5}" type="pres">
      <dgm:prSet presAssocID="{67B82287-75A2-41BD-9847-E38AFAD819E0}" presName="parentText" presStyleLbl="node1" presStyleIdx="5" presStyleCnt="6" custLinFactY="100000" custLinFactNeighborX="-750" custLinFactNeighborY="167483">
        <dgm:presLayoutVars>
          <dgm:chMax val="0"/>
          <dgm:bulletEnabled val="1"/>
        </dgm:presLayoutVars>
      </dgm:prSet>
      <dgm:spPr/>
    </dgm:pt>
  </dgm:ptLst>
  <dgm:cxnLst>
    <dgm:cxn modelId="{983C3624-F9E0-4ACA-9434-9551E827FE4F}" srcId="{30C19015-887B-4A3C-A1A2-D979D247DA23}" destId="{67B82287-75A2-41BD-9847-E38AFAD819E0}" srcOrd="5" destOrd="0" parTransId="{CAB56FA2-FB9B-45EC-800D-33AFAFAD55C1}" sibTransId="{8AB3B751-C115-482F-917B-D3364435057B}"/>
    <dgm:cxn modelId="{CC02603C-E19E-413B-A88A-CDE6524B4775}" type="presOf" srcId="{30C19015-887B-4A3C-A1A2-D979D247DA23}" destId="{1AD2382E-9F25-47AC-BF87-0EE92B0B5603}" srcOrd="0" destOrd="0" presId="urn:microsoft.com/office/officeart/2005/8/layout/vList2"/>
    <dgm:cxn modelId="{6EFA605C-337F-4952-B3F8-17E76C58466B}" srcId="{30C19015-887B-4A3C-A1A2-D979D247DA23}" destId="{A4DEB402-98E6-4F20-AA0F-EEB130500D6D}" srcOrd="4" destOrd="0" parTransId="{9F8D85C2-E1F9-4318-A7BC-CE8041FC6EE3}" sibTransId="{964DCB96-B9EB-4276-8D3A-377DF1791B67}"/>
    <dgm:cxn modelId="{485CB544-DF19-4F55-A529-A07BA50FE3D2}" type="presOf" srcId="{86DCA018-AB28-47BA-A252-4F0B7AEAEE7C}" destId="{6E697C94-F0FD-4A19-A451-0834616B8F95}" srcOrd="0" destOrd="0" presId="urn:microsoft.com/office/officeart/2005/8/layout/vList2"/>
    <dgm:cxn modelId="{6A15D150-8805-42A1-B64D-9111314B0496}" srcId="{30C19015-887B-4A3C-A1A2-D979D247DA23}" destId="{243A8E50-F459-439C-91AF-89A830D31D43}" srcOrd="2" destOrd="0" parTransId="{5DFF955A-A299-4F98-A7D7-34BD213E7855}" sibTransId="{D55121F8-68C7-4334-B0E0-31C97E2FEA48}"/>
    <dgm:cxn modelId="{61848295-A3C0-400A-8C3C-116831D7F7D0}" type="presOf" srcId="{243A8E50-F459-439C-91AF-89A830D31D43}" destId="{D41EB216-6569-45D1-8DE7-D5BD8CED72F8}" srcOrd="0" destOrd="0" presId="urn:microsoft.com/office/officeart/2005/8/layout/vList2"/>
    <dgm:cxn modelId="{71E426A2-66F9-45A5-A0E0-67AF5FBD1AA4}" type="presOf" srcId="{A4DEB402-98E6-4F20-AA0F-EEB130500D6D}" destId="{01B4664F-39A7-461B-9500-5A66D6EC0E5E}" srcOrd="0" destOrd="0" presId="urn:microsoft.com/office/officeart/2005/8/layout/vList2"/>
    <dgm:cxn modelId="{8A3377A4-15D3-4B33-A887-E3870C038809}" srcId="{30C19015-887B-4A3C-A1A2-D979D247DA23}" destId="{B1572BF7-08FA-4383-807F-7BAD84B2F842}" srcOrd="3" destOrd="0" parTransId="{A3840A08-DB74-4765-9B77-354A59A90152}" sibTransId="{69CBF1CE-0E92-4D12-9205-9331D193125D}"/>
    <dgm:cxn modelId="{8CB10CB4-E77C-4E98-A6D2-1CFDE378701F}" type="presOf" srcId="{B1572BF7-08FA-4383-807F-7BAD84B2F842}" destId="{0D273CE2-BAD4-4B87-BD65-AF9B3431F8D3}" srcOrd="0" destOrd="0" presId="urn:microsoft.com/office/officeart/2005/8/layout/vList2"/>
    <dgm:cxn modelId="{888DB5C5-D108-4397-A373-483356CBECF4}" srcId="{30C19015-887B-4A3C-A1A2-D979D247DA23}" destId="{7AC89C77-88B1-47A1-BD1C-6378F24570E1}" srcOrd="0" destOrd="0" parTransId="{E0F6B8CB-8FC5-495D-8F1A-5D522A6D4D70}" sibTransId="{09B5BC36-0840-4D70-A665-D1B6BDB0433F}"/>
    <dgm:cxn modelId="{DCC200E2-B802-4AFD-B0EE-24B85D36A51B}" type="presOf" srcId="{67B82287-75A2-41BD-9847-E38AFAD819E0}" destId="{C0ADECCA-F0A7-4058-B04B-5B2E1C7A38B5}" srcOrd="0" destOrd="0" presId="urn:microsoft.com/office/officeart/2005/8/layout/vList2"/>
    <dgm:cxn modelId="{47360EE2-DE81-46A1-BEB1-1B0AF4CDCA47}" srcId="{30C19015-887B-4A3C-A1A2-D979D247DA23}" destId="{86DCA018-AB28-47BA-A252-4F0B7AEAEE7C}" srcOrd="1" destOrd="0" parTransId="{945B320F-D53D-4A99-A214-F9639D5B290F}" sibTransId="{B837F28A-592A-43BE-9760-CB1D844C948C}"/>
    <dgm:cxn modelId="{4B612BED-E25D-4705-93D5-8B5A7FD0221C}" type="presOf" srcId="{7AC89C77-88B1-47A1-BD1C-6378F24570E1}" destId="{81516C2B-7B2A-454D-B42B-A9A7678BA758}" srcOrd="0" destOrd="0" presId="urn:microsoft.com/office/officeart/2005/8/layout/vList2"/>
    <dgm:cxn modelId="{0501AE1E-B0AB-466F-BEE8-E48719B3389B}" type="presParOf" srcId="{1AD2382E-9F25-47AC-BF87-0EE92B0B5603}" destId="{81516C2B-7B2A-454D-B42B-A9A7678BA758}" srcOrd="0" destOrd="0" presId="urn:microsoft.com/office/officeart/2005/8/layout/vList2"/>
    <dgm:cxn modelId="{97630189-ABF0-4F49-B4D6-17B5914CC929}" type="presParOf" srcId="{1AD2382E-9F25-47AC-BF87-0EE92B0B5603}" destId="{AA20A73F-9998-4B72-8426-C48D2638579D}" srcOrd="1" destOrd="0" presId="urn:microsoft.com/office/officeart/2005/8/layout/vList2"/>
    <dgm:cxn modelId="{91AADA5A-95A7-4EFC-9191-A940FEBAC3D1}" type="presParOf" srcId="{1AD2382E-9F25-47AC-BF87-0EE92B0B5603}" destId="{6E697C94-F0FD-4A19-A451-0834616B8F95}" srcOrd="2" destOrd="0" presId="urn:microsoft.com/office/officeart/2005/8/layout/vList2"/>
    <dgm:cxn modelId="{C69A493F-A1E1-45D0-BA59-18CDD9E5D476}" type="presParOf" srcId="{1AD2382E-9F25-47AC-BF87-0EE92B0B5603}" destId="{8EA15966-DD9B-4AD4-8967-898839EC439B}" srcOrd="3" destOrd="0" presId="urn:microsoft.com/office/officeart/2005/8/layout/vList2"/>
    <dgm:cxn modelId="{4FD86219-746F-4AD6-A48D-45B32FF2CCEA}" type="presParOf" srcId="{1AD2382E-9F25-47AC-BF87-0EE92B0B5603}" destId="{D41EB216-6569-45D1-8DE7-D5BD8CED72F8}" srcOrd="4" destOrd="0" presId="urn:microsoft.com/office/officeart/2005/8/layout/vList2"/>
    <dgm:cxn modelId="{34785517-C989-4D23-9BC2-24494856A3F2}" type="presParOf" srcId="{1AD2382E-9F25-47AC-BF87-0EE92B0B5603}" destId="{2B1D066F-7559-4C79-9749-0E33C5520C5C}" srcOrd="5" destOrd="0" presId="urn:microsoft.com/office/officeart/2005/8/layout/vList2"/>
    <dgm:cxn modelId="{AD31EE36-67CD-4FD9-94A4-FE8887DA35EF}" type="presParOf" srcId="{1AD2382E-9F25-47AC-BF87-0EE92B0B5603}" destId="{0D273CE2-BAD4-4B87-BD65-AF9B3431F8D3}" srcOrd="6" destOrd="0" presId="urn:microsoft.com/office/officeart/2005/8/layout/vList2"/>
    <dgm:cxn modelId="{3741611D-E307-4797-BA4F-9B2E59FBC24C}" type="presParOf" srcId="{1AD2382E-9F25-47AC-BF87-0EE92B0B5603}" destId="{9370F024-DA7E-4C5C-ACC2-16DFB115219B}" srcOrd="7" destOrd="0" presId="urn:microsoft.com/office/officeart/2005/8/layout/vList2"/>
    <dgm:cxn modelId="{41245061-FAB9-446D-8CCD-4F9A3C2822ED}" type="presParOf" srcId="{1AD2382E-9F25-47AC-BF87-0EE92B0B5603}" destId="{01B4664F-39A7-461B-9500-5A66D6EC0E5E}" srcOrd="8" destOrd="0" presId="urn:microsoft.com/office/officeart/2005/8/layout/vList2"/>
    <dgm:cxn modelId="{BBE9364F-203F-4ADF-A234-D566CB8436AF}" type="presParOf" srcId="{1AD2382E-9F25-47AC-BF87-0EE92B0B5603}" destId="{628BD1EE-7D49-4164-891F-E5621D6799D8}" srcOrd="9" destOrd="0" presId="urn:microsoft.com/office/officeart/2005/8/layout/vList2"/>
    <dgm:cxn modelId="{29696D76-B292-466B-8F2F-1EEB917BDBDE}" type="presParOf" srcId="{1AD2382E-9F25-47AC-BF87-0EE92B0B5603}" destId="{C0ADECCA-F0A7-4058-B04B-5B2E1C7A38B5}" srcOrd="10" destOrd="0" presId="urn:microsoft.com/office/officeart/2005/8/layout/vList2"/>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_tradnl" b="1" dirty="0"/>
            <a:t>3.3.2. ANIDAMIENTOS</a:t>
          </a:r>
          <a:endParaRPr lang="es-ES_tradnl" dirty="0"/>
        </a:p>
      </dgm:t>
    </dgm:pt>
    <dgm:pt modelId="{501966FC-FBD5-4D2A-9D4B-D7D3BF8E333A}" type="sibTrans" cxnId="{A3FE7EAC-C010-4057-BB91-01739E5BD139}">
      <dgm:prSet/>
      <dgm:spPr/>
      <dgm:t>
        <a:bodyPr/>
        <a:lstStyle/>
        <a:p>
          <a:endParaRPr lang="es-ES_tradnl"/>
        </a:p>
      </dgm:t>
    </dgm:pt>
    <dgm:pt modelId="{B606896A-3A50-4880-A61A-33ADC150F7A3}" type="par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3A2ACD2E-5C12-4970-93A5-D1C5C8CF7A2A}" type="presOf" srcId="{6499D795-82C9-4A18-8A8B-0B23D2743F70}" destId="{5CFDE4D7-D9BA-48DB-9A91-6129E7332516}" srcOrd="0" destOrd="0" presId="urn:microsoft.com/office/officeart/2005/8/layout/vList2"/>
    <dgm:cxn modelId="{A3FE7EAC-C010-4057-BB91-01739E5BD139}" srcId="{18682A4B-015B-4708-904B-FA0C1BA6BDD9}" destId="{6499D795-82C9-4A18-8A8B-0B23D2743F70}" srcOrd="0" destOrd="0" parTransId="{B606896A-3A50-4880-A61A-33ADC150F7A3}" sibTransId="{501966FC-FBD5-4D2A-9D4B-D7D3BF8E333A}"/>
    <dgm:cxn modelId="{66538ABB-B390-489D-9958-CAA4EF9C89EA}" type="presOf" srcId="{18682A4B-015B-4708-904B-FA0C1BA6BDD9}" destId="{D566ACD4-6634-433E-9495-6C98685F38E7}" srcOrd="0" destOrd="0" presId="urn:microsoft.com/office/officeart/2005/8/layout/vList2"/>
    <dgm:cxn modelId="{76DA95CC-407B-4ADE-95E8-BD55B37A5C83}"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45208C-7A26-4CC2-9BC7-2D0BC249F1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F759D50-C6CE-44A8-A057-01A37E7E6381}">
      <dgm:prSet custT="1"/>
      <dgm:spPr/>
      <dgm:t>
        <a:bodyPr/>
        <a:lstStyle/>
        <a:p>
          <a:pPr rtl="0"/>
          <a:r>
            <a:rPr lang="es-ES_tradnl" sz="3200" dirty="0"/>
            <a:t>Ventajas de uso del </a:t>
          </a:r>
          <a:r>
            <a:rPr lang="es-ES_tradnl" sz="3200" dirty="0" err="1"/>
            <a:t>CSS</a:t>
          </a:r>
          <a:endParaRPr lang="es-ES_tradnl" sz="3200" dirty="0"/>
        </a:p>
      </dgm:t>
    </dgm:pt>
    <dgm:pt modelId="{5F4BA954-CA2F-4340-9081-0AB4178C9067}" type="parTrans" cxnId="{8FB50493-A661-492B-9A84-3B7D76B530E0}">
      <dgm:prSet/>
      <dgm:spPr/>
      <dgm:t>
        <a:bodyPr/>
        <a:lstStyle/>
        <a:p>
          <a:endParaRPr lang="es-ES_tradnl"/>
        </a:p>
      </dgm:t>
    </dgm:pt>
    <dgm:pt modelId="{A9B62543-3E33-47F1-9AA1-903A8E6EC196}" type="sibTrans" cxnId="{8FB50493-A661-492B-9A84-3B7D76B530E0}">
      <dgm:prSet/>
      <dgm:spPr/>
      <dgm:t>
        <a:bodyPr/>
        <a:lstStyle/>
        <a:p>
          <a:endParaRPr lang="es-ES_tradnl"/>
        </a:p>
      </dgm:t>
    </dgm:pt>
    <dgm:pt modelId="{0ADE2A90-664A-4185-BFE0-75C2BD0F3F95}" type="pres">
      <dgm:prSet presAssocID="{D345208C-7A26-4CC2-9BC7-2D0BC249F17A}" presName="linear" presStyleCnt="0">
        <dgm:presLayoutVars>
          <dgm:animLvl val="lvl"/>
          <dgm:resizeHandles val="exact"/>
        </dgm:presLayoutVars>
      </dgm:prSet>
      <dgm:spPr/>
    </dgm:pt>
    <dgm:pt modelId="{7E0FB1AF-8D90-4929-A730-4C482A2269C2}" type="pres">
      <dgm:prSet presAssocID="{DF759D50-C6CE-44A8-A057-01A37E7E6381}" presName="parentText" presStyleLbl="node1" presStyleIdx="0" presStyleCnt="1">
        <dgm:presLayoutVars>
          <dgm:chMax val="0"/>
          <dgm:bulletEnabled val="1"/>
        </dgm:presLayoutVars>
      </dgm:prSet>
      <dgm:spPr/>
    </dgm:pt>
  </dgm:ptLst>
  <dgm:cxnLst>
    <dgm:cxn modelId="{4E874725-C38B-4557-900A-30708CF84271}" type="presOf" srcId="{D345208C-7A26-4CC2-9BC7-2D0BC249F17A}" destId="{0ADE2A90-664A-4185-BFE0-75C2BD0F3F95}" srcOrd="0" destOrd="0" presId="urn:microsoft.com/office/officeart/2005/8/layout/vList2"/>
    <dgm:cxn modelId="{5D596861-5BE3-4321-9EE2-7948ADFC135E}" type="presOf" srcId="{DF759D50-C6CE-44A8-A057-01A37E7E6381}" destId="{7E0FB1AF-8D90-4929-A730-4C482A2269C2}" srcOrd="0" destOrd="0" presId="urn:microsoft.com/office/officeart/2005/8/layout/vList2"/>
    <dgm:cxn modelId="{8FB50493-A661-492B-9A84-3B7D76B530E0}" srcId="{D345208C-7A26-4CC2-9BC7-2D0BC249F17A}" destId="{DF759D50-C6CE-44A8-A057-01A37E7E6381}" srcOrd="0" destOrd="0" parTransId="{5F4BA954-CA2F-4340-9081-0AB4178C9067}" sibTransId="{A9B62543-3E33-47F1-9AA1-903A8E6EC196}"/>
    <dgm:cxn modelId="{DB9DD6D3-AB15-4784-B92D-79E03234639B}" type="presParOf" srcId="{0ADE2A90-664A-4185-BFE0-75C2BD0F3F95}" destId="{7E0FB1AF-8D90-4929-A730-4C482A2269C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BF7BC747-03A0-41D2-8119-B5FC8355AE9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ES_tradnl"/>
        </a:p>
      </dgm:t>
    </dgm:pt>
    <dgm:pt modelId="{BF49B8D2-9C22-4ABE-A3BD-96EE09C43ECE}">
      <dgm:prSet/>
      <dgm:spPr/>
      <dgm:t>
        <a:bodyPr/>
        <a:lstStyle/>
        <a:p>
          <a:pPr rtl="0"/>
          <a:r>
            <a:rPr lang="es-ES_tradnl" dirty="0"/>
            <a:t>Los selectores se pueden anidar para conseguir estilos más concretos y definidos.</a:t>
          </a:r>
        </a:p>
      </dgm:t>
    </dgm:pt>
    <dgm:pt modelId="{96570EED-7B26-496E-B4A5-3880CD7093C6}" type="parTrans" cxnId="{BCF4D792-8676-47A3-8DF7-182F753DCC42}">
      <dgm:prSet/>
      <dgm:spPr/>
      <dgm:t>
        <a:bodyPr/>
        <a:lstStyle/>
        <a:p>
          <a:endParaRPr lang="es-ES_tradnl"/>
        </a:p>
      </dgm:t>
    </dgm:pt>
    <dgm:pt modelId="{B21CC6E6-5358-4E0D-815C-9E5FF9B65260}" type="sibTrans" cxnId="{BCF4D792-8676-47A3-8DF7-182F753DCC42}">
      <dgm:prSet/>
      <dgm:spPr/>
      <dgm:t>
        <a:bodyPr/>
        <a:lstStyle/>
        <a:p>
          <a:endParaRPr lang="es-ES_tradnl"/>
        </a:p>
      </dgm:t>
    </dgm:pt>
    <dgm:pt modelId="{1CD2559D-D414-41BB-AF98-B5B0C2EF5445}">
      <dgm:prSet/>
      <dgm:spPr/>
      <dgm:t>
        <a:bodyPr/>
        <a:lstStyle/>
        <a:p>
          <a:pPr rtl="0"/>
          <a:r>
            <a:rPr lang="es-ES_tradnl" dirty="0"/>
            <a:t>Estos anidamientos se llaman en </a:t>
          </a:r>
          <a:r>
            <a:rPr lang="es-ES_tradnl" dirty="0" err="1">
              <a:effectLst>
                <a:outerShdw blurRad="38100" dist="38100" dir="2700000" algn="tl">
                  <a:srgbClr val="000000">
                    <a:alpha val="43137"/>
                  </a:srgbClr>
                </a:outerShdw>
              </a:effectLst>
            </a:rPr>
            <a:t>CSS</a:t>
          </a:r>
          <a:r>
            <a:rPr lang="es-ES_tradnl" dirty="0">
              <a:effectLst>
                <a:outerShdw blurRad="38100" dist="38100" dir="2700000" algn="tl">
                  <a:srgbClr val="000000">
                    <a:alpha val="43137"/>
                  </a:srgbClr>
                </a:outerShdw>
              </a:effectLst>
            </a:rPr>
            <a:t> </a:t>
          </a:r>
          <a:r>
            <a:rPr lang="es-ES_tradnl" u="sng" dirty="0">
              <a:effectLst>
                <a:outerShdw blurRad="38100" dist="38100" dir="2700000" algn="tl">
                  <a:srgbClr val="000000">
                    <a:alpha val="43137"/>
                  </a:srgbClr>
                </a:outerShdw>
              </a:effectLst>
            </a:rPr>
            <a:t>selectores contextuales</a:t>
          </a:r>
        </a:p>
      </dgm:t>
    </dgm:pt>
    <dgm:pt modelId="{4E68EF21-EC95-499C-B7BC-A67401C3DF14}" type="parTrans" cxnId="{01EB6DDA-E2DC-4415-B0B7-07A626627152}">
      <dgm:prSet/>
      <dgm:spPr/>
      <dgm:t>
        <a:bodyPr/>
        <a:lstStyle/>
        <a:p>
          <a:endParaRPr lang="es-ES_tradnl"/>
        </a:p>
      </dgm:t>
    </dgm:pt>
    <dgm:pt modelId="{41958299-7AF8-4972-87E9-A68DC1C8DFAD}" type="sibTrans" cxnId="{01EB6DDA-E2DC-4415-B0B7-07A626627152}">
      <dgm:prSet/>
      <dgm:spPr/>
      <dgm:t>
        <a:bodyPr/>
        <a:lstStyle/>
        <a:p>
          <a:endParaRPr lang="es-ES_tradnl"/>
        </a:p>
      </dgm:t>
    </dgm:pt>
    <dgm:pt modelId="{95354A05-F392-4310-8561-601950FF0EC5}">
      <dgm:prSet/>
      <dgm:spPr/>
      <dgm:t>
        <a:bodyPr/>
        <a:lstStyle/>
        <a:p>
          <a:pPr rtl="0"/>
          <a:r>
            <a:rPr lang="es-ES_tradnl" dirty="0"/>
            <a:t>Permiten </a:t>
          </a:r>
          <a:r>
            <a:rPr lang="es-ES_tradnl" u="sng" dirty="0"/>
            <a:t>aplicar un estilo a un elemento dependiendo de los elementos que tenga alrededor</a:t>
          </a:r>
          <a:r>
            <a:rPr lang="es-ES_tradnl" dirty="0"/>
            <a:t>.</a:t>
          </a:r>
        </a:p>
      </dgm:t>
    </dgm:pt>
    <dgm:pt modelId="{02D067F0-A7A0-4C26-AAC4-DC1168CBD9AF}" type="parTrans" cxnId="{1C63E158-471B-44E1-BCB9-16C2A58D1BA7}">
      <dgm:prSet/>
      <dgm:spPr/>
      <dgm:t>
        <a:bodyPr/>
        <a:lstStyle/>
        <a:p>
          <a:endParaRPr lang="es-ES_tradnl"/>
        </a:p>
      </dgm:t>
    </dgm:pt>
    <dgm:pt modelId="{213B87D7-3C04-4C72-B280-B5E91EAA0F6D}" type="sibTrans" cxnId="{1C63E158-471B-44E1-BCB9-16C2A58D1BA7}">
      <dgm:prSet/>
      <dgm:spPr/>
      <dgm:t>
        <a:bodyPr/>
        <a:lstStyle/>
        <a:p>
          <a:endParaRPr lang="es-ES_tradnl"/>
        </a:p>
      </dgm:t>
    </dgm:pt>
    <dgm:pt modelId="{5AC8ADF0-4D1F-43EA-9E54-234A7DE17A37}" type="pres">
      <dgm:prSet presAssocID="{BF7BC747-03A0-41D2-8119-B5FC8355AE99}" presName="linear" presStyleCnt="0">
        <dgm:presLayoutVars>
          <dgm:animLvl val="lvl"/>
          <dgm:resizeHandles val="exact"/>
        </dgm:presLayoutVars>
      </dgm:prSet>
      <dgm:spPr/>
    </dgm:pt>
    <dgm:pt modelId="{4FA52783-27BD-40EC-B0CB-59473914469B}" type="pres">
      <dgm:prSet presAssocID="{BF49B8D2-9C22-4ABE-A3BD-96EE09C43ECE}" presName="parentText" presStyleLbl="node1" presStyleIdx="0" presStyleCnt="3" custLinFactY="-29205" custLinFactNeighborX="1001" custLinFactNeighborY="-100000">
        <dgm:presLayoutVars>
          <dgm:chMax val="0"/>
          <dgm:bulletEnabled val="1"/>
        </dgm:presLayoutVars>
      </dgm:prSet>
      <dgm:spPr/>
    </dgm:pt>
    <dgm:pt modelId="{9A90C51A-0E68-4F9D-A587-EC5FAF63D75E}" type="pres">
      <dgm:prSet presAssocID="{B21CC6E6-5358-4E0D-815C-9E5FF9B65260}" presName="spacer" presStyleCnt="0"/>
      <dgm:spPr/>
    </dgm:pt>
    <dgm:pt modelId="{34CA0EDD-0207-490E-8769-C1E199B22F7B}" type="pres">
      <dgm:prSet presAssocID="{1CD2559D-D414-41BB-AF98-B5B0C2EF5445}" presName="parentText" presStyleLbl="node1" presStyleIdx="1" presStyleCnt="3" custLinFactY="-17848" custLinFactNeighborX="126" custLinFactNeighborY="-100000">
        <dgm:presLayoutVars>
          <dgm:chMax val="0"/>
          <dgm:bulletEnabled val="1"/>
        </dgm:presLayoutVars>
      </dgm:prSet>
      <dgm:spPr/>
    </dgm:pt>
    <dgm:pt modelId="{4F887E1B-39E9-4168-B5A1-4EBD729CF3F7}" type="pres">
      <dgm:prSet presAssocID="{41958299-7AF8-4972-87E9-A68DC1C8DFAD}" presName="spacer" presStyleCnt="0"/>
      <dgm:spPr/>
    </dgm:pt>
    <dgm:pt modelId="{FD74E96B-5678-460E-BAD8-2A1062B3258E}" type="pres">
      <dgm:prSet presAssocID="{95354A05-F392-4310-8561-601950FF0EC5}" presName="parentText" presStyleLbl="node1" presStyleIdx="2" presStyleCnt="3" custLinFactY="3997" custLinFactNeighborX="126" custLinFactNeighborY="100000">
        <dgm:presLayoutVars>
          <dgm:chMax val="0"/>
          <dgm:bulletEnabled val="1"/>
        </dgm:presLayoutVars>
      </dgm:prSet>
      <dgm:spPr/>
    </dgm:pt>
  </dgm:ptLst>
  <dgm:cxnLst>
    <dgm:cxn modelId="{DED0D412-731D-4DF8-BEAE-C163D6B7BE02}" type="presOf" srcId="{1CD2559D-D414-41BB-AF98-B5B0C2EF5445}" destId="{34CA0EDD-0207-490E-8769-C1E199B22F7B}" srcOrd="0" destOrd="0" presId="urn:microsoft.com/office/officeart/2005/8/layout/vList2"/>
    <dgm:cxn modelId="{53468D6D-6E74-4C42-A4BC-01BEB5AD13D6}" type="presOf" srcId="{95354A05-F392-4310-8561-601950FF0EC5}" destId="{FD74E96B-5678-460E-BAD8-2A1062B3258E}" srcOrd="0" destOrd="0" presId="urn:microsoft.com/office/officeart/2005/8/layout/vList2"/>
    <dgm:cxn modelId="{1C63E158-471B-44E1-BCB9-16C2A58D1BA7}" srcId="{BF7BC747-03A0-41D2-8119-B5FC8355AE99}" destId="{95354A05-F392-4310-8561-601950FF0EC5}" srcOrd="2" destOrd="0" parTransId="{02D067F0-A7A0-4C26-AAC4-DC1168CBD9AF}" sibTransId="{213B87D7-3C04-4C72-B280-B5E91EAA0F6D}"/>
    <dgm:cxn modelId="{0459A17C-B191-4B98-A628-D6603204CE85}" type="presOf" srcId="{BF7BC747-03A0-41D2-8119-B5FC8355AE99}" destId="{5AC8ADF0-4D1F-43EA-9E54-234A7DE17A37}" srcOrd="0" destOrd="0" presId="urn:microsoft.com/office/officeart/2005/8/layout/vList2"/>
    <dgm:cxn modelId="{BCF4D792-8676-47A3-8DF7-182F753DCC42}" srcId="{BF7BC747-03A0-41D2-8119-B5FC8355AE99}" destId="{BF49B8D2-9C22-4ABE-A3BD-96EE09C43ECE}" srcOrd="0" destOrd="0" parTransId="{96570EED-7B26-496E-B4A5-3880CD7093C6}" sibTransId="{B21CC6E6-5358-4E0D-815C-9E5FF9B65260}"/>
    <dgm:cxn modelId="{39C4CBBD-D7EF-4CB1-8125-8636EBEF6D6F}" type="presOf" srcId="{BF49B8D2-9C22-4ABE-A3BD-96EE09C43ECE}" destId="{4FA52783-27BD-40EC-B0CB-59473914469B}" srcOrd="0" destOrd="0" presId="urn:microsoft.com/office/officeart/2005/8/layout/vList2"/>
    <dgm:cxn modelId="{01EB6DDA-E2DC-4415-B0B7-07A626627152}" srcId="{BF7BC747-03A0-41D2-8119-B5FC8355AE99}" destId="{1CD2559D-D414-41BB-AF98-B5B0C2EF5445}" srcOrd="1" destOrd="0" parTransId="{4E68EF21-EC95-499C-B7BC-A67401C3DF14}" sibTransId="{41958299-7AF8-4972-87E9-A68DC1C8DFAD}"/>
    <dgm:cxn modelId="{DF1BD4F5-9773-45EB-A73E-8D711651BF94}" type="presParOf" srcId="{5AC8ADF0-4D1F-43EA-9E54-234A7DE17A37}" destId="{4FA52783-27BD-40EC-B0CB-59473914469B}" srcOrd="0" destOrd="0" presId="urn:microsoft.com/office/officeart/2005/8/layout/vList2"/>
    <dgm:cxn modelId="{F9F429C4-8E91-4894-A3C7-B3B3D5C1904E}" type="presParOf" srcId="{5AC8ADF0-4D1F-43EA-9E54-234A7DE17A37}" destId="{9A90C51A-0E68-4F9D-A587-EC5FAF63D75E}" srcOrd="1" destOrd="0" presId="urn:microsoft.com/office/officeart/2005/8/layout/vList2"/>
    <dgm:cxn modelId="{8E0E285B-DF34-4CF7-A3CE-8A92C7E40CD4}" type="presParOf" srcId="{5AC8ADF0-4D1F-43EA-9E54-234A7DE17A37}" destId="{34CA0EDD-0207-490E-8769-C1E199B22F7B}" srcOrd="2" destOrd="0" presId="urn:microsoft.com/office/officeart/2005/8/layout/vList2"/>
    <dgm:cxn modelId="{85E1B82E-6C57-4AB1-B50B-4FD681FC29DA}" type="presParOf" srcId="{5AC8ADF0-4D1F-43EA-9E54-234A7DE17A37}" destId="{4F887E1B-39E9-4168-B5A1-4EBD729CF3F7}" srcOrd="3" destOrd="0" presId="urn:microsoft.com/office/officeart/2005/8/layout/vList2"/>
    <dgm:cxn modelId="{089AF6A1-171C-460E-A3CC-588C95194DD6}" type="presParOf" srcId="{5AC8ADF0-4D1F-43EA-9E54-234A7DE17A37}" destId="{FD74E96B-5678-460E-BAD8-2A1062B3258E}"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_tradnl" b="1" dirty="0"/>
            <a:t>3.3.2. ANIDAMIENTOS. </a:t>
          </a:r>
        </a:p>
        <a:p>
          <a:pPr rtl="0"/>
          <a:r>
            <a:rPr lang="es-ES" b="1" u="sng" dirty="0"/>
            <a:t>Selector anidado común o </a:t>
          </a:r>
          <a:r>
            <a:rPr lang="es-ES" b="1" u="sng" dirty="0">
              <a:solidFill>
                <a:srgbClr val="FF0000"/>
              </a:solidFill>
            </a:rPr>
            <a:t>selector descendente </a:t>
          </a:r>
          <a:r>
            <a:rPr lang="es-ES" b="1" u="sng" dirty="0"/>
            <a:t>o descendiente</a:t>
          </a:r>
          <a:r>
            <a:rPr lang="es-ES" b="1" dirty="0"/>
            <a:t>: </a:t>
          </a:r>
          <a:endParaRPr lang="es-ES_tradnl" dirty="0"/>
        </a:p>
      </dgm:t>
    </dgm:pt>
    <dgm:pt modelId="{B606896A-3A50-4880-A61A-33ADC150F7A3}" type="parTrans" cxnId="{A3FE7EAC-C010-4057-BB91-01739E5BD139}">
      <dgm:prSet/>
      <dgm:spPr/>
      <dgm:t>
        <a:bodyPr/>
        <a:lstStyle/>
        <a:p>
          <a:endParaRPr lang="es-ES_tradnl"/>
        </a:p>
      </dgm:t>
    </dgm:pt>
    <dgm:pt modelId="{501966FC-FBD5-4D2A-9D4B-D7D3BF8E333A}" type="sib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69818533-C849-4DA9-B391-56B15C4E9C89}" type="presOf" srcId="{18682A4B-015B-4708-904B-FA0C1BA6BDD9}" destId="{D566ACD4-6634-433E-9495-6C98685F38E7}" srcOrd="0" destOrd="0" presId="urn:microsoft.com/office/officeart/2005/8/layout/vList2"/>
    <dgm:cxn modelId="{63F1D296-496D-4E05-9C1D-0D910AE4FC9D}" type="presOf" srcId="{6499D795-82C9-4A18-8A8B-0B23D2743F70}" destId="{5CFDE4D7-D9BA-48DB-9A91-6129E7332516}" srcOrd="0" destOrd="0" presId="urn:microsoft.com/office/officeart/2005/8/layout/vList2"/>
    <dgm:cxn modelId="{A3FE7EAC-C010-4057-BB91-01739E5BD139}" srcId="{18682A4B-015B-4708-904B-FA0C1BA6BDD9}" destId="{6499D795-82C9-4A18-8A8B-0B23D2743F70}" srcOrd="0" destOrd="0" parTransId="{B606896A-3A50-4880-A61A-33ADC150F7A3}" sibTransId="{501966FC-FBD5-4D2A-9D4B-D7D3BF8E333A}"/>
    <dgm:cxn modelId="{2F7052DE-0E6A-4116-9E28-C243E2805BB8}"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0A1E324-3F68-4848-9AC4-ED6AA809E7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26C709AE-2708-46B6-B266-21832EB203F5}">
      <dgm:prSet custT="1"/>
      <dgm:spPr/>
      <dgm:t>
        <a:bodyPr/>
        <a:lstStyle/>
        <a:p>
          <a:pPr rtl="0"/>
          <a:r>
            <a:rPr lang="es-ES" sz="2400" b="1" dirty="0"/>
            <a:t>La sintaxis general de este tipo de anidamiento para dos selectores es la siguiente: </a:t>
          </a:r>
        </a:p>
      </dgm:t>
    </dgm:pt>
    <dgm:pt modelId="{3D8E0A0B-7412-4951-B627-CD15FD976B89}" type="parTrans" cxnId="{2908A24F-ED1B-4B22-9349-B6CB9A6B3FC9}">
      <dgm:prSet/>
      <dgm:spPr/>
      <dgm:t>
        <a:bodyPr/>
        <a:lstStyle/>
        <a:p>
          <a:endParaRPr lang="es-ES_tradnl"/>
        </a:p>
      </dgm:t>
    </dgm:pt>
    <dgm:pt modelId="{EDE32144-983D-4B02-AECC-3D7AA8BDB249}" type="sibTrans" cxnId="{2908A24F-ED1B-4B22-9349-B6CB9A6B3FC9}">
      <dgm:prSet/>
      <dgm:spPr/>
      <dgm:t>
        <a:bodyPr/>
        <a:lstStyle/>
        <a:p>
          <a:endParaRPr lang="es-ES_tradnl"/>
        </a:p>
      </dgm:t>
    </dgm:pt>
    <dgm:pt modelId="{2E55E9DE-2DF3-409F-B445-630E01713472}">
      <dgm:prSet custT="1"/>
      <dgm:spPr>
        <a:solidFill>
          <a:schemeClr val="bg2">
            <a:lumMod val="50000"/>
          </a:schemeClr>
        </a:solidFill>
      </dgm:spPr>
      <dgm:t>
        <a:bodyPr/>
        <a:lstStyle/>
        <a:p>
          <a:pPr rtl="0"/>
          <a:r>
            <a:rPr lang="es-ES_tradnl" sz="2400" i="1" dirty="0" err="1"/>
            <a:t>SelectorX</a:t>
          </a:r>
          <a:r>
            <a:rPr lang="es-ES_tradnl" sz="2400" i="1" dirty="0"/>
            <a:t>  </a:t>
          </a:r>
          <a:r>
            <a:rPr lang="es-ES_tradnl" sz="2400" i="1" dirty="0" err="1"/>
            <a:t>SelectorY</a:t>
          </a:r>
          <a:r>
            <a:rPr lang="es-ES_tradnl" sz="2400" i="1" dirty="0"/>
            <a:t> {atributo1:valor1; atributo2:valor2;…}</a:t>
          </a:r>
          <a:endParaRPr lang="es-ES_tradnl" sz="2400" dirty="0"/>
        </a:p>
      </dgm:t>
    </dgm:pt>
    <dgm:pt modelId="{4BF54431-2C91-41EC-9A56-E873F10A9F2F}" type="parTrans" cxnId="{4EC173D6-2C8C-4C51-A8D6-EBE611A68DB9}">
      <dgm:prSet/>
      <dgm:spPr/>
      <dgm:t>
        <a:bodyPr/>
        <a:lstStyle/>
        <a:p>
          <a:endParaRPr lang="es-ES_tradnl"/>
        </a:p>
      </dgm:t>
    </dgm:pt>
    <dgm:pt modelId="{842D848C-D856-4158-B091-45E8E4716ED9}" type="sibTrans" cxnId="{4EC173D6-2C8C-4C51-A8D6-EBE611A68DB9}">
      <dgm:prSet/>
      <dgm:spPr/>
      <dgm:t>
        <a:bodyPr/>
        <a:lstStyle/>
        <a:p>
          <a:endParaRPr lang="es-ES_tradnl"/>
        </a:p>
      </dgm:t>
    </dgm:pt>
    <dgm:pt modelId="{469F0CCC-CB5D-406A-9C6D-BF9BAF6ACBBE}">
      <dgm:prSet/>
      <dgm:spPr/>
      <dgm:t>
        <a:bodyPr/>
        <a:lstStyle/>
        <a:p>
          <a:r>
            <a:rPr lang="es-ES" b="0" i="0" dirty="0"/>
            <a:t>Selecciona los elementos que se encuentran dentro de otros elementos. </a:t>
          </a:r>
        </a:p>
        <a:p>
          <a:r>
            <a:rPr lang="es-ES" b="0" i="0" dirty="0"/>
            <a:t>Un elemento es descendiente de otro cuando se encuentra entre las etiquetas de apertura y de cierre del otro elemento. </a:t>
          </a:r>
        </a:p>
        <a:p>
          <a:r>
            <a:rPr lang="es-ES" b="0" i="0" dirty="0"/>
            <a:t>p  </a:t>
          </a:r>
          <a:r>
            <a:rPr lang="es-ES" b="0" i="0" dirty="0" err="1"/>
            <a:t>span</a:t>
          </a:r>
          <a:r>
            <a:rPr lang="es-ES" b="0" i="0" dirty="0"/>
            <a:t> </a:t>
          </a:r>
          <a:r>
            <a:rPr lang="es-ES_tradnl"/>
            <a:t>{ color: red ; }</a:t>
          </a:r>
          <a:endParaRPr lang="es-ES" dirty="0"/>
        </a:p>
      </dgm:t>
    </dgm:pt>
    <dgm:pt modelId="{31859A68-1833-494D-ADDE-BF227AF1C5B5}" type="parTrans" cxnId="{7EA1BC5C-4149-45C0-8024-1F02B175D961}">
      <dgm:prSet/>
      <dgm:spPr/>
      <dgm:t>
        <a:bodyPr/>
        <a:lstStyle/>
        <a:p>
          <a:endParaRPr lang="es-ES_tradnl"/>
        </a:p>
      </dgm:t>
    </dgm:pt>
    <dgm:pt modelId="{04C93A28-954C-43B0-81CE-8263610103D0}" type="sibTrans" cxnId="{7EA1BC5C-4149-45C0-8024-1F02B175D961}">
      <dgm:prSet/>
      <dgm:spPr/>
      <dgm:t>
        <a:bodyPr/>
        <a:lstStyle/>
        <a:p>
          <a:endParaRPr lang="es-ES_tradnl"/>
        </a:p>
      </dgm:t>
    </dgm:pt>
    <dgm:pt modelId="{11C3E59D-F1ED-4DF2-975E-6270B7887AD9}" type="pres">
      <dgm:prSet presAssocID="{E0A1E324-3F68-4848-9AC4-ED6AA809E72D}" presName="linear" presStyleCnt="0">
        <dgm:presLayoutVars>
          <dgm:animLvl val="lvl"/>
          <dgm:resizeHandles val="exact"/>
        </dgm:presLayoutVars>
      </dgm:prSet>
      <dgm:spPr/>
    </dgm:pt>
    <dgm:pt modelId="{C42E97F7-1618-4AFB-9E85-D059EB1693A1}" type="pres">
      <dgm:prSet presAssocID="{469F0CCC-CB5D-406A-9C6D-BF9BAF6ACBBE}" presName="parentText" presStyleLbl="node1" presStyleIdx="0" presStyleCnt="3" custScaleY="123199" custLinFactY="-12619" custLinFactNeighborX="123" custLinFactNeighborY="-100000">
        <dgm:presLayoutVars>
          <dgm:chMax val="0"/>
          <dgm:bulletEnabled val="1"/>
        </dgm:presLayoutVars>
      </dgm:prSet>
      <dgm:spPr/>
    </dgm:pt>
    <dgm:pt modelId="{2078BAE2-8F1C-4C14-B652-356EDC30A499}" type="pres">
      <dgm:prSet presAssocID="{04C93A28-954C-43B0-81CE-8263610103D0}" presName="spacer" presStyleCnt="0"/>
      <dgm:spPr/>
    </dgm:pt>
    <dgm:pt modelId="{F71E364A-3F2F-4FF4-8607-C23EAAEB7A0C}" type="pres">
      <dgm:prSet presAssocID="{26C709AE-2708-46B6-B266-21832EB203F5}" presName="parentText" presStyleLbl="node1" presStyleIdx="1" presStyleCnt="3">
        <dgm:presLayoutVars>
          <dgm:chMax val="0"/>
          <dgm:bulletEnabled val="1"/>
        </dgm:presLayoutVars>
      </dgm:prSet>
      <dgm:spPr/>
    </dgm:pt>
    <dgm:pt modelId="{6CFCCBF8-44DD-4404-89B1-863A44E38EDB}" type="pres">
      <dgm:prSet presAssocID="{EDE32144-983D-4B02-AECC-3D7AA8BDB249}" presName="spacer" presStyleCnt="0"/>
      <dgm:spPr/>
    </dgm:pt>
    <dgm:pt modelId="{EBFBF1FA-B63B-4F3F-9380-E7770E6B7104}" type="pres">
      <dgm:prSet presAssocID="{2E55E9DE-2DF3-409F-B445-630E01713472}" presName="parentText" presStyleLbl="node1" presStyleIdx="2" presStyleCnt="3">
        <dgm:presLayoutVars>
          <dgm:chMax val="0"/>
          <dgm:bulletEnabled val="1"/>
        </dgm:presLayoutVars>
      </dgm:prSet>
      <dgm:spPr/>
    </dgm:pt>
  </dgm:ptLst>
  <dgm:cxnLst>
    <dgm:cxn modelId="{6F8DEC1C-EAC8-4817-BD2F-8783F89E00BF}" type="presOf" srcId="{E0A1E324-3F68-4848-9AC4-ED6AA809E72D}" destId="{11C3E59D-F1ED-4DF2-975E-6270B7887AD9}" srcOrd="0" destOrd="0" presId="urn:microsoft.com/office/officeart/2005/8/layout/vList2"/>
    <dgm:cxn modelId="{F009ED2A-6A5B-440A-9168-7A1391B0A9A0}" type="presOf" srcId="{26C709AE-2708-46B6-B266-21832EB203F5}" destId="{F71E364A-3F2F-4FF4-8607-C23EAAEB7A0C}" srcOrd="0" destOrd="0" presId="urn:microsoft.com/office/officeart/2005/8/layout/vList2"/>
    <dgm:cxn modelId="{7EA1BC5C-4149-45C0-8024-1F02B175D961}" srcId="{E0A1E324-3F68-4848-9AC4-ED6AA809E72D}" destId="{469F0CCC-CB5D-406A-9C6D-BF9BAF6ACBBE}" srcOrd="0" destOrd="0" parTransId="{31859A68-1833-494D-ADDE-BF227AF1C5B5}" sibTransId="{04C93A28-954C-43B0-81CE-8263610103D0}"/>
    <dgm:cxn modelId="{2908A24F-ED1B-4B22-9349-B6CB9A6B3FC9}" srcId="{E0A1E324-3F68-4848-9AC4-ED6AA809E72D}" destId="{26C709AE-2708-46B6-B266-21832EB203F5}" srcOrd="1" destOrd="0" parTransId="{3D8E0A0B-7412-4951-B627-CD15FD976B89}" sibTransId="{EDE32144-983D-4B02-AECC-3D7AA8BDB249}"/>
    <dgm:cxn modelId="{4EC173D6-2C8C-4C51-A8D6-EBE611A68DB9}" srcId="{E0A1E324-3F68-4848-9AC4-ED6AA809E72D}" destId="{2E55E9DE-2DF3-409F-B445-630E01713472}" srcOrd="2" destOrd="0" parTransId="{4BF54431-2C91-41EC-9A56-E873F10A9F2F}" sibTransId="{842D848C-D856-4158-B091-45E8E4716ED9}"/>
    <dgm:cxn modelId="{7F3A45D7-9DB9-4DAC-A2D4-6B1DFB51FDC1}" type="presOf" srcId="{469F0CCC-CB5D-406A-9C6D-BF9BAF6ACBBE}" destId="{C42E97F7-1618-4AFB-9E85-D059EB1693A1}" srcOrd="0" destOrd="0" presId="urn:microsoft.com/office/officeart/2005/8/layout/vList2"/>
    <dgm:cxn modelId="{B4A4C1F1-D767-4ACC-9EDE-96F068E6EA38}" type="presOf" srcId="{2E55E9DE-2DF3-409F-B445-630E01713472}" destId="{EBFBF1FA-B63B-4F3F-9380-E7770E6B7104}" srcOrd="0" destOrd="0" presId="urn:microsoft.com/office/officeart/2005/8/layout/vList2"/>
    <dgm:cxn modelId="{A8DD243F-25EF-4134-B7DF-6AB357398C81}" type="presParOf" srcId="{11C3E59D-F1ED-4DF2-975E-6270B7887AD9}" destId="{C42E97F7-1618-4AFB-9E85-D059EB1693A1}" srcOrd="0" destOrd="0" presId="urn:microsoft.com/office/officeart/2005/8/layout/vList2"/>
    <dgm:cxn modelId="{1760CA0D-41DB-48DF-9DD9-AE85847027AD}" type="presParOf" srcId="{11C3E59D-F1ED-4DF2-975E-6270B7887AD9}" destId="{2078BAE2-8F1C-4C14-B652-356EDC30A499}" srcOrd="1" destOrd="0" presId="urn:microsoft.com/office/officeart/2005/8/layout/vList2"/>
    <dgm:cxn modelId="{9C74660A-A78F-4E85-8340-E81BC1649B2F}" type="presParOf" srcId="{11C3E59D-F1ED-4DF2-975E-6270B7887AD9}" destId="{F71E364A-3F2F-4FF4-8607-C23EAAEB7A0C}" srcOrd="2" destOrd="0" presId="urn:microsoft.com/office/officeart/2005/8/layout/vList2"/>
    <dgm:cxn modelId="{7F8BDA2B-202A-483D-9A88-C3856F0724BE}" type="presParOf" srcId="{11C3E59D-F1ED-4DF2-975E-6270B7887AD9}" destId="{6CFCCBF8-44DD-4404-89B1-863A44E38EDB}" srcOrd="3" destOrd="0" presId="urn:microsoft.com/office/officeart/2005/8/layout/vList2"/>
    <dgm:cxn modelId="{E2334124-D399-4FD4-A58E-E7C563266383}" type="presParOf" srcId="{11C3E59D-F1ED-4DF2-975E-6270B7887AD9}" destId="{EBFBF1FA-B63B-4F3F-9380-E7770E6B7104}"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_tradnl" b="1" dirty="0"/>
            <a:t>3.3.2. ANIDAMIENTOS. </a:t>
          </a:r>
        </a:p>
        <a:p>
          <a:pPr rtl="0"/>
          <a:r>
            <a:rPr lang="es-ES" b="1" u="sng" dirty="0"/>
            <a:t>Selector anidado común o </a:t>
          </a:r>
          <a:r>
            <a:rPr lang="es-ES" b="1" u="sng" dirty="0">
              <a:solidFill>
                <a:srgbClr val="FF0000"/>
              </a:solidFill>
            </a:rPr>
            <a:t>selector descendente</a:t>
          </a:r>
          <a:r>
            <a:rPr lang="es-ES" b="1" dirty="0"/>
            <a:t>: </a:t>
          </a:r>
          <a:endParaRPr lang="es-ES_tradnl" dirty="0"/>
        </a:p>
      </dgm:t>
    </dgm:pt>
    <dgm:pt modelId="{B606896A-3A50-4880-A61A-33ADC150F7A3}" type="parTrans" cxnId="{A3FE7EAC-C010-4057-BB91-01739E5BD139}">
      <dgm:prSet/>
      <dgm:spPr/>
      <dgm:t>
        <a:bodyPr/>
        <a:lstStyle/>
        <a:p>
          <a:endParaRPr lang="es-ES_tradnl"/>
        </a:p>
      </dgm:t>
    </dgm:pt>
    <dgm:pt modelId="{501966FC-FBD5-4D2A-9D4B-D7D3BF8E333A}" type="sib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75FB4210-5C21-479D-ADF4-897E052B7A69}" type="presOf" srcId="{6499D795-82C9-4A18-8A8B-0B23D2743F70}" destId="{5CFDE4D7-D9BA-48DB-9A91-6129E7332516}" srcOrd="0" destOrd="0" presId="urn:microsoft.com/office/officeart/2005/8/layout/vList2"/>
    <dgm:cxn modelId="{A3FE7EAC-C010-4057-BB91-01739E5BD139}" srcId="{18682A4B-015B-4708-904B-FA0C1BA6BDD9}" destId="{6499D795-82C9-4A18-8A8B-0B23D2743F70}" srcOrd="0" destOrd="0" parTransId="{B606896A-3A50-4880-A61A-33ADC150F7A3}" sibTransId="{501966FC-FBD5-4D2A-9D4B-D7D3BF8E333A}"/>
    <dgm:cxn modelId="{0FC776C2-2D9E-417B-877F-22BDFB049FCB}" type="presOf" srcId="{18682A4B-015B-4708-904B-FA0C1BA6BDD9}" destId="{D566ACD4-6634-433E-9495-6C98685F38E7}" srcOrd="0" destOrd="0" presId="urn:microsoft.com/office/officeart/2005/8/layout/vList2"/>
    <dgm:cxn modelId="{17962301-1E3B-4FA9-B0A7-E8D748F4E85A}"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E0A1E324-3F68-4848-9AC4-ED6AA809E7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26C709AE-2708-46B6-B266-21832EB203F5}">
      <dgm:prSet custT="1"/>
      <dgm:spPr/>
      <dgm:t>
        <a:bodyPr/>
        <a:lstStyle/>
        <a:p>
          <a:pPr rtl="0"/>
          <a:r>
            <a:rPr lang="es-ES_tradnl" sz="2400" b="0" i="0" dirty="0"/>
            <a:t>p </a:t>
          </a:r>
          <a:r>
            <a:rPr lang="es-ES_tradnl" sz="2400" b="0" i="0" dirty="0" err="1"/>
            <a:t>span</a:t>
          </a:r>
          <a:r>
            <a:rPr lang="es-ES_tradnl" sz="2400" b="0" i="0" dirty="0"/>
            <a:t> { color: red; }</a:t>
          </a:r>
        </a:p>
        <a:p>
          <a:r>
            <a:rPr lang="es-ES" sz="2000" b="0" i="0" dirty="0"/>
            <a:t>Si el código HTML de la página es el siguiente</a:t>
          </a:r>
          <a:r>
            <a:rPr lang="es-ES" sz="2400" b="0" i="0" dirty="0"/>
            <a:t>:</a:t>
          </a:r>
          <a:endParaRPr lang="es-ES" sz="2400" b="1" dirty="0"/>
        </a:p>
      </dgm:t>
    </dgm:pt>
    <dgm:pt modelId="{3D8E0A0B-7412-4951-B627-CD15FD976B89}" type="parTrans" cxnId="{2908A24F-ED1B-4B22-9349-B6CB9A6B3FC9}">
      <dgm:prSet/>
      <dgm:spPr/>
      <dgm:t>
        <a:bodyPr/>
        <a:lstStyle/>
        <a:p>
          <a:endParaRPr lang="es-ES_tradnl"/>
        </a:p>
      </dgm:t>
    </dgm:pt>
    <dgm:pt modelId="{EDE32144-983D-4B02-AECC-3D7AA8BDB249}" type="sibTrans" cxnId="{2908A24F-ED1B-4B22-9349-B6CB9A6B3FC9}">
      <dgm:prSet/>
      <dgm:spPr/>
      <dgm:t>
        <a:bodyPr/>
        <a:lstStyle/>
        <a:p>
          <a:endParaRPr lang="es-ES_tradnl"/>
        </a:p>
      </dgm:t>
    </dgm:pt>
    <dgm:pt modelId="{2E55E9DE-2DF3-409F-B445-630E01713472}">
      <dgm:prSet custT="1"/>
      <dgm:spPr>
        <a:solidFill>
          <a:schemeClr val="bg2">
            <a:lumMod val="50000"/>
          </a:schemeClr>
        </a:solidFill>
      </dgm:spPr>
      <dgm:t>
        <a:bodyPr/>
        <a:lstStyle/>
        <a:p>
          <a:pPr rtl="0"/>
          <a:r>
            <a:rPr lang="es-ES_tradnl" sz="2400" dirty="0"/>
            <a:t>&lt;p&gt;</a:t>
          </a:r>
        </a:p>
        <a:p>
          <a:pPr rtl="0"/>
          <a:r>
            <a:rPr lang="es-ES_tradnl" sz="2400" dirty="0"/>
            <a:t>&lt;</a:t>
          </a:r>
          <a:r>
            <a:rPr lang="es-ES_tradnl" sz="2400" dirty="0" err="1"/>
            <a:t>span</a:t>
          </a:r>
          <a:r>
            <a:rPr lang="es-ES_tradnl" sz="2400" dirty="0"/>
            <a:t>&gt;texto1&lt;/</a:t>
          </a:r>
          <a:r>
            <a:rPr lang="es-ES_tradnl" sz="2400" dirty="0" err="1"/>
            <a:t>span</a:t>
          </a:r>
          <a:r>
            <a:rPr lang="es-ES_tradnl" sz="2400" dirty="0"/>
            <a:t>&gt;</a:t>
          </a:r>
        </a:p>
        <a:p>
          <a:pPr rtl="0"/>
          <a:r>
            <a:rPr lang="es-ES_tradnl" sz="2400" dirty="0"/>
            <a:t>&lt;a </a:t>
          </a:r>
          <a:r>
            <a:rPr lang="es-ES_tradnl" sz="2400" dirty="0" err="1"/>
            <a:t>href</a:t>
          </a:r>
          <a:r>
            <a:rPr lang="es-ES_tradnl" sz="2400" dirty="0"/>
            <a:t>=""&gt;&lt;</a:t>
          </a:r>
          <a:r>
            <a:rPr lang="es-ES_tradnl" sz="2400" dirty="0" err="1"/>
            <a:t>span</a:t>
          </a:r>
          <a:r>
            <a:rPr lang="es-ES_tradnl" sz="2400" dirty="0"/>
            <a:t>&gt;texto2&lt;/</a:t>
          </a:r>
          <a:r>
            <a:rPr lang="es-ES_tradnl" sz="2400" dirty="0" err="1"/>
            <a:t>span</a:t>
          </a:r>
          <a:r>
            <a:rPr lang="es-ES_tradnl" sz="2400" dirty="0"/>
            <a:t>&gt;&lt;/a&gt;</a:t>
          </a:r>
        </a:p>
        <a:p>
          <a:pPr rtl="0"/>
          <a:r>
            <a:rPr lang="es-ES_tradnl" sz="2400" dirty="0"/>
            <a:t>&lt;/p&gt;</a:t>
          </a:r>
        </a:p>
      </dgm:t>
    </dgm:pt>
    <dgm:pt modelId="{4BF54431-2C91-41EC-9A56-E873F10A9F2F}" type="parTrans" cxnId="{4EC173D6-2C8C-4C51-A8D6-EBE611A68DB9}">
      <dgm:prSet/>
      <dgm:spPr/>
      <dgm:t>
        <a:bodyPr/>
        <a:lstStyle/>
        <a:p>
          <a:endParaRPr lang="es-ES_tradnl"/>
        </a:p>
      </dgm:t>
    </dgm:pt>
    <dgm:pt modelId="{842D848C-D856-4158-B091-45E8E4716ED9}" type="sibTrans" cxnId="{4EC173D6-2C8C-4C51-A8D6-EBE611A68DB9}">
      <dgm:prSet/>
      <dgm:spPr/>
      <dgm:t>
        <a:bodyPr/>
        <a:lstStyle/>
        <a:p>
          <a:endParaRPr lang="es-ES_tradnl"/>
        </a:p>
      </dgm:t>
    </dgm:pt>
    <dgm:pt modelId="{0BAAB3B9-146C-4D47-8163-7442E2DD40EF}">
      <dgm:prSet custT="1"/>
      <dgm:spPr/>
      <dgm:t>
        <a:bodyPr/>
        <a:lstStyle/>
        <a:p>
          <a:r>
            <a:rPr lang="es-ES" sz="1800" b="0" i="0" strike="noStrike" dirty="0"/>
            <a:t>El selector del siguiente ejemplo selecciona todos los elementos de la página que se encuentren dentro de un elemento :</a:t>
          </a:r>
          <a:endParaRPr lang="es-ES" sz="1800" strike="noStrike" dirty="0"/>
        </a:p>
      </dgm:t>
    </dgm:pt>
    <dgm:pt modelId="{CCF79397-223D-4955-B4D5-385095C829D8}" type="parTrans" cxnId="{E764319F-3E3C-4357-AFAA-D271284BA855}">
      <dgm:prSet/>
      <dgm:spPr/>
      <dgm:t>
        <a:bodyPr/>
        <a:lstStyle/>
        <a:p>
          <a:endParaRPr lang="es-ES_tradnl"/>
        </a:p>
      </dgm:t>
    </dgm:pt>
    <dgm:pt modelId="{44F8FD9B-5735-4883-B227-54F62E1A2A69}" type="sibTrans" cxnId="{E764319F-3E3C-4357-AFAA-D271284BA855}">
      <dgm:prSet/>
      <dgm:spPr/>
      <dgm:t>
        <a:bodyPr/>
        <a:lstStyle/>
        <a:p>
          <a:endParaRPr lang="es-ES_tradnl"/>
        </a:p>
      </dgm:t>
    </dgm:pt>
    <dgm:pt modelId="{11C3E59D-F1ED-4DF2-975E-6270B7887AD9}" type="pres">
      <dgm:prSet presAssocID="{E0A1E324-3F68-4848-9AC4-ED6AA809E72D}" presName="linear" presStyleCnt="0">
        <dgm:presLayoutVars>
          <dgm:animLvl val="lvl"/>
          <dgm:resizeHandles val="exact"/>
        </dgm:presLayoutVars>
      </dgm:prSet>
      <dgm:spPr/>
    </dgm:pt>
    <dgm:pt modelId="{757F0516-1255-439B-B491-1EAE34A47A72}" type="pres">
      <dgm:prSet presAssocID="{0BAAB3B9-146C-4D47-8163-7442E2DD40EF}" presName="parentText" presStyleLbl="node1" presStyleIdx="0" presStyleCnt="1" custScaleY="95597" custLinFactY="-250763" custLinFactNeighborY="-300000">
        <dgm:presLayoutVars>
          <dgm:chMax val="0"/>
          <dgm:bulletEnabled val="1"/>
        </dgm:presLayoutVars>
      </dgm:prSet>
      <dgm:spPr/>
    </dgm:pt>
    <dgm:pt modelId="{AF226A55-9C52-4432-BF2D-D9553389377C}" type="pres">
      <dgm:prSet presAssocID="{0BAAB3B9-146C-4D47-8163-7442E2DD40EF}" presName="childText" presStyleLbl="revTx" presStyleIdx="0" presStyleCnt="1">
        <dgm:presLayoutVars>
          <dgm:bulletEnabled val="1"/>
        </dgm:presLayoutVars>
      </dgm:prSet>
      <dgm:spPr/>
    </dgm:pt>
  </dgm:ptLst>
  <dgm:cxnLst>
    <dgm:cxn modelId="{4FA4B826-0C77-44C8-ACFE-1423DDAF0EE6}" type="presOf" srcId="{26C709AE-2708-46B6-B266-21832EB203F5}" destId="{AF226A55-9C52-4432-BF2D-D9553389377C}" srcOrd="0" destOrd="0" presId="urn:microsoft.com/office/officeart/2005/8/layout/vList2"/>
    <dgm:cxn modelId="{2908A24F-ED1B-4B22-9349-B6CB9A6B3FC9}" srcId="{0BAAB3B9-146C-4D47-8163-7442E2DD40EF}" destId="{26C709AE-2708-46B6-B266-21832EB203F5}" srcOrd="0" destOrd="0" parTransId="{3D8E0A0B-7412-4951-B627-CD15FD976B89}" sibTransId="{EDE32144-983D-4B02-AECC-3D7AA8BDB249}"/>
    <dgm:cxn modelId="{06E42E9D-D600-4DF0-95E4-45AB5957985B}" type="presOf" srcId="{2E55E9DE-2DF3-409F-B445-630E01713472}" destId="{AF226A55-9C52-4432-BF2D-D9553389377C}" srcOrd="0" destOrd="1" presId="urn:microsoft.com/office/officeart/2005/8/layout/vList2"/>
    <dgm:cxn modelId="{E764319F-3E3C-4357-AFAA-D271284BA855}" srcId="{E0A1E324-3F68-4848-9AC4-ED6AA809E72D}" destId="{0BAAB3B9-146C-4D47-8163-7442E2DD40EF}" srcOrd="0" destOrd="0" parTransId="{CCF79397-223D-4955-B4D5-385095C829D8}" sibTransId="{44F8FD9B-5735-4883-B227-54F62E1A2A69}"/>
    <dgm:cxn modelId="{DFCB14A9-BDD1-4A6D-B26E-D51294A93A55}" type="presOf" srcId="{0BAAB3B9-146C-4D47-8163-7442E2DD40EF}" destId="{757F0516-1255-439B-B491-1EAE34A47A72}" srcOrd="0" destOrd="0" presId="urn:microsoft.com/office/officeart/2005/8/layout/vList2"/>
    <dgm:cxn modelId="{4EC173D6-2C8C-4C51-A8D6-EBE611A68DB9}" srcId="{0BAAB3B9-146C-4D47-8163-7442E2DD40EF}" destId="{2E55E9DE-2DF3-409F-B445-630E01713472}" srcOrd="1" destOrd="0" parTransId="{4BF54431-2C91-41EC-9A56-E873F10A9F2F}" sibTransId="{842D848C-D856-4158-B091-45E8E4716ED9}"/>
    <dgm:cxn modelId="{41AB44F0-4BDC-451D-AFDA-2DE009AB62A7}" type="presOf" srcId="{E0A1E324-3F68-4848-9AC4-ED6AA809E72D}" destId="{11C3E59D-F1ED-4DF2-975E-6270B7887AD9}" srcOrd="0" destOrd="0" presId="urn:microsoft.com/office/officeart/2005/8/layout/vList2"/>
    <dgm:cxn modelId="{E858FC3D-C135-4B7B-A358-AC46343FAA5D}" type="presParOf" srcId="{11C3E59D-F1ED-4DF2-975E-6270B7887AD9}" destId="{757F0516-1255-439B-B491-1EAE34A47A72}" srcOrd="0" destOrd="0" presId="urn:microsoft.com/office/officeart/2005/8/layout/vList2"/>
    <dgm:cxn modelId="{6EA160E4-32B1-418C-AC8A-6998690EA510}" type="presParOf" srcId="{11C3E59D-F1ED-4DF2-975E-6270B7887AD9}" destId="{AF226A55-9C52-4432-BF2D-D9553389377C}"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53342B09-E388-499B-ACF4-BFA1CCC1F70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_tradnl"/>
        </a:p>
      </dgm:t>
    </dgm:pt>
    <dgm:pt modelId="{4592CA7B-B580-49C0-8E6B-46AED934F6AB}">
      <dgm:prSet/>
      <dgm:spPr/>
      <dgm:t>
        <a:bodyPr/>
        <a:lstStyle/>
        <a:p>
          <a:pPr algn="l" rtl="0"/>
          <a:r>
            <a:rPr lang="es-ES" dirty="0"/>
            <a:t>Los selectores descendientes siempre están formados por dos o más selectores separados entre sí por espacios en blanco. </a:t>
          </a:r>
        </a:p>
        <a:p>
          <a:pPr algn="l" rtl="0"/>
          <a:r>
            <a:rPr lang="es-ES" dirty="0"/>
            <a:t>El último selector indica el elemento sobre el que se aplican los estilos y todos los selectores anteriores indican el lugar en el que se debe encontrar ese elemento.</a:t>
          </a:r>
          <a:endParaRPr lang="es-ES_tradnl" dirty="0"/>
        </a:p>
      </dgm:t>
    </dgm:pt>
    <dgm:pt modelId="{4E1555B3-0ED8-49FC-8167-93D737626468}" type="parTrans" cxnId="{21200FFB-FC93-41B8-B576-08E96811FBA8}">
      <dgm:prSet/>
      <dgm:spPr/>
      <dgm:t>
        <a:bodyPr/>
        <a:lstStyle/>
        <a:p>
          <a:endParaRPr lang="es-ES_tradnl"/>
        </a:p>
      </dgm:t>
    </dgm:pt>
    <dgm:pt modelId="{81FC85C2-E310-4E11-A7A7-F3B79F81C0B5}" type="sibTrans" cxnId="{21200FFB-FC93-41B8-B576-08E96811FBA8}">
      <dgm:prSet/>
      <dgm:spPr/>
      <dgm:t>
        <a:bodyPr/>
        <a:lstStyle/>
        <a:p>
          <a:endParaRPr lang="es-ES_tradnl"/>
        </a:p>
      </dgm:t>
    </dgm:pt>
    <dgm:pt modelId="{EA096A4E-54E9-487F-8379-A62605DCE30A}">
      <dgm:prSet/>
      <dgm:spPr/>
      <dgm:t>
        <a:bodyPr/>
        <a:lstStyle/>
        <a:p>
          <a:pPr rtl="0"/>
          <a:r>
            <a:rPr lang="es-ES" dirty="0"/>
            <a:t>En el siguiente ejemplo, el selector descendiente se compone de cuatro selectores:</a:t>
          </a:r>
          <a:endParaRPr lang="es-ES_tradnl" dirty="0"/>
        </a:p>
      </dgm:t>
    </dgm:pt>
    <dgm:pt modelId="{86473A32-2AF0-4116-A1B4-43102C78C507}" type="parTrans" cxnId="{E2824143-23B9-4BB3-AA19-FF6AFCCD1D43}">
      <dgm:prSet/>
      <dgm:spPr/>
      <dgm:t>
        <a:bodyPr/>
        <a:lstStyle/>
        <a:p>
          <a:endParaRPr lang="es-ES_tradnl"/>
        </a:p>
      </dgm:t>
    </dgm:pt>
    <dgm:pt modelId="{6EAF8C72-CB2A-4D73-A342-E701926197D6}" type="sibTrans" cxnId="{E2824143-23B9-4BB3-AA19-FF6AFCCD1D43}">
      <dgm:prSet/>
      <dgm:spPr/>
      <dgm:t>
        <a:bodyPr/>
        <a:lstStyle/>
        <a:p>
          <a:endParaRPr lang="es-ES_tradnl"/>
        </a:p>
      </dgm:t>
    </dgm:pt>
    <dgm:pt modelId="{50FE8A2B-695A-4BD9-941B-773DA4240F1F}">
      <dgm:prSet/>
      <dgm:spPr/>
      <dgm:t>
        <a:bodyPr/>
        <a:lstStyle/>
        <a:p>
          <a:pPr rtl="0"/>
          <a:r>
            <a:rPr lang="es-ES" dirty="0"/>
            <a:t>p a </a:t>
          </a:r>
          <a:r>
            <a:rPr lang="es-ES" dirty="0" err="1"/>
            <a:t>span</a:t>
          </a:r>
          <a:r>
            <a:rPr lang="es-ES" dirty="0"/>
            <a:t> </a:t>
          </a:r>
          <a:r>
            <a:rPr lang="es-ES" dirty="0" err="1"/>
            <a:t>em</a:t>
          </a:r>
          <a:r>
            <a:rPr lang="es-ES" dirty="0"/>
            <a:t> { </a:t>
          </a:r>
          <a:r>
            <a:rPr lang="es-ES" dirty="0" err="1"/>
            <a:t>text-decoration</a:t>
          </a:r>
          <a:r>
            <a:rPr lang="es-ES" dirty="0"/>
            <a:t>: </a:t>
          </a:r>
          <a:r>
            <a:rPr lang="es-ES" dirty="0" err="1"/>
            <a:t>underline</a:t>
          </a:r>
          <a:r>
            <a:rPr lang="es-ES" dirty="0"/>
            <a:t>; }</a:t>
          </a:r>
          <a:endParaRPr lang="es-ES_tradnl" dirty="0"/>
        </a:p>
      </dgm:t>
    </dgm:pt>
    <dgm:pt modelId="{86F18771-14EA-4F73-89AA-BA87C6E36042}" type="parTrans" cxnId="{B6977F7F-D68A-4A7A-981E-85308CD148C8}">
      <dgm:prSet/>
      <dgm:spPr/>
      <dgm:t>
        <a:bodyPr/>
        <a:lstStyle/>
        <a:p>
          <a:endParaRPr lang="es-ES_tradnl"/>
        </a:p>
      </dgm:t>
    </dgm:pt>
    <dgm:pt modelId="{AD7424A7-CD4C-4485-93B2-A15C507BF7D3}" type="sibTrans" cxnId="{B6977F7F-D68A-4A7A-981E-85308CD148C8}">
      <dgm:prSet/>
      <dgm:spPr/>
      <dgm:t>
        <a:bodyPr/>
        <a:lstStyle/>
        <a:p>
          <a:endParaRPr lang="es-ES_tradnl"/>
        </a:p>
      </dgm:t>
    </dgm:pt>
    <dgm:pt modelId="{787F3042-8600-4D14-B7C2-288903A538D5}">
      <dgm:prSet/>
      <dgm:spPr/>
      <dgm:t>
        <a:bodyPr/>
        <a:lstStyle/>
        <a:p>
          <a:pPr rtl="0"/>
          <a:r>
            <a:rPr lang="es-ES" dirty="0"/>
            <a:t>Los estilos de la regla anterior se aplican a los elementos de tipo &lt;</a:t>
          </a:r>
          <a:r>
            <a:rPr lang="es-ES" dirty="0" err="1"/>
            <a:t>em</a:t>
          </a:r>
          <a:r>
            <a:rPr lang="es-ES" dirty="0"/>
            <a:t>&gt; que se encuentren dentro de elementos de tipo &lt;</a:t>
          </a:r>
          <a:r>
            <a:rPr lang="es-ES" dirty="0" err="1"/>
            <a:t>span</a:t>
          </a:r>
          <a:r>
            <a:rPr lang="es-ES" dirty="0"/>
            <a:t>&gt;, que a su vez se encuentren dentro de elementos de tipo &lt;a&gt; que se encuentren dentro de elementos de tipo &lt;p&gt;.</a:t>
          </a:r>
        </a:p>
      </dgm:t>
    </dgm:pt>
    <dgm:pt modelId="{ABF78077-31E2-477E-A8B7-A3F654FAFA9E}" type="parTrans" cxnId="{118CDF54-5F43-401A-BBCC-91242E59EF4F}">
      <dgm:prSet/>
      <dgm:spPr/>
      <dgm:t>
        <a:bodyPr/>
        <a:lstStyle/>
        <a:p>
          <a:endParaRPr lang="es-ES_tradnl"/>
        </a:p>
      </dgm:t>
    </dgm:pt>
    <dgm:pt modelId="{69FFAE77-BE45-42A8-8F32-76477F4F0733}" type="sibTrans" cxnId="{118CDF54-5F43-401A-BBCC-91242E59EF4F}">
      <dgm:prSet/>
      <dgm:spPr/>
      <dgm:t>
        <a:bodyPr/>
        <a:lstStyle/>
        <a:p>
          <a:endParaRPr lang="es-ES_tradnl"/>
        </a:p>
      </dgm:t>
    </dgm:pt>
    <dgm:pt modelId="{3AE76D84-9EC8-4040-AB74-39F5E76E5985}" type="pres">
      <dgm:prSet presAssocID="{53342B09-E388-499B-ACF4-BFA1CCC1F700}" presName="Name0" presStyleCnt="0">
        <dgm:presLayoutVars>
          <dgm:dir/>
          <dgm:animLvl val="lvl"/>
          <dgm:resizeHandles val="exact"/>
        </dgm:presLayoutVars>
      </dgm:prSet>
      <dgm:spPr/>
    </dgm:pt>
    <dgm:pt modelId="{4AFD8C1A-5C11-46BE-B7C4-C0127F414700}" type="pres">
      <dgm:prSet presAssocID="{4592CA7B-B580-49C0-8E6B-46AED934F6AB}" presName="composite" presStyleCnt="0"/>
      <dgm:spPr/>
    </dgm:pt>
    <dgm:pt modelId="{DA9BB883-C423-4579-AA6F-7F1CB08C8281}" type="pres">
      <dgm:prSet presAssocID="{4592CA7B-B580-49C0-8E6B-46AED934F6AB}" presName="parTx" presStyleLbl="alignNode1" presStyleIdx="0" presStyleCnt="1">
        <dgm:presLayoutVars>
          <dgm:chMax val="0"/>
          <dgm:chPref val="0"/>
          <dgm:bulletEnabled val="1"/>
        </dgm:presLayoutVars>
      </dgm:prSet>
      <dgm:spPr/>
    </dgm:pt>
    <dgm:pt modelId="{FB3D059A-EF16-41D6-8BBB-43AA2BD15A94}" type="pres">
      <dgm:prSet presAssocID="{4592CA7B-B580-49C0-8E6B-46AED934F6AB}" presName="desTx" presStyleLbl="alignAccFollowNode1" presStyleIdx="0" presStyleCnt="1">
        <dgm:presLayoutVars>
          <dgm:bulletEnabled val="1"/>
        </dgm:presLayoutVars>
      </dgm:prSet>
      <dgm:spPr/>
    </dgm:pt>
  </dgm:ptLst>
  <dgm:cxnLst>
    <dgm:cxn modelId="{0704A804-7FAD-49B9-940D-2C631D6777D5}" type="presOf" srcId="{50FE8A2B-695A-4BD9-941B-773DA4240F1F}" destId="{FB3D059A-EF16-41D6-8BBB-43AA2BD15A94}" srcOrd="0" destOrd="1" presId="urn:microsoft.com/office/officeart/2005/8/layout/hList1"/>
    <dgm:cxn modelId="{4D41B211-DF9E-482A-B7DE-E0F33E70D44E}" type="presOf" srcId="{4592CA7B-B580-49C0-8E6B-46AED934F6AB}" destId="{DA9BB883-C423-4579-AA6F-7F1CB08C8281}" srcOrd="0" destOrd="0" presId="urn:microsoft.com/office/officeart/2005/8/layout/hList1"/>
    <dgm:cxn modelId="{7DEDDF20-F0DC-42CF-A30A-BD008A189A3C}" type="presOf" srcId="{53342B09-E388-499B-ACF4-BFA1CCC1F700}" destId="{3AE76D84-9EC8-4040-AB74-39F5E76E5985}" srcOrd="0" destOrd="0" presId="urn:microsoft.com/office/officeart/2005/8/layout/hList1"/>
    <dgm:cxn modelId="{E2824143-23B9-4BB3-AA19-FF6AFCCD1D43}" srcId="{4592CA7B-B580-49C0-8E6B-46AED934F6AB}" destId="{EA096A4E-54E9-487F-8379-A62605DCE30A}" srcOrd="0" destOrd="0" parTransId="{86473A32-2AF0-4116-A1B4-43102C78C507}" sibTransId="{6EAF8C72-CB2A-4D73-A342-E701926197D6}"/>
    <dgm:cxn modelId="{118CDF54-5F43-401A-BBCC-91242E59EF4F}" srcId="{4592CA7B-B580-49C0-8E6B-46AED934F6AB}" destId="{787F3042-8600-4D14-B7C2-288903A538D5}" srcOrd="1" destOrd="0" parTransId="{ABF78077-31E2-477E-A8B7-A3F654FAFA9E}" sibTransId="{69FFAE77-BE45-42A8-8F32-76477F4F0733}"/>
    <dgm:cxn modelId="{B6977F7F-D68A-4A7A-981E-85308CD148C8}" srcId="{EA096A4E-54E9-487F-8379-A62605DCE30A}" destId="{50FE8A2B-695A-4BD9-941B-773DA4240F1F}" srcOrd="0" destOrd="0" parTransId="{86F18771-14EA-4F73-89AA-BA87C6E36042}" sibTransId="{AD7424A7-CD4C-4485-93B2-A15C507BF7D3}"/>
    <dgm:cxn modelId="{69EB0B90-C06C-4E16-AEF2-1F9A1710FE0A}" type="presOf" srcId="{EA096A4E-54E9-487F-8379-A62605DCE30A}" destId="{FB3D059A-EF16-41D6-8BBB-43AA2BD15A94}" srcOrd="0" destOrd="0" presId="urn:microsoft.com/office/officeart/2005/8/layout/hList1"/>
    <dgm:cxn modelId="{21200FFB-FC93-41B8-B576-08E96811FBA8}" srcId="{53342B09-E388-499B-ACF4-BFA1CCC1F700}" destId="{4592CA7B-B580-49C0-8E6B-46AED934F6AB}" srcOrd="0" destOrd="0" parTransId="{4E1555B3-0ED8-49FC-8167-93D737626468}" sibTransId="{81FC85C2-E310-4E11-A7A7-F3B79F81C0B5}"/>
    <dgm:cxn modelId="{C53215FD-FEAA-42B9-B6DC-81B8BD3CC93C}" type="presOf" srcId="{787F3042-8600-4D14-B7C2-288903A538D5}" destId="{FB3D059A-EF16-41D6-8BBB-43AA2BD15A94}" srcOrd="0" destOrd="2" presId="urn:microsoft.com/office/officeart/2005/8/layout/hList1"/>
    <dgm:cxn modelId="{AAE3371A-2547-4873-A082-D75891E5CB98}" type="presParOf" srcId="{3AE76D84-9EC8-4040-AB74-39F5E76E5985}" destId="{4AFD8C1A-5C11-46BE-B7C4-C0127F414700}" srcOrd="0" destOrd="0" presId="urn:microsoft.com/office/officeart/2005/8/layout/hList1"/>
    <dgm:cxn modelId="{C99F5113-CA98-4B99-AE53-F50CE0E942E8}" type="presParOf" srcId="{4AFD8C1A-5C11-46BE-B7C4-C0127F414700}" destId="{DA9BB883-C423-4579-AA6F-7F1CB08C8281}" srcOrd="0" destOrd="0" presId="urn:microsoft.com/office/officeart/2005/8/layout/hList1"/>
    <dgm:cxn modelId="{49858FC8-8A16-40F1-8D61-0E3A057C740D}" type="presParOf" srcId="{4AFD8C1A-5C11-46BE-B7C4-C0127F414700}" destId="{FB3D059A-EF16-41D6-8BBB-43AA2BD15A9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_tradnl" b="1" dirty="0"/>
            <a:t>Ejemplo </a:t>
          </a:r>
          <a:r>
            <a:rPr lang="es-ES_tradnl" b="1" u="sng" dirty="0"/>
            <a:t>sin anidamiento</a:t>
          </a:r>
          <a:r>
            <a:rPr lang="es-ES_tradnl" b="1" dirty="0"/>
            <a:t>:</a:t>
          </a:r>
          <a:r>
            <a:rPr lang="es-ES" b="1" dirty="0"/>
            <a:t> </a:t>
          </a:r>
          <a:endParaRPr lang="es-ES_tradnl" dirty="0"/>
        </a:p>
      </dgm:t>
    </dgm:pt>
    <dgm:pt modelId="{B606896A-3A50-4880-A61A-33ADC150F7A3}" type="parTrans" cxnId="{A3FE7EAC-C010-4057-BB91-01739E5BD139}">
      <dgm:prSet/>
      <dgm:spPr/>
      <dgm:t>
        <a:bodyPr/>
        <a:lstStyle/>
        <a:p>
          <a:endParaRPr lang="es-ES_tradnl"/>
        </a:p>
      </dgm:t>
    </dgm:pt>
    <dgm:pt modelId="{501966FC-FBD5-4D2A-9D4B-D7D3BF8E333A}" type="sib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00615539-6B3D-4358-BD6F-E16CDFB206BF}" type="presOf" srcId="{6499D795-82C9-4A18-8A8B-0B23D2743F70}" destId="{5CFDE4D7-D9BA-48DB-9A91-6129E7332516}" srcOrd="0" destOrd="0" presId="urn:microsoft.com/office/officeart/2005/8/layout/vList2"/>
    <dgm:cxn modelId="{4A305BA6-1C67-4B8F-A287-FCA35C269037}" type="presOf" srcId="{18682A4B-015B-4708-904B-FA0C1BA6BDD9}" destId="{D566ACD4-6634-433E-9495-6C98685F38E7}" srcOrd="0" destOrd="0" presId="urn:microsoft.com/office/officeart/2005/8/layout/vList2"/>
    <dgm:cxn modelId="{A3FE7EAC-C010-4057-BB91-01739E5BD139}" srcId="{18682A4B-015B-4708-904B-FA0C1BA6BDD9}" destId="{6499D795-82C9-4A18-8A8B-0B23D2743F70}" srcOrd="0" destOrd="0" parTransId="{B606896A-3A50-4880-A61A-33ADC150F7A3}" sibTransId="{501966FC-FBD5-4D2A-9D4B-D7D3BF8E333A}"/>
    <dgm:cxn modelId="{3F8CEBFA-8BD6-40F7-9ED6-FBB6DBD9C775}"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 b="1" dirty="0"/>
            <a:t>Ejemplo </a:t>
          </a:r>
          <a:r>
            <a:rPr lang="es-ES" b="1" u="sng" dirty="0"/>
            <a:t>con anidamiento común o </a:t>
          </a:r>
          <a:r>
            <a:rPr lang="es-ES" b="1" u="sng" dirty="0">
              <a:solidFill>
                <a:srgbClr val="FF0000"/>
              </a:solidFill>
            </a:rPr>
            <a:t>selector descendente</a:t>
          </a:r>
          <a:r>
            <a:rPr lang="es-ES" b="1" u="sng" dirty="0"/>
            <a:t>.</a:t>
          </a:r>
          <a:r>
            <a:rPr lang="es-ES" b="1" dirty="0"/>
            <a:t>  </a:t>
          </a:r>
          <a:endParaRPr lang="es-ES_tradnl" dirty="0"/>
        </a:p>
      </dgm:t>
    </dgm:pt>
    <dgm:pt modelId="{B606896A-3A50-4880-A61A-33ADC150F7A3}" type="parTrans" cxnId="{A3FE7EAC-C010-4057-BB91-01739E5BD139}">
      <dgm:prSet/>
      <dgm:spPr/>
      <dgm:t>
        <a:bodyPr/>
        <a:lstStyle/>
        <a:p>
          <a:endParaRPr lang="es-ES_tradnl"/>
        </a:p>
      </dgm:t>
    </dgm:pt>
    <dgm:pt modelId="{501966FC-FBD5-4D2A-9D4B-D7D3BF8E333A}" type="sib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3B7F797B-A26D-4A41-B86E-70FB113876AA}" type="presOf" srcId="{6499D795-82C9-4A18-8A8B-0B23D2743F70}" destId="{5CFDE4D7-D9BA-48DB-9A91-6129E7332516}" srcOrd="0" destOrd="0" presId="urn:microsoft.com/office/officeart/2005/8/layout/vList2"/>
    <dgm:cxn modelId="{A3FE7EAC-C010-4057-BB91-01739E5BD139}" srcId="{18682A4B-015B-4708-904B-FA0C1BA6BDD9}" destId="{6499D795-82C9-4A18-8A8B-0B23D2743F70}" srcOrd="0" destOrd="0" parTransId="{B606896A-3A50-4880-A61A-33ADC150F7A3}" sibTransId="{501966FC-FBD5-4D2A-9D4B-D7D3BF8E333A}"/>
    <dgm:cxn modelId="{E4EC7BC9-D60B-49D1-A148-C984A290172A}" type="presOf" srcId="{18682A4B-015B-4708-904B-FA0C1BA6BDD9}" destId="{D566ACD4-6634-433E-9495-6C98685F38E7}" srcOrd="0" destOrd="0" presId="urn:microsoft.com/office/officeart/2005/8/layout/vList2"/>
    <dgm:cxn modelId="{B9CD8472-3A7F-4175-87D6-4FBB44237157}"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 b="1" dirty="0"/>
            <a:t> Ejemplo </a:t>
          </a:r>
          <a:r>
            <a:rPr lang="es-ES" b="1" u="sng" dirty="0"/>
            <a:t>con anidamiento común o </a:t>
          </a:r>
          <a:r>
            <a:rPr lang="es-ES" b="1" u="sng" dirty="0">
              <a:solidFill>
                <a:srgbClr val="FF0000"/>
              </a:solidFill>
            </a:rPr>
            <a:t>selector descendente</a:t>
          </a:r>
          <a:r>
            <a:rPr lang="es-ES" b="1" dirty="0"/>
            <a:t>. </a:t>
          </a:r>
          <a:endParaRPr lang="es-ES_tradnl" dirty="0"/>
        </a:p>
      </dgm:t>
    </dgm:pt>
    <dgm:pt modelId="{B606896A-3A50-4880-A61A-33ADC150F7A3}" type="parTrans" cxnId="{A3FE7EAC-C010-4057-BB91-01739E5BD139}">
      <dgm:prSet/>
      <dgm:spPr/>
      <dgm:t>
        <a:bodyPr/>
        <a:lstStyle/>
        <a:p>
          <a:endParaRPr lang="es-ES_tradnl"/>
        </a:p>
      </dgm:t>
    </dgm:pt>
    <dgm:pt modelId="{501966FC-FBD5-4D2A-9D4B-D7D3BF8E333A}" type="sib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8D643202-708D-4FDB-8941-75672B78FFF3}" type="presOf" srcId="{6499D795-82C9-4A18-8A8B-0B23D2743F70}" destId="{5CFDE4D7-D9BA-48DB-9A91-6129E7332516}" srcOrd="0" destOrd="0" presId="urn:microsoft.com/office/officeart/2005/8/layout/vList2"/>
    <dgm:cxn modelId="{8456C960-55AF-4942-8584-357F1C2B3A2B}" type="presOf" srcId="{18682A4B-015B-4708-904B-FA0C1BA6BDD9}" destId="{D566ACD4-6634-433E-9495-6C98685F38E7}" srcOrd="0" destOrd="0" presId="urn:microsoft.com/office/officeart/2005/8/layout/vList2"/>
    <dgm:cxn modelId="{A3FE7EAC-C010-4057-BB91-01739E5BD139}" srcId="{18682A4B-015B-4708-904B-FA0C1BA6BDD9}" destId="{6499D795-82C9-4A18-8A8B-0B23D2743F70}" srcOrd="0" destOrd="0" parTransId="{B606896A-3A50-4880-A61A-33ADC150F7A3}" sibTransId="{501966FC-FBD5-4D2A-9D4B-D7D3BF8E333A}"/>
    <dgm:cxn modelId="{50CE374C-F4F4-4367-9ED0-4D596A059B39}"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 b="1" dirty="0"/>
            <a:t>Ejemplo </a:t>
          </a:r>
          <a:r>
            <a:rPr lang="es-ES" b="1" u="sng" dirty="0"/>
            <a:t>con anidamiento común o </a:t>
          </a:r>
          <a:r>
            <a:rPr lang="es-ES" b="1" u="sng" dirty="0">
              <a:solidFill>
                <a:srgbClr val="FF0000"/>
              </a:solidFill>
            </a:rPr>
            <a:t>selector descendente</a:t>
          </a:r>
          <a:r>
            <a:rPr lang="es-ES" b="1" dirty="0"/>
            <a:t>. </a:t>
          </a:r>
          <a:endParaRPr lang="es-ES_tradnl" dirty="0"/>
        </a:p>
      </dgm:t>
    </dgm:pt>
    <dgm:pt modelId="{B606896A-3A50-4880-A61A-33ADC150F7A3}" type="parTrans" cxnId="{A3FE7EAC-C010-4057-BB91-01739E5BD139}">
      <dgm:prSet/>
      <dgm:spPr/>
      <dgm:t>
        <a:bodyPr/>
        <a:lstStyle/>
        <a:p>
          <a:endParaRPr lang="es-ES_tradnl"/>
        </a:p>
      </dgm:t>
    </dgm:pt>
    <dgm:pt modelId="{501966FC-FBD5-4D2A-9D4B-D7D3BF8E333A}" type="sib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4D117D4A-6083-40D8-BAC1-550D0905E5EA}" type="presOf" srcId="{6499D795-82C9-4A18-8A8B-0B23D2743F70}" destId="{5CFDE4D7-D9BA-48DB-9A91-6129E7332516}" srcOrd="0" destOrd="0" presId="urn:microsoft.com/office/officeart/2005/8/layout/vList2"/>
    <dgm:cxn modelId="{C5EBF48A-5892-46D1-B703-6BE9DBD1E38B}" type="presOf" srcId="{18682A4B-015B-4708-904B-FA0C1BA6BDD9}" destId="{D566ACD4-6634-433E-9495-6C98685F38E7}" srcOrd="0" destOrd="0" presId="urn:microsoft.com/office/officeart/2005/8/layout/vList2"/>
    <dgm:cxn modelId="{A3FE7EAC-C010-4057-BB91-01739E5BD139}" srcId="{18682A4B-015B-4708-904B-FA0C1BA6BDD9}" destId="{6499D795-82C9-4A18-8A8B-0B23D2743F70}" srcOrd="0" destOrd="0" parTransId="{B606896A-3A50-4880-A61A-33ADC150F7A3}" sibTransId="{501966FC-FBD5-4D2A-9D4B-D7D3BF8E333A}"/>
    <dgm:cxn modelId="{02348AC4-A320-4F5F-9E72-630DAB656DE3}"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153FF8-C3E2-45A9-A1B9-2A13EE75E607}"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ES_tradnl"/>
        </a:p>
      </dgm:t>
    </dgm:pt>
    <dgm:pt modelId="{BCE1C90F-8D05-4B0E-8E2D-9BDAA46A6100}">
      <dgm:prSet custT="1"/>
      <dgm:spPr/>
      <dgm:t>
        <a:bodyPr/>
        <a:lstStyle/>
        <a:p>
          <a:pPr rtl="0"/>
          <a:r>
            <a:rPr lang="es-ES" sz="1800" dirty="0"/>
            <a:t>Separación de contenido y diseño.</a:t>
          </a:r>
        </a:p>
        <a:p>
          <a:pPr rtl="0"/>
          <a:r>
            <a:rPr lang="es-ES" sz="1800" dirty="0"/>
            <a:t>Con HTML daremos estructura al contenido y con el </a:t>
          </a:r>
          <a:r>
            <a:rPr lang="es-ES" sz="1800" dirty="0" err="1"/>
            <a:t>CSS</a:t>
          </a:r>
          <a:r>
            <a:rPr lang="es-ES" sz="1800" dirty="0"/>
            <a:t> definiremos la apariencia.</a:t>
          </a:r>
        </a:p>
        <a:p>
          <a:pPr rtl="0"/>
          <a:r>
            <a:rPr lang="es-ES" sz="1800" dirty="0"/>
            <a:t>Cambiar los contenidos que se pongan en el &lt;</a:t>
          </a:r>
          <a:r>
            <a:rPr lang="es-ES" sz="1800" dirty="0" err="1"/>
            <a:t>body</a:t>
          </a:r>
          <a:r>
            <a:rPr lang="es-ES" sz="1800" dirty="0"/>
            <a:t>&gt; sin afectar a la apariencia definida en el archivo </a:t>
          </a:r>
          <a:r>
            <a:rPr lang="es-ES" sz="1800" dirty="0" err="1"/>
            <a:t>CSS</a:t>
          </a:r>
          <a:r>
            <a:rPr lang="es-ES" sz="1800" dirty="0"/>
            <a:t> (o en el &lt;head&gt; del HTML), o que se cambie la apariencia en el </a:t>
          </a:r>
          <a:r>
            <a:rPr lang="es-ES" sz="1800" dirty="0" err="1"/>
            <a:t>CSS</a:t>
          </a:r>
          <a:r>
            <a:rPr lang="es-ES" sz="1800" dirty="0"/>
            <a:t> sin que afecte a nada de los puesto en el &lt;</a:t>
          </a:r>
          <a:r>
            <a:rPr lang="es-ES" sz="1800" dirty="0" err="1"/>
            <a:t>body</a:t>
          </a:r>
          <a:r>
            <a:rPr lang="es-ES" sz="1800" dirty="0"/>
            <a:t>&gt; del HTML. </a:t>
          </a:r>
          <a:endParaRPr lang="es-ES_tradnl" sz="1800" dirty="0"/>
        </a:p>
      </dgm:t>
    </dgm:pt>
    <dgm:pt modelId="{05538664-7D71-4D0A-B943-3A0B5CF42E0B}" type="parTrans" cxnId="{2FC840C0-A9F4-4227-A023-4FB43FBE8A71}">
      <dgm:prSet/>
      <dgm:spPr/>
      <dgm:t>
        <a:bodyPr/>
        <a:lstStyle/>
        <a:p>
          <a:endParaRPr lang="es-ES_tradnl"/>
        </a:p>
      </dgm:t>
    </dgm:pt>
    <dgm:pt modelId="{55B31493-A626-4CCA-8C0F-1E11E894D56C}" type="sibTrans" cxnId="{2FC840C0-A9F4-4227-A023-4FB43FBE8A71}">
      <dgm:prSet/>
      <dgm:spPr/>
      <dgm:t>
        <a:bodyPr/>
        <a:lstStyle/>
        <a:p>
          <a:endParaRPr lang="es-ES_tradnl"/>
        </a:p>
      </dgm:t>
    </dgm:pt>
    <dgm:pt modelId="{00ACB90E-CA77-4DFD-9B4A-4E79CDAB45ED}">
      <dgm:prSet custT="1"/>
      <dgm:spPr/>
      <dgm:t>
        <a:bodyPr/>
        <a:lstStyle/>
        <a:p>
          <a:pPr rtl="0"/>
          <a:r>
            <a:rPr lang="es-ES" sz="1800"/>
            <a:t>Adaptación de los sitios web a los dispositivos con los que será visualizado. </a:t>
          </a:r>
          <a:endParaRPr lang="es-ES_tradnl" sz="1800" dirty="0"/>
        </a:p>
      </dgm:t>
    </dgm:pt>
    <dgm:pt modelId="{111D3986-2CED-4F38-A0F6-95DB6229282B}" type="parTrans" cxnId="{BE5D1952-5D73-4A5C-AE77-EEB85DD7A769}">
      <dgm:prSet/>
      <dgm:spPr/>
      <dgm:t>
        <a:bodyPr/>
        <a:lstStyle/>
        <a:p>
          <a:endParaRPr lang="es-ES_tradnl"/>
        </a:p>
      </dgm:t>
    </dgm:pt>
    <dgm:pt modelId="{091381A2-2B3B-4B98-9A05-C35C030377E2}" type="sibTrans" cxnId="{BE5D1952-5D73-4A5C-AE77-EEB85DD7A769}">
      <dgm:prSet/>
      <dgm:spPr/>
      <dgm:t>
        <a:bodyPr/>
        <a:lstStyle/>
        <a:p>
          <a:endParaRPr lang="es-ES_tradnl"/>
        </a:p>
      </dgm:t>
    </dgm:pt>
    <dgm:pt modelId="{7B4A635C-16E4-42DD-8A4A-6F63CCE34D14}">
      <dgm:prSet custT="1"/>
      <dgm:spPr/>
      <dgm:t>
        <a:bodyPr/>
        <a:lstStyle/>
        <a:p>
          <a:r>
            <a:rPr lang="es-ES" sz="1800"/>
            <a:t>Un sitio web puede ser visto desde un iPad, un movil con Android, un PC o cualquiera de los dispositivos disponibles actualmente.</a:t>
          </a:r>
          <a:endParaRPr lang="es-ES_tradnl" sz="1800" dirty="0"/>
        </a:p>
      </dgm:t>
    </dgm:pt>
    <dgm:pt modelId="{2CDB852F-1696-4F94-BAAB-F106B13528AE}" type="parTrans" cxnId="{807D5473-A0F8-46FC-8B4C-0090635E31DC}">
      <dgm:prSet/>
      <dgm:spPr/>
      <dgm:t>
        <a:bodyPr/>
        <a:lstStyle/>
        <a:p>
          <a:endParaRPr lang="es-ES_tradnl"/>
        </a:p>
      </dgm:t>
    </dgm:pt>
    <dgm:pt modelId="{A2778E93-2836-4043-88D3-A93565A74B87}" type="sibTrans" cxnId="{807D5473-A0F8-46FC-8B4C-0090635E31DC}">
      <dgm:prSet/>
      <dgm:spPr/>
      <dgm:t>
        <a:bodyPr/>
        <a:lstStyle/>
        <a:p>
          <a:endParaRPr lang="es-ES_tradnl"/>
        </a:p>
      </dgm:t>
    </dgm:pt>
    <dgm:pt modelId="{1E716785-F848-4980-86C9-4F3510317407}">
      <dgm:prSet custT="1"/>
      <dgm:spPr/>
      <dgm:t>
        <a:bodyPr/>
        <a:lstStyle/>
        <a:p>
          <a:r>
            <a:rPr lang="es-ES" sz="1800"/>
            <a:t>Cuando el servidor detecta el dispositivo cliente (</a:t>
          </a:r>
          <a:r>
            <a:rPr lang="es-ES" sz="1800">
              <a:hlinkClick xmlns:r="http://schemas.openxmlformats.org/officeDocument/2006/relationships" r:id="rId1"/>
            </a:rPr>
            <a:t>Media Queries</a:t>
          </a:r>
          <a:r>
            <a:rPr lang="es-ES" sz="1800"/>
            <a:t>), éste aplica una hoja de estilos para un mejor visionado. Cada una de las hojas de estilo debe ser diseñada a propósito por el diseñador.</a:t>
          </a:r>
          <a:endParaRPr lang="es-ES_tradnl" sz="1800" dirty="0"/>
        </a:p>
      </dgm:t>
    </dgm:pt>
    <dgm:pt modelId="{CA1E24B3-5093-4DE9-9D0D-D8B843122785}" type="parTrans" cxnId="{2E6FE39A-85E7-4A3D-82D7-B2A9287BA0BC}">
      <dgm:prSet/>
      <dgm:spPr/>
      <dgm:t>
        <a:bodyPr/>
        <a:lstStyle/>
        <a:p>
          <a:endParaRPr lang="es-ES_tradnl"/>
        </a:p>
      </dgm:t>
    </dgm:pt>
    <dgm:pt modelId="{9A10A14C-8BB1-4826-9A92-5957F348D185}" type="sibTrans" cxnId="{2E6FE39A-85E7-4A3D-82D7-B2A9287BA0BC}">
      <dgm:prSet/>
      <dgm:spPr/>
      <dgm:t>
        <a:bodyPr/>
        <a:lstStyle/>
        <a:p>
          <a:endParaRPr lang="es-ES_tradnl"/>
        </a:p>
      </dgm:t>
    </dgm:pt>
    <dgm:pt modelId="{D6DFDA36-C7CA-4569-9599-E84EAB55711A}" type="pres">
      <dgm:prSet presAssocID="{65153FF8-C3E2-45A9-A1B9-2A13EE75E607}" presName="linear" presStyleCnt="0">
        <dgm:presLayoutVars>
          <dgm:animLvl val="lvl"/>
          <dgm:resizeHandles val="exact"/>
        </dgm:presLayoutVars>
      </dgm:prSet>
      <dgm:spPr/>
    </dgm:pt>
    <dgm:pt modelId="{9B6E140B-4161-4C11-9C38-F10E83A936A7}" type="pres">
      <dgm:prSet presAssocID="{BCE1C90F-8D05-4B0E-8E2D-9BDAA46A6100}" presName="parentText" presStyleLbl="node1" presStyleIdx="0" presStyleCnt="4" custScaleY="190849" custLinFactY="-3597" custLinFactNeighborX="126" custLinFactNeighborY="-100000">
        <dgm:presLayoutVars>
          <dgm:chMax val="0"/>
          <dgm:bulletEnabled val="1"/>
        </dgm:presLayoutVars>
      </dgm:prSet>
      <dgm:spPr/>
    </dgm:pt>
    <dgm:pt modelId="{36597261-BFC2-46E3-812D-A023B5D0FAAD}" type="pres">
      <dgm:prSet presAssocID="{55B31493-A626-4CCA-8C0F-1E11E894D56C}" presName="spacer" presStyleCnt="0"/>
      <dgm:spPr/>
    </dgm:pt>
    <dgm:pt modelId="{71F73A81-F5BB-4848-A089-51947F776DBA}" type="pres">
      <dgm:prSet presAssocID="{00ACB90E-CA77-4DFD-9B4A-4E79CDAB45ED}" presName="parentText" presStyleLbl="node1" presStyleIdx="1" presStyleCnt="4" custScaleY="63477" custLinFactY="-303" custLinFactNeighborX="126" custLinFactNeighborY="-100000">
        <dgm:presLayoutVars>
          <dgm:chMax val="0"/>
          <dgm:bulletEnabled val="1"/>
        </dgm:presLayoutVars>
      </dgm:prSet>
      <dgm:spPr/>
    </dgm:pt>
    <dgm:pt modelId="{D5419402-F99A-4E0F-A28E-43077D746E9A}" type="pres">
      <dgm:prSet presAssocID="{091381A2-2B3B-4B98-9A05-C35C030377E2}" presName="spacer" presStyleCnt="0"/>
      <dgm:spPr/>
    </dgm:pt>
    <dgm:pt modelId="{67084EE9-8D10-4748-8B5A-3B52A586EECB}" type="pres">
      <dgm:prSet presAssocID="{1E716785-F848-4980-86C9-4F3510317407}" presName="parentText" presStyleLbl="node1" presStyleIdx="2" presStyleCnt="4" custLinFactY="-1409" custLinFactNeighborX="126" custLinFactNeighborY="-100000">
        <dgm:presLayoutVars>
          <dgm:chMax val="0"/>
          <dgm:bulletEnabled val="1"/>
        </dgm:presLayoutVars>
      </dgm:prSet>
      <dgm:spPr/>
    </dgm:pt>
    <dgm:pt modelId="{41514D13-2CBB-4AF2-871D-FA8F43D73CE6}" type="pres">
      <dgm:prSet presAssocID="{9A10A14C-8BB1-4826-9A92-5957F348D185}" presName="spacer" presStyleCnt="0"/>
      <dgm:spPr/>
    </dgm:pt>
    <dgm:pt modelId="{3DD9A915-1C67-48B1-AA67-98531F3BBBE6}" type="pres">
      <dgm:prSet presAssocID="{7B4A635C-16E4-42DD-8A4A-6F63CCE34D14}" presName="parentText" presStyleLbl="node1" presStyleIdx="3" presStyleCnt="4" custScaleY="73341" custLinFactY="22128" custLinFactNeighborX="126" custLinFactNeighborY="100000">
        <dgm:presLayoutVars>
          <dgm:chMax val="0"/>
          <dgm:bulletEnabled val="1"/>
        </dgm:presLayoutVars>
      </dgm:prSet>
      <dgm:spPr/>
    </dgm:pt>
  </dgm:ptLst>
  <dgm:cxnLst>
    <dgm:cxn modelId="{1F456D32-20B4-4864-905F-18B06B287BD7}" type="presOf" srcId="{65153FF8-C3E2-45A9-A1B9-2A13EE75E607}" destId="{D6DFDA36-C7CA-4569-9599-E84EAB55711A}" srcOrd="0" destOrd="0" presId="urn:microsoft.com/office/officeart/2005/8/layout/vList2"/>
    <dgm:cxn modelId="{A32B3869-847D-4285-9E8E-4A7634859FB9}" type="presOf" srcId="{BCE1C90F-8D05-4B0E-8E2D-9BDAA46A6100}" destId="{9B6E140B-4161-4C11-9C38-F10E83A936A7}" srcOrd="0" destOrd="0" presId="urn:microsoft.com/office/officeart/2005/8/layout/vList2"/>
    <dgm:cxn modelId="{BE5D1952-5D73-4A5C-AE77-EEB85DD7A769}" srcId="{65153FF8-C3E2-45A9-A1B9-2A13EE75E607}" destId="{00ACB90E-CA77-4DFD-9B4A-4E79CDAB45ED}" srcOrd="1" destOrd="0" parTransId="{111D3986-2CED-4F38-A0F6-95DB6229282B}" sibTransId="{091381A2-2B3B-4B98-9A05-C35C030377E2}"/>
    <dgm:cxn modelId="{807D5473-A0F8-46FC-8B4C-0090635E31DC}" srcId="{65153FF8-C3E2-45A9-A1B9-2A13EE75E607}" destId="{7B4A635C-16E4-42DD-8A4A-6F63CCE34D14}" srcOrd="3" destOrd="0" parTransId="{2CDB852F-1696-4F94-BAAB-F106B13528AE}" sibTransId="{A2778E93-2836-4043-88D3-A93565A74B87}"/>
    <dgm:cxn modelId="{E939E58C-DBB6-4979-BF8E-134C9E1FDE7B}" type="presOf" srcId="{00ACB90E-CA77-4DFD-9B4A-4E79CDAB45ED}" destId="{71F73A81-F5BB-4848-A089-51947F776DBA}" srcOrd="0" destOrd="0" presId="urn:microsoft.com/office/officeart/2005/8/layout/vList2"/>
    <dgm:cxn modelId="{2E6FE39A-85E7-4A3D-82D7-B2A9287BA0BC}" srcId="{65153FF8-C3E2-45A9-A1B9-2A13EE75E607}" destId="{1E716785-F848-4980-86C9-4F3510317407}" srcOrd="2" destOrd="0" parTransId="{CA1E24B3-5093-4DE9-9D0D-D8B843122785}" sibTransId="{9A10A14C-8BB1-4826-9A92-5957F348D185}"/>
    <dgm:cxn modelId="{13B8339F-4006-4596-9594-BABCC929471E}" type="presOf" srcId="{7B4A635C-16E4-42DD-8A4A-6F63CCE34D14}" destId="{3DD9A915-1C67-48B1-AA67-98531F3BBBE6}" srcOrd="0" destOrd="0" presId="urn:microsoft.com/office/officeart/2005/8/layout/vList2"/>
    <dgm:cxn modelId="{F52673B5-7A8E-4550-B11F-F3B7B123A7D9}" type="presOf" srcId="{1E716785-F848-4980-86C9-4F3510317407}" destId="{67084EE9-8D10-4748-8B5A-3B52A586EECB}" srcOrd="0" destOrd="0" presId="urn:microsoft.com/office/officeart/2005/8/layout/vList2"/>
    <dgm:cxn modelId="{2FC840C0-A9F4-4227-A023-4FB43FBE8A71}" srcId="{65153FF8-C3E2-45A9-A1B9-2A13EE75E607}" destId="{BCE1C90F-8D05-4B0E-8E2D-9BDAA46A6100}" srcOrd="0" destOrd="0" parTransId="{05538664-7D71-4D0A-B943-3A0B5CF42E0B}" sibTransId="{55B31493-A626-4CCA-8C0F-1E11E894D56C}"/>
    <dgm:cxn modelId="{734FA026-D0B1-4955-B6D1-16E13705DDEB}" type="presParOf" srcId="{D6DFDA36-C7CA-4569-9599-E84EAB55711A}" destId="{9B6E140B-4161-4C11-9C38-F10E83A936A7}" srcOrd="0" destOrd="0" presId="urn:microsoft.com/office/officeart/2005/8/layout/vList2"/>
    <dgm:cxn modelId="{91B908CF-DAAF-4103-B85A-49CBD67F501A}" type="presParOf" srcId="{D6DFDA36-C7CA-4569-9599-E84EAB55711A}" destId="{36597261-BFC2-46E3-812D-A023B5D0FAAD}" srcOrd="1" destOrd="0" presId="urn:microsoft.com/office/officeart/2005/8/layout/vList2"/>
    <dgm:cxn modelId="{AB303950-714F-4DE6-969F-32AA30D4F177}" type="presParOf" srcId="{D6DFDA36-C7CA-4569-9599-E84EAB55711A}" destId="{71F73A81-F5BB-4848-A089-51947F776DBA}" srcOrd="2" destOrd="0" presId="urn:microsoft.com/office/officeart/2005/8/layout/vList2"/>
    <dgm:cxn modelId="{AFBDC0BF-D07D-484E-9E73-A47EA3DBC1AA}" type="presParOf" srcId="{D6DFDA36-C7CA-4569-9599-E84EAB55711A}" destId="{D5419402-F99A-4E0F-A28E-43077D746E9A}" srcOrd="3" destOrd="0" presId="urn:microsoft.com/office/officeart/2005/8/layout/vList2"/>
    <dgm:cxn modelId="{016E711A-3FB3-4659-B557-C47804916269}" type="presParOf" srcId="{D6DFDA36-C7CA-4569-9599-E84EAB55711A}" destId="{67084EE9-8D10-4748-8B5A-3B52A586EECB}" srcOrd="4" destOrd="0" presId="urn:microsoft.com/office/officeart/2005/8/layout/vList2"/>
    <dgm:cxn modelId="{697C54AF-A540-4473-8BC5-3398E92ED463}" type="presParOf" srcId="{D6DFDA36-C7CA-4569-9599-E84EAB55711A}" destId="{41514D13-2CBB-4AF2-871D-FA8F43D73CE6}" srcOrd="5" destOrd="0" presId="urn:microsoft.com/office/officeart/2005/8/layout/vList2"/>
    <dgm:cxn modelId="{A39C009C-915B-465A-BCF4-1B33C9EEED16}" type="presParOf" srcId="{D6DFDA36-C7CA-4569-9599-E84EAB55711A}" destId="{3DD9A915-1C67-48B1-AA67-98531F3BBBE6}"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_tradnl" b="1" dirty="0"/>
            <a:t>3.3.2. ANIDAMIENTOS. </a:t>
          </a:r>
          <a:r>
            <a:rPr lang="es-ES" b="1" u="sng" dirty="0"/>
            <a:t>Selector anidado común o </a:t>
          </a:r>
          <a:r>
            <a:rPr lang="es-ES" b="1" u="sng" dirty="0">
              <a:solidFill>
                <a:srgbClr val="FF0000"/>
              </a:solidFill>
            </a:rPr>
            <a:t>selector descendente</a:t>
          </a:r>
          <a:r>
            <a:rPr lang="es-ES" b="1" dirty="0"/>
            <a:t>: </a:t>
          </a:r>
          <a:endParaRPr lang="es-ES_tradnl" dirty="0"/>
        </a:p>
      </dgm:t>
    </dgm:pt>
    <dgm:pt modelId="{B606896A-3A50-4880-A61A-33ADC150F7A3}" type="parTrans" cxnId="{A3FE7EAC-C010-4057-BB91-01739E5BD139}">
      <dgm:prSet/>
      <dgm:spPr/>
      <dgm:t>
        <a:bodyPr/>
        <a:lstStyle/>
        <a:p>
          <a:endParaRPr lang="es-ES_tradnl"/>
        </a:p>
      </dgm:t>
    </dgm:pt>
    <dgm:pt modelId="{501966FC-FBD5-4D2A-9D4B-D7D3BF8E333A}" type="sib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A3FE7EAC-C010-4057-BB91-01739E5BD139}" srcId="{18682A4B-015B-4708-904B-FA0C1BA6BDD9}" destId="{6499D795-82C9-4A18-8A8B-0B23D2743F70}" srcOrd="0" destOrd="0" parTransId="{B606896A-3A50-4880-A61A-33ADC150F7A3}" sibTransId="{501966FC-FBD5-4D2A-9D4B-D7D3BF8E333A}"/>
    <dgm:cxn modelId="{21B861B1-38F9-4104-8B6E-0A1E72459683}" type="presOf" srcId="{6499D795-82C9-4A18-8A8B-0B23D2743F70}" destId="{5CFDE4D7-D9BA-48DB-9A91-6129E7332516}" srcOrd="0" destOrd="0" presId="urn:microsoft.com/office/officeart/2005/8/layout/vList2"/>
    <dgm:cxn modelId="{A1B19DBE-3206-473A-B8BD-FDCE52BCCE01}" type="presOf" srcId="{18682A4B-015B-4708-904B-FA0C1BA6BDD9}" destId="{D566ACD4-6634-433E-9495-6C98685F38E7}" srcOrd="0" destOrd="0" presId="urn:microsoft.com/office/officeart/2005/8/layout/vList2"/>
    <dgm:cxn modelId="{0562E37A-FF4E-4CE7-BF7E-5DD7F6199B70}"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AE4062CB-D62D-4BF7-86EE-C8CCD78A29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F6C4D2E4-43CB-4EDD-9DD2-7D8B9705ABF1}">
      <dgm:prSet/>
      <dgm:spPr/>
      <dgm:t>
        <a:bodyPr/>
        <a:lstStyle/>
        <a:p>
          <a:pPr rtl="0"/>
          <a:r>
            <a:rPr lang="es-ES_tradnl" dirty="0"/>
            <a:t>Combinación de selectores básicos</a:t>
          </a:r>
          <a:br>
            <a:rPr lang="es-ES_tradnl" dirty="0"/>
          </a:br>
          <a:endParaRPr lang="es-ES_tradnl" dirty="0"/>
        </a:p>
      </dgm:t>
    </dgm:pt>
    <dgm:pt modelId="{FBC91D5E-B182-4008-AB5D-8E9B3BD06AE3}" type="parTrans" cxnId="{95A7AB7A-9914-4EB3-89F7-7ADD9BCB1E9D}">
      <dgm:prSet/>
      <dgm:spPr/>
      <dgm:t>
        <a:bodyPr/>
        <a:lstStyle/>
        <a:p>
          <a:endParaRPr lang="es-ES_tradnl"/>
        </a:p>
      </dgm:t>
    </dgm:pt>
    <dgm:pt modelId="{29BDA249-3139-4BB7-A02C-3BEA28278538}" type="sibTrans" cxnId="{95A7AB7A-9914-4EB3-89F7-7ADD9BCB1E9D}">
      <dgm:prSet/>
      <dgm:spPr/>
      <dgm:t>
        <a:bodyPr/>
        <a:lstStyle/>
        <a:p>
          <a:endParaRPr lang="es-ES_tradnl"/>
        </a:p>
      </dgm:t>
    </dgm:pt>
    <dgm:pt modelId="{5077CC1E-DF01-470E-A8BA-5BA62C9EE572}" type="pres">
      <dgm:prSet presAssocID="{AE4062CB-D62D-4BF7-86EE-C8CCD78A29A3}" presName="linear" presStyleCnt="0">
        <dgm:presLayoutVars>
          <dgm:animLvl val="lvl"/>
          <dgm:resizeHandles val="exact"/>
        </dgm:presLayoutVars>
      </dgm:prSet>
      <dgm:spPr/>
    </dgm:pt>
    <dgm:pt modelId="{C651E581-8895-455C-9D4D-301EEFA35A6F}" type="pres">
      <dgm:prSet presAssocID="{F6C4D2E4-43CB-4EDD-9DD2-7D8B9705ABF1}" presName="parentText" presStyleLbl="node1" presStyleIdx="0" presStyleCnt="1" custScaleY="24112" custLinFactNeighborX="-5556" custLinFactNeighborY="-24453">
        <dgm:presLayoutVars>
          <dgm:chMax val="0"/>
          <dgm:bulletEnabled val="1"/>
        </dgm:presLayoutVars>
      </dgm:prSet>
      <dgm:spPr/>
    </dgm:pt>
  </dgm:ptLst>
  <dgm:cxnLst>
    <dgm:cxn modelId="{EE47321C-3B8E-4113-8C9D-6B28420B672F}" type="presOf" srcId="{F6C4D2E4-43CB-4EDD-9DD2-7D8B9705ABF1}" destId="{C651E581-8895-455C-9D4D-301EEFA35A6F}" srcOrd="0" destOrd="0" presId="urn:microsoft.com/office/officeart/2005/8/layout/vList2"/>
    <dgm:cxn modelId="{95A7AB7A-9914-4EB3-89F7-7ADD9BCB1E9D}" srcId="{AE4062CB-D62D-4BF7-86EE-C8CCD78A29A3}" destId="{F6C4D2E4-43CB-4EDD-9DD2-7D8B9705ABF1}" srcOrd="0" destOrd="0" parTransId="{FBC91D5E-B182-4008-AB5D-8E9B3BD06AE3}" sibTransId="{29BDA249-3139-4BB7-A02C-3BEA28278538}"/>
    <dgm:cxn modelId="{6BBCD3CD-1215-46B1-8187-2CB1C159164A}" type="presOf" srcId="{AE4062CB-D62D-4BF7-86EE-C8CCD78A29A3}" destId="{5077CC1E-DF01-470E-A8BA-5BA62C9EE572}" srcOrd="0" destOrd="0" presId="urn:microsoft.com/office/officeart/2005/8/layout/vList2"/>
    <dgm:cxn modelId="{A9851518-4AD8-4E62-A679-2CB8B02ED8C6}" type="presParOf" srcId="{5077CC1E-DF01-470E-A8BA-5BA62C9EE572}" destId="{C651E581-8895-455C-9D4D-301EEFA35A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CC2916BE-B975-4029-A68A-B695888C6E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95770677-77DB-491A-B137-B053C2B1DCFE}">
      <dgm:prSet/>
      <dgm:spPr/>
      <dgm:t>
        <a:bodyPr/>
        <a:lstStyle/>
        <a:p>
          <a:pPr rtl="0"/>
          <a:r>
            <a:rPr lang="es-ES_tradnl" dirty="0">
              <a:solidFill>
                <a:srgbClr val="FF0000"/>
              </a:solidFill>
            </a:rPr>
            <a:t>Enunciado Actividad 3-3-2.docx</a:t>
          </a:r>
        </a:p>
      </dgm:t>
    </dgm:pt>
    <dgm:pt modelId="{2B2E3F35-FB88-4E2C-BEE0-6B59E5180B5D}" type="parTrans" cxnId="{5A90E769-2A00-4A76-AF86-E1E6451B5972}">
      <dgm:prSet/>
      <dgm:spPr/>
      <dgm:t>
        <a:bodyPr/>
        <a:lstStyle/>
        <a:p>
          <a:endParaRPr lang="es-ES_tradnl"/>
        </a:p>
      </dgm:t>
    </dgm:pt>
    <dgm:pt modelId="{B18E0161-4DBA-4BB9-BFA3-F43D5919F0CA}" type="sibTrans" cxnId="{5A90E769-2A00-4A76-AF86-E1E6451B5972}">
      <dgm:prSet/>
      <dgm:spPr/>
      <dgm:t>
        <a:bodyPr/>
        <a:lstStyle/>
        <a:p>
          <a:endParaRPr lang="es-ES_tradnl"/>
        </a:p>
      </dgm:t>
    </dgm:pt>
    <dgm:pt modelId="{9CF45A28-7A70-40A0-B005-1DEC6610ADC5}" type="pres">
      <dgm:prSet presAssocID="{CC2916BE-B975-4029-A68A-B695888C6E2B}" presName="linear" presStyleCnt="0">
        <dgm:presLayoutVars>
          <dgm:animLvl val="lvl"/>
          <dgm:resizeHandles val="exact"/>
        </dgm:presLayoutVars>
      </dgm:prSet>
      <dgm:spPr/>
    </dgm:pt>
    <dgm:pt modelId="{9CF945CA-CD61-4032-AA3A-3D3945861658}" type="pres">
      <dgm:prSet presAssocID="{95770677-77DB-491A-B137-B053C2B1DCFE}" presName="parentText" presStyleLbl="node1" presStyleIdx="0" presStyleCnt="1">
        <dgm:presLayoutVars>
          <dgm:chMax val="0"/>
          <dgm:bulletEnabled val="1"/>
        </dgm:presLayoutVars>
      </dgm:prSet>
      <dgm:spPr/>
    </dgm:pt>
  </dgm:ptLst>
  <dgm:cxnLst>
    <dgm:cxn modelId="{80710D63-DC09-45CF-8F3D-A17DF464A8C9}" type="presOf" srcId="{95770677-77DB-491A-B137-B053C2B1DCFE}" destId="{9CF945CA-CD61-4032-AA3A-3D3945861658}" srcOrd="0" destOrd="0" presId="urn:microsoft.com/office/officeart/2005/8/layout/vList2"/>
    <dgm:cxn modelId="{5A90E769-2A00-4A76-AF86-E1E6451B5972}" srcId="{CC2916BE-B975-4029-A68A-B695888C6E2B}" destId="{95770677-77DB-491A-B137-B053C2B1DCFE}" srcOrd="0" destOrd="0" parTransId="{2B2E3F35-FB88-4E2C-BEE0-6B59E5180B5D}" sibTransId="{B18E0161-4DBA-4BB9-BFA3-F43D5919F0CA}"/>
    <dgm:cxn modelId="{14C1C973-2FEC-43DC-9905-83D21BF1EB2B}" type="presOf" srcId="{CC2916BE-B975-4029-A68A-B695888C6E2B}" destId="{9CF45A28-7A70-40A0-B005-1DEC6610ADC5}" srcOrd="0" destOrd="0" presId="urn:microsoft.com/office/officeart/2005/8/layout/vList2"/>
    <dgm:cxn modelId="{28C100F6-D27E-4EA7-8560-086688AACBC7}" type="presParOf" srcId="{9CF45A28-7A70-40A0-B005-1DEC6610ADC5}" destId="{9CF945CA-CD61-4032-AA3A-3D39458616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18682A4B-015B-4708-904B-FA0C1BA6BD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499D795-82C9-4A18-8A8B-0B23D2743F70}">
      <dgm:prSet/>
      <dgm:spPr/>
      <dgm:t>
        <a:bodyPr/>
        <a:lstStyle/>
        <a:p>
          <a:pPr rtl="0"/>
          <a:r>
            <a:rPr lang="es-ES" b="1" dirty="0"/>
            <a:t>Agrupación de anidamientos comunes o selectores descendientes. </a:t>
          </a:r>
          <a:endParaRPr lang="es-ES_tradnl" dirty="0"/>
        </a:p>
      </dgm:t>
    </dgm:pt>
    <dgm:pt modelId="{501966FC-FBD5-4D2A-9D4B-D7D3BF8E333A}" type="sibTrans" cxnId="{A3FE7EAC-C010-4057-BB91-01739E5BD139}">
      <dgm:prSet/>
      <dgm:spPr/>
      <dgm:t>
        <a:bodyPr/>
        <a:lstStyle/>
        <a:p>
          <a:endParaRPr lang="es-ES_tradnl"/>
        </a:p>
      </dgm:t>
    </dgm:pt>
    <dgm:pt modelId="{B606896A-3A50-4880-A61A-33ADC150F7A3}" type="parTrans" cxnId="{A3FE7EAC-C010-4057-BB91-01739E5BD139}">
      <dgm:prSet/>
      <dgm:spPr/>
      <dgm:t>
        <a:bodyPr/>
        <a:lstStyle/>
        <a:p>
          <a:endParaRPr lang="es-ES_tradnl"/>
        </a:p>
      </dgm:t>
    </dgm:pt>
    <dgm:pt modelId="{D566ACD4-6634-433E-9495-6C98685F38E7}" type="pres">
      <dgm:prSet presAssocID="{18682A4B-015B-4708-904B-FA0C1BA6BDD9}" presName="linear" presStyleCnt="0">
        <dgm:presLayoutVars>
          <dgm:animLvl val="lvl"/>
          <dgm:resizeHandles val="exact"/>
        </dgm:presLayoutVars>
      </dgm:prSet>
      <dgm:spPr/>
    </dgm:pt>
    <dgm:pt modelId="{5CFDE4D7-D9BA-48DB-9A91-6129E7332516}" type="pres">
      <dgm:prSet presAssocID="{6499D795-82C9-4A18-8A8B-0B23D2743F70}" presName="parentText" presStyleLbl="node1" presStyleIdx="0" presStyleCnt="1">
        <dgm:presLayoutVars>
          <dgm:chMax val="0"/>
          <dgm:bulletEnabled val="1"/>
        </dgm:presLayoutVars>
      </dgm:prSet>
      <dgm:spPr/>
    </dgm:pt>
  </dgm:ptLst>
  <dgm:cxnLst>
    <dgm:cxn modelId="{FBBA8F07-ADF4-49B6-9BC8-A7BE250F0B1E}" type="presOf" srcId="{6499D795-82C9-4A18-8A8B-0B23D2743F70}" destId="{5CFDE4D7-D9BA-48DB-9A91-6129E7332516}" srcOrd="0" destOrd="0" presId="urn:microsoft.com/office/officeart/2005/8/layout/vList2"/>
    <dgm:cxn modelId="{A3FE7EAC-C010-4057-BB91-01739E5BD139}" srcId="{18682A4B-015B-4708-904B-FA0C1BA6BDD9}" destId="{6499D795-82C9-4A18-8A8B-0B23D2743F70}" srcOrd="0" destOrd="0" parTransId="{B606896A-3A50-4880-A61A-33ADC150F7A3}" sibTransId="{501966FC-FBD5-4D2A-9D4B-D7D3BF8E333A}"/>
    <dgm:cxn modelId="{DB86CBBB-2D2E-403E-9626-FC86E68261C7}" type="presOf" srcId="{18682A4B-015B-4708-904B-FA0C1BA6BDD9}" destId="{D566ACD4-6634-433E-9495-6C98685F38E7}" srcOrd="0" destOrd="0" presId="urn:microsoft.com/office/officeart/2005/8/layout/vList2"/>
    <dgm:cxn modelId="{C86156DE-76A3-471D-9792-8192C6F0415F}" type="presParOf" srcId="{D566ACD4-6634-433E-9495-6C98685F38E7}" destId="{5CFDE4D7-D9BA-48DB-9A91-6129E73325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5CFCB10E-42AE-4CDB-BC29-E3B8029DBA81}"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s-ES_tradnl"/>
        </a:p>
      </dgm:t>
    </dgm:pt>
    <dgm:pt modelId="{DE502B41-DBA1-40A9-94D0-B1CFF2C0F16C}">
      <dgm:prSet/>
      <dgm:spPr/>
      <dgm:t>
        <a:bodyPr/>
        <a:lstStyle/>
        <a:p>
          <a:pPr rtl="0"/>
          <a:r>
            <a:rPr lang="es-ES" dirty="0"/>
            <a:t>El </a:t>
          </a:r>
          <a:r>
            <a:rPr lang="es-ES" u="sng" dirty="0"/>
            <a:t>anidamiento común  o selector descendente </a:t>
          </a:r>
          <a:r>
            <a:rPr lang="es-ES" dirty="0"/>
            <a:t>explicado anteriormente </a:t>
          </a:r>
          <a:r>
            <a:rPr lang="es-ES" u="sng" dirty="0"/>
            <a:t>se comporta igual si las etiquetas están consecutivas o </a:t>
          </a:r>
          <a:r>
            <a:rPr lang="es-ES" u="sng" dirty="0">
              <a:effectLst>
                <a:outerShdw blurRad="38100" dist="38100" dir="2700000" algn="tl">
                  <a:srgbClr val="000000">
                    <a:alpha val="43137"/>
                  </a:srgbClr>
                </a:outerShdw>
              </a:effectLst>
            </a:rPr>
            <a:t>si hay etiquetas intermedias</a:t>
          </a:r>
          <a:r>
            <a:rPr lang="es-ES" dirty="0"/>
            <a:t>.</a:t>
          </a:r>
        </a:p>
        <a:p>
          <a:pPr rtl="0"/>
          <a:r>
            <a:rPr lang="es-ES" dirty="0"/>
            <a:t>Ejemplo de anidamiento común o selector descendente que muestra los dos </a:t>
          </a:r>
          <a:r>
            <a:rPr lang="es-ES_tradnl" dirty="0"/>
            <a:t> textos en rojo:</a:t>
          </a:r>
          <a:r>
            <a:rPr lang="es-ES_tradnl" b="1" u="sng" dirty="0"/>
            <a:t> </a:t>
          </a:r>
          <a:endParaRPr lang="es-ES_tradnl" dirty="0"/>
        </a:p>
      </dgm:t>
    </dgm:pt>
    <dgm:pt modelId="{92EFC800-0DD3-4BE6-9205-329586DF3340}" type="parTrans" cxnId="{0A244E7D-E32B-49A6-BBFF-46D4276FAC83}">
      <dgm:prSet/>
      <dgm:spPr/>
      <dgm:t>
        <a:bodyPr/>
        <a:lstStyle/>
        <a:p>
          <a:endParaRPr lang="es-ES_tradnl"/>
        </a:p>
      </dgm:t>
    </dgm:pt>
    <dgm:pt modelId="{10CFE64D-0682-4DE8-BBBC-CF797B390BCC}" type="sibTrans" cxnId="{0A244E7D-E32B-49A6-BBFF-46D4276FAC83}">
      <dgm:prSet/>
      <dgm:spPr/>
      <dgm:t>
        <a:bodyPr/>
        <a:lstStyle/>
        <a:p>
          <a:endParaRPr lang="es-ES_tradnl"/>
        </a:p>
      </dgm:t>
    </dgm:pt>
    <dgm:pt modelId="{4D459DEE-8C91-4560-A308-BC5CC42886A6}" type="pres">
      <dgm:prSet presAssocID="{5CFCB10E-42AE-4CDB-BC29-E3B8029DBA81}" presName="linear" presStyleCnt="0">
        <dgm:presLayoutVars>
          <dgm:animLvl val="lvl"/>
          <dgm:resizeHandles val="exact"/>
        </dgm:presLayoutVars>
      </dgm:prSet>
      <dgm:spPr/>
    </dgm:pt>
    <dgm:pt modelId="{03E47900-92CD-44E6-9825-A5E8611C4A2E}" type="pres">
      <dgm:prSet presAssocID="{DE502B41-DBA1-40A9-94D0-B1CFF2C0F16C}" presName="parentText" presStyleLbl="node1" presStyleIdx="0" presStyleCnt="1" custScaleY="19927" custLinFactY="-18817" custLinFactNeighborX="126" custLinFactNeighborY="-100000">
        <dgm:presLayoutVars>
          <dgm:chMax val="0"/>
          <dgm:bulletEnabled val="1"/>
        </dgm:presLayoutVars>
      </dgm:prSet>
      <dgm:spPr/>
    </dgm:pt>
  </dgm:ptLst>
  <dgm:cxnLst>
    <dgm:cxn modelId="{8BB5E615-C887-470C-B33B-F97D05E76D75}" type="presOf" srcId="{DE502B41-DBA1-40A9-94D0-B1CFF2C0F16C}" destId="{03E47900-92CD-44E6-9825-A5E8611C4A2E}" srcOrd="0" destOrd="0" presId="urn:microsoft.com/office/officeart/2005/8/layout/vList2"/>
    <dgm:cxn modelId="{24293D7B-F967-4778-A8E1-F4A87F35D73F}" type="presOf" srcId="{5CFCB10E-42AE-4CDB-BC29-E3B8029DBA81}" destId="{4D459DEE-8C91-4560-A308-BC5CC42886A6}" srcOrd="0" destOrd="0" presId="urn:microsoft.com/office/officeart/2005/8/layout/vList2"/>
    <dgm:cxn modelId="{0A244E7D-E32B-49A6-BBFF-46D4276FAC83}" srcId="{5CFCB10E-42AE-4CDB-BC29-E3B8029DBA81}" destId="{DE502B41-DBA1-40A9-94D0-B1CFF2C0F16C}" srcOrd="0" destOrd="0" parTransId="{92EFC800-0DD3-4BE6-9205-329586DF3340}" sibTransId="{10CFE64D-0682-4DE8-BBBC-CF797B390BCC}"/>
    <dgm:cxn modelId="{3A3423DE-E4B3-4930-B0E5-BB06334B8EBF}" type="presParOf" srcId="{4D459DEE-8C91-4560-A308-BC5CC42886A6}" destId="{03E47900-92CD-44E6-9825-A5E8611C4A2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C791D96D-9313-4AEF-9298-ED9C32CB05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426D3867-D6BE-45E3-85F9-743DDAAA80DB}">
      <dgm:prSet/>
      <dgm:spPr/>
      <dgm:t>
        <a:bodyPr/>
        <a:lstStyle/>
        <a:p>
          <a:pPr rtl="0"/>
          <a:r>
            <a:rPr lang="es-ES_tradnl" dirty="0"/>
            <a:t>En referencia al selector descendente:</a:t>
          </a:r>
        </a:p>
      </dgm:t>
    </dgm:pt>
    <dgm:pt modelId="{D8567246-2ED6-4931-AD90-DE0EFCB9C223}" type="parTrans" cxnId="{7ECD131C-3642-4918-86B6-481832C8F440}">
      <dgm:prSet/>
      <dgm:spPr/>
      <dgm:t>
        <a:bodyPr/>
        <a:lstStyle/>
        <a:p>
          <a:endParaRPr lang="es-ES_tradnl"/>
        </a:p>
      </dgm:t>
    </dgm:pt>
    <dgm:pt modelId="{3CA3F7E8-4A6B-4172-AFD4-A245F2F1A0ED}" type="sibTrans" cxnId="{7ECD131C-3642-4918-86B6-481832C8F440}">
      <dgm:prSet/>
      <dgm:spPr/>
      <dgm:t>
        <a:bodyPr/>
        <a:lstStyle/>
        <a:p>
          <a:endParaRPr lang="es-ES_tradnl"/>
        </a:p>
      </dgm:t>
    </dgm:pt>
    <dgm:pt modelId="{9CC86260-211A-4397-964E-49A62F89B243}" type="pres">
      <dgm:prSet presAssocID="{C791D96D-9313-4AEF-9298-ED9C32CB0548}" presName="linear" presStyleCnt="0">
        <dgm:presLayoutVars>
          <dgm:animLvl val="lvl"/>
          <dgm:resizeHandles val="exact"/>
        </dgm:presLayoutVars>
      </dgm:prSet>
      <dgm:spPr/>
    </dgm:pt>
    <dgm:pt modelId="{91AF9E3A-9184-448C-B510-756F51E90181}" type="pres">
      <dgm:prSet presAssocID="{426D3867-D6BE-45E3-85F9-743DDAAA80DB}" presName="parentText" presStyleLbl="node1" presStyleIdx="0" presStyleCnt="1">
        <dgm:presLayoutVars>
          <dgm:chMax val="0"/>
          <dgm:bulletEnabled val="1"/>
        </dgm:presLayoutVars>
      </dgm:prSet>
      <dgm:spPr/>
    </dgm:pt>
  </dgm:ptLst>
  <dgm:cxnLst>
    <dgm:cxn modelId="{7ECD131C-3642-4918-86B6-481832C8F440}" srcId="{C791D96D-9313-4AEF-9298-ED9C32CB0548}" destId="{426D3867-D6BE-45E3-85F9-743DDAAA80DB}" srcOrd="0" destOrd="0" parTransId="{D8567246-2ED6-4931-AD90-DE0EFCB9C223}" sibTransId="{3CA3F7E8-4A6B-4172-AFD4-A245F2F1A0ED}"/>
    <dgm:cxn modelId="{14B0111F-8F6A-4CC3-B123-A86157657EDB}" type="presOf" srcId="{426D3867-D6BE-45E3-85F9-743DDAAA80DB}" destId="{91AF9E3A-9184-448C-B510-756F51E90181}" srcOrd="0" destOrd="0" presId="urn:microsoft.com/office/officeart/2005/8/layout/vList2"/>
    <dgm:cxn modelId="{88F0C16D-A292-4A41-8B92-1A6614A8B73E}" type="presOf" srcId="{C791D96D-9313-4AEF-9298-ED9C32CB0548}" destId="{9CC86260-211A-4397-964E-49A62F89B243}" srcOrd="0" destOrd="0" presId="urn:microsoft.com/office/officeart/2005/8/layout/vList2"/>
    <dgm:cxn modelId="{2BAB5FF4-0EA2-43C6-A3FF-2C380AFC3945}" type="presParOf" srcId="{9CC86260-211A-4397-964E-49A62F89B243}" destId="{91AF9E3A-9184-448C-B510-756F51E9018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FAE153AD-888F-4ACC-A4B4-2695A2ABFF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3BC8450E-8149-4BC5-863D-BB568811317D}">
      <dgm:prSet/>
      <dgm:spPr/>
      <dgm:t>
        <a:bodyPr/>
        <a:lstStyle/>
        <a:p>
          <a:pPr rtl="0"/>
          <a:r>
            <a:rPr lang="es-ES_tradnl" dirty="0"/>
            <a:t>Para </a:t>
          </a:r>
          <a:r>
            <a:rPr lang="es-ES_tradnl" u="sng" dirty="0">
              <a:effectLst>
                <a:outerShdw blurRad="38100" dist="38100" dir="2700000" algn="tl">
                  <a:srgbClr val="000000">
                    <a:alpha val="43137"/>
                  </a:srgbClr>
                </a:outerShdw>
              </a:effectLst>
            </a:rPr>
            <a:t>restringir el alcance del selector descendente </a:t>
          </a:r>
          <a:r>
            <a:rPr lang="es-ES" dirty="0"/>
            <a:t>combinándolo con el selector universal. </a:t>
          </a:r>
          <a:endParaRPr lang="es-ES_tradnl" dirty="0"/>
        </a:p>
      </dgm:t>
    </dgm:pt>
    <dgm:pt modelId="{A97C89F1-0ECB-45DE-90EF-0D8EF270823B}" type="parTrans" cxnId="{6379A98D-1936-44C4-8164-C0854205C6FC}">
      <dgm:prSet/>
      <dgm:spPr/>
      <dgm:t>
        <a:bodyPr/>
        <a:lstStyle/>
        <a:p>
          <a:endParaRPr lang="es-ES_tradnl"/>
        </a:p>
      </dgm:t>
    </dgm:pt>
    <dgm:pt modelId="{7F0B2CE6-18C6-4E11-98E0-E158BD27B728}" type="sibTrans" cxnId="{6379A98D-1936-44C4-8164-C0854205C6FC}">
      <dgm:prSet/>
      <dgm:spPr/>
      <dgm:t>
        <a:bodyPr/>
        <a:lstStyle/>
        <a:p>
          <a:endParaRPr lang="es-ES_tradnl"/>
        </a:p>
      </dgm:t>
    </dgm:pt>
    <dgm:pt modelId="{E37F2B22-B9CD-4445-B061-B6B928E37819}" type="pres">
      <dgm:prSet presAssocID="{FAE153AD-888F-4ACC-A4B4-2695A2ABFFDA}" presName="linear" presStyleCnt="0">
        <dgm:presLayoutVars>
          <dgm:animLvl val="lvl"/>
          <dgm:resizeHandles val="exact"/>
        </dgm:presLayoutVars>
      </dgm:prSet>
      <dgm:spPr/>
    </dgm:pt>
    <dgm:pt modelId="{7CA091E1-A40F-4613-9624-5ECA8D52EE74}" type="pres">
      <dgm:prSet presAssocID="{3BC8450E-8149-4BC5-863D-BB568811317D}" presName="parentText" presStyleLbl="node1" presStyleIdx="0" presStyleCnt="1">
        <dgm:presLayoutVars>
          <dgm:chMax val="0"/>
          <dgm:bulletEnabled val="1"/>
        </dgm:presLayoutVars>
      </dgm:prSet>
      <dgm:spPr/>
    </dgm:pt>
  </dgm:ptLst>
  <dgm:cxnLst>
    <dgm:cxn modelId="{387F378A-BDC6-4594-A5FC-14D7669AE114}" type="presOf" srcId="{FAE153AD-888F-4ACC-A4B4-2695A2ABFFDA}" destId="{E37F2B22-B9CD-4445-B061-B6B928E37819}" srcOrd="0" destOrd="0" presId="urn:microsoft.com/office/officeart/2005/8/layout/vList2"/>
    <dgm:cxn modelId="{6379A98D-1936-44C4-8164-C0854205C6FC}" srcId="{FAE153AD-888F-4ACC-A4B4-2695A2ABFFDA}" destId="{3BC8450E-8149-4BC5-863D-BB568811317D}" srcOrd="0" destOrd="0" parTransId="{A97C89F1-0ECB-45DE-90EF-0D8EF270823B}" sibTransId="{7F0B2CE6-18C6-4E11-98E0-E158BD27B728}"/>
    <dgm:cxn modelId="{E8C91EBA-5824-4A90-8EAF-DF53E6FCA870}" type="presOf" srcId="{3BC8450E-8149-4BC5-863D-BB568811317D}" destId="{7CA091E1-A40F-4613-9624-5ECA8D52EE74}" srcOrd="0" destOrd="0" presId="urn:microsoft.com/office/officeart/2005/8/layout/vList2"/>
    <dgm:cxn modelId="{695E319A-84D4-4A74-832A-E70FC129F9F4}" type="presParOf" srcId="{E37F2B22-B9CD-4445-B061-B6B928E37819}" destId="{7CA091E1-A40F-4613-9624-5ECA8D52EE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EC584DEF-D6C2-429B-B50D-759CAE1657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6F7D8A13-CD51-4F11-A7EC-87F744816BB2}">
      <dgm:prSet/>
      <dgm:spPr/>
      <dgm:t>
        <a:bodyPr/>
        <a:lstStyle/>
        <a:p>
          <a:pPr rtl="0"/>
          <a:r>
            <a:rPr lang="es-ES_tradnl" dirty="0"/>
            <a:t>Selectores avanzados</a:t>
          </a:r>
        </a:p>
      </dgm:t>
    </dgm:pt>
    <dgm:pt modelId="{18D388EC-8A3B-429A-BCC0-E1ECA8FDBDF6}" type="parTrans" cxnId="{EE302D58-D194-4D87-9161-AA82FA5F6362}">
      <dgm:prSet/>
      <dgm:spPr/>
      <dgm:t>
        <a:bodyPr/>
        <a:lstStyle/>
        <a:p>
          <a:endParaRPr lang="es-ES_tradnl"/>
        </a:p>
      </dgm:t>
    </dgm:pt>
    <dgm:pt modelId="{77F3FF44-7302-4640-A7BF-6D443FA8059D}" type="sibTrans" cxnId="{EE302D58-D194-4D87-9161-AA82FA5F6362}">
      <dgm:prSet/>
      <dgm:spPr/>
      <dgm:t>
        <a:bodyPr/>
        <a:lstStyle/>
        <a:p>
          <a:endParaRPr lang="es-ES_tradnl"/>
        </a:p>
      </dgm:t>
    </dgm:pt>
    <dgm:pt modelId="{5B8CFAF5-992B-484A-ADD4-BE02A892E8E6}" type="pres">
      <dgm:prSet presAssocID="{EC584DEF-D6C2-429B-B50D-759CAE165787}" presName="linear" presStyleCnt="0">
        <dgm:presLayoutVars>
          <dgm:animLvl val="lvl"/>
          <dgm:resizeHandles val="exact"/>
        </dgm:presLayoutVars>
      </dgm:prSet>
      <dgm:spPr/>
    </dgm:pt>
    <dgm:pt modelId="{47DC47A6-16EA-457A-A2E5-DCBC8689B889}" type="pres">
      <dgm:prSet presAssocID="{6F7D8A13-CD51-4F11-A7EC-87F744816BB2}" presName="parentText" presStyleLbl="node1" presStyleIdx="0" presStyleCnt="1">
        <dgm:presLayoutVars>
          <dgm:chMax val="0"/>
          <dgm:bulletEnabled val="1"/>
        </dgm:presLayoutVars>
      </dgm:prSet>
      <dgm:spPr/>
    </dgm:pt>
  </dgm:ptLst>
  <dgm:cxnLst>
    <dgm:cxn modelId="{16D0552C-282F-4877-AC48-5C0CAE258D4A}" type="presOf" srcId="{EC584DEF-D6C2-429B-B50D-759CAE165787}" destId="{5B8CFAF5-992B-484A-ADD4-BE02A892E8E6}" srcOrd="0" destOrd="0" presId="urn:microsoft.com/office/officeart/2005/8/layout/vList2"/>
    <dgm:cxn modelId="{EE302D58-D194-4D87-9161-AA82FA5F6362}" srcId="{EC584DEF-D6C2-429B-B50D-759CAE165787}" destId="{6F7D8A13-CD51-4F11-A7EC-87F744816BB2}" srcOrd="0" destOrd="0" parTransId="{18D388EC-8A3B-429A-BCC0-E1ECA8FDBDF6}" sibTransId="{77F3FF44-7302-4640-A7BF-6D443FA8059D}"/>
    <dgm:cxn modelId="{1FA6E4DD-D46E-4D1F-8C39-9ED99411F5D3}" type="presOf" srcId="{6F7D8A13-CD51-4F11-A7EC-87F744816BB2}" destId="{47DC47A6-16EA-457A-A2E5-DCBC8689B889}" srcOrd="0" destOrd="0" presId="urn:microsoft.com/office/officeart/2005/8/layout/vList2"/>
    <dgm:cxn modelId="{5F56F574-6ADA-4E21-856D-22A6AEEB51E7}" type="presParOf" srcId="{5B8CFAF5-992B-484A-ADD4-BE02A892E8E6}" destId="{47DC47A6-16EA-457A-A2E5-DCBC8689B88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CFA5B75A-E3AF-4B08-96C5-C35C2F62C8D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ES_tradnl"/>
        </a:p>
      </dgm:t>
    </dgm:pt>
    <dgm:pt modelId="{05EF3BF3-C4F4-47AE-8FA7-12BCFE1063AE}">
      <dgm:prSet/>
      <dgm:spPr/>
      <dgm:t>
        <a:bodyPr/>
        <a:lstStyle/>
        <a:p>
          <a:pPr rtl="0"/>
          <a:r>
            <a:rPr lang="es-ES" dirty="0"/>
            <a:t>Si lo que se desea es restringir que las etiquetas, además de estar en el mismo contexto, estén seguidas unas de otras. Es decir </a:t>
          </a:r>
          <a:r>
            <a:rPr lang="es-ES" u="sng" dirty="0"/>
            <a:t>evitar el comportamiento del anidamiento común o selector descendente</a:t>
          </a:r>
          <a:r>
            <a:rPr lang="es-ES" dirty="0"/>
            <a:t>. </a:t>
          </a:r>
        </a:p>
        <a:p>
          <a:pPr rtl="0"/>
          <a:r>
            <a:rPr lang="es-ES" dirty="0"/>
            <a:t>Entonces la sintaxis que se tiene que usar en la definición es la siguiente (para anidamiento de dos selectores):</a:t>
          </a:r>
          <a:endParaRPr lang="es-ES_tradnl" dirty="0"/>
        </a:p>
      </dgm:t>
    </dgm:pt>
    <dgm:pt modelId="{F0E233E7-4FDF-4FCE-9FE9-1FE9FAF8B80B}" type="parTrans" cxnId="{55841464-1423-4777-9376-0049F3B28C63}">
      <dgm:prSet/>
      <dgm:spPr/>
      <dgm:t>
        <a:bodyPr/>
        <a:lstStyle/>
        <a:p>
          <a:endParaRPr lang="es-ES_tradnl"/>
        </a:p>
      </dgm:t>
    </dgm:pt>
    <dgm:pt modelId="{5E9B8E21-E707-426D-A4D6-3FC9572A4D9A}" type="sibTrans" cxnId="{55841464-1423-4777-9376-0049F3B28C63}">
      <dgm:prSet/>
      <dgm:spPr/>
      <dgm:t>
        <a:bodyPr/>
        <a:lstStyle/>
        <a:p>
          <a:endParaRPr lang="es-ES_tradnl"/>
        </a:p>
      </dgm:t>
    </dgm:pt>
    <dgm:pt modelId="{262ED75C-EC81-4289-9EE1-2AC351291E0A}">
      <dgm:prSet/>
      <dgm:spPr/>
      <dgm:t>
        <a:bodyPr/>
        <a:lstStyle/>
        <a:p>
          <a:pPr rtl="0"/>
          <a:r>
            <a:rPr lang="es-ES_tradnl" i="1" dirty="0" err="1"/>
            <a:t>SelectorX</a:t>
          </a:r>
          <a:r>
            <a:rPr lang="es-ES_tradnl" i="1" dirty="0"/>
            <a:t> &gt; </a:t>
          </a:r>
          <a:r>
            <a:rPr lang="es-ES_tradnl" i="1" dirty="0" err="1"/>
            <a:t>SelectorY</a:t>
          </a:r>
          <a:r>
            <a:rPr lang="es-ES_tradnl" i="1" dirty="0"/>
            <a:t> {atributo1:valor1; atributo2:valor2;…}</a:t>
          </a:r>
        </a:p>
        <a:p>
          <a:pPr rtl="0"/>
          <a:r>
            <a:rPr lang="es-ES_tradnl" dirty="0">
              <a:solidFill>
                <a:srgbClr val="FF0000"/>
              </a:solidFill>
            </a:rPr>
            <a:t>&lt;</a:t>
          </a:r>
          <a:r>
            <a:rPr lang="es-ES_tradnl" dirty="0" err="1">
              <a:solidFill>
                <a:srgbClr val="FF0000"/>
              </a:solidFill>
            </a:rPr>
            <a:t>style</a:t>
          </a:r>
          <a:r>
            <a:rPr lang="es-ES_tradnl" dirty="0">
              <a:solidFill>
                <a:srgbClr val="FF0000"/>
              </a:solidFill>
            </a:rPr>
            <a:t>&gt;</a:t>
          </a:r>
        </a:p>
        <a:p>
          <a:pPr rtl="0"/>
          <a:r>
            <a:rPr lang="es-ES_tradnl" dirty="0">
              <a:solidFill>
                <a:srgbClr val="FF0000"/>
              </a:solidFill>
              <a:effectLst>
                <a:outerShdw blurRad="38100" dist="38100" dir="2700000" algn="tl">
                  <a:srgbClr val="000000">
                    <a:alpha val="43137"/>
                  </a:srgbClr>
                </a:outerShdw>
              </a:effectLst>
            </a:rPr>
            <a:t>h1&gt;b {</a:t>
          </a:r>
          <a:r>
            <a:rPr lang="es-ES_tradnl" dirty="0" err="1">
              <a:solidFill>
                <a:srgbClr val="FF0000"/>
              </a:solidFill>
              <a:effectLst>
                <a:outerShdw blurRad="38100" dist="38100" dir="2700000" algn="tl">
                  <a:srgbClr val="000000">
                    <a:alpha val="43137"/>
                  </a:srgbClr>
                </a:outerShdw>
              </a:effectLst>
            </a:rPr>
            <a:t>color:red</a:t>
          </a:r>
          <a:r>
            <a:rPr lang="es-ES_tradnl" dirty="0">
              <a:solidFill>
                <a:srgbClr val="FF0000"/>
              </a:solidFill>
              <a:effectLst>
                <a:outerShdw blurRad="38100" dist="38100" dir="2700000" algn="tl">
                  <a:srgbClr val="000000">
                    <a:alpha val="43137"/>
                  </a:srgbClr>
                </a:outerShdw>
              </a:effectLst>
            </a:rPr>
            <a:t>}</a:t>
          </a:r>
          <a:r>
            <a:rPr lang="es-ES_tradnl" i="1" dirty="0">
              <a:effectLst>
                <a:outerShdw blurRad="38100" dist="38100" dir="2700000" algn="tl">
                  <a:srgbClr val="000000">
                    <a:alpha val="43137"/>
                  </a:srgbClr>
                </a:outerShdw>
              </a:effectLst>
            </a:rPr>
            <a:t> </a:t>
          </a:r>
        </a:p>
        <a:p>
          <a:pPr rtl="0"/>
          <a:r>
            <a:rPr lang="es-ES" dirty="0">
              <a:solidFill>
                <a:srgbClr val="FF0000"/>
              </a:solidFill>
            </a:rPr>
            <a:t>&lt;/</a:t>
          </a:r>
          <a:r>
            <a:rPr lang="es-ES" dirty="0" err="1">
              <a:solidFill>
                <a:srgbClr val="FF0000"/>
              </a:solidFill>
            </a:rPr>
            <a:t>style</a:t>
          </a:r>
          <a:r>
            <a:rPr lang="es-ES" dirty="0">
              <a:solidFill>
                <a:srgbClr val="FF0000"/>
              </a:solidFill>
            </a:rPr>
            <a:t>&gt;</a:t>
          </a:r>
        </a:p>
      </dgm:t>
    </dgm:pt>
    <dgm:pt modelId="{90AA407C-87BE-4D84-A725-AFF20950A925}" type="parTrans" cxnId="{F8FCEA78-F748-4318-BCC5-7D09E670A382}">
      <dgm:prSet/>
      <dgm:spPr/>
      <dgm:t>
        <a:bodyPr/>
        <a:lstStyle/>
        <a:p>
          <a:endParaRPr lang="es-ES_tradnl"/>
        </a:p>
      </dgm:t>
    </dgm:pt>
    <dgm:pt modelId="{F95D68F9-C18C-4C64-9F3C-01554A549F7F}" type="sibTrans" cxnId="{F8FCEA78-F748-4318-BCC5-7D09E670A382}">
      <dgm:prSet/>
      <dgm:spPr/>
      <dgm:t>
        <a:bodyPr/>
        <a:lstStyle/>
        <a:p>
          <a:endParaRPr lang="es-ES_tradnl"/>
        </a:p>
      </dgm:t>
    </dgm:pt>
    <dgm:pt modelId="{FBB72E84-2305-4F63-A26F-D798F6DC2EFE}" type="pres">
      <dgm:prSet presAssocID="{CFA5B75A-E3AF-4B08-96C5-C35C2F62C8D9}" presName="linear" presStyleCnt="0">
        <dgm:presLayoutVars>
          <dgm:animLvl val="lvl"/>
          <dgm:resizeHandles val="exact"/>
        </dgm:presLayoutVars>
      </dgm:prSet>
      <dgm:spPr/>
    </dgm:pt>
    <dgm:pt modelId="{A8278499-F735-4635-8F7D-8DCD51B81FEB}" type="pres">
      <dgm:prSet presAssocID="{05EF3BF3-C4F4-47AE-8FA7-12BCFE1063AE}" presName="parentText" presStyleLbl="node1" presStyleIdx="0" presStyleCnt="2" custLinFactY="-16742" custLinFactNeighborY="-100000">
        <dgm:presLayoutVars>
          <dgm:chMax val="0"/>
          <dgm:bulletEnabled val="1"/>
        </dgm:presLayoutVars>
      </dgm:prSet>
      <dgm:spPr/>
    </dgm:pt>
    <dgm:pt modelId="{4E84CFF1-6039-4652-820C-8F98A1AF976D}" type="pres">
      <dgm:prSet presAssocID="{5E9B8E21-E707-426D-A4D6-3FC9572A4D9A}" presName="spacer" presStyleCnt="0"/>
      <dgm:spPr/>
    </dgm:pt>
    <dgm:pt modelId="{86FABC27-F0D2-4ECF-B270-1006AD3699F6}" type="pres">
      <dgm:prSet presAssocID="{262ED75C-EC81-4289-9EE1-2AC351291E0A}" presName="parentText" presStyleLbl="node1" presStyleIdx="1" presStyleCnt="2">
        <dgm:presLayoutVars>
          <dgm:chMax val="0"/>
          <dgm:bulletEnabled val="1"/>
        </dgm:presLayoutVars>
      </dgm:prSet>
      <dgm:spPr/>
    </dgm:pt>
  </dgm:ptLst>
  <dgm:cxnLst>
    <dgm:cxn modelId="{8C97C21B-448F-4D42-A0F4-CBB892E1A032}" type="presOf" srcId="{05EF3BF3-C4F4-47AE-8FA7-12BCFE1063AE}" destId="{A8278499-F735-4635-8F7D-8DCD51B81FEB}" srcOrd="0" destOrd="0" presId="urn:microsoft.com/office/officeart/2005/8/layout/vList2"/>
    <dgm:cxn modelId="{55841464-1423-4777-9376-0049F3B28C63}" srcId="{CFA5B75A-E3AF-4B08-96C5-C35C2F62C8D9}" destId="{05EF3BF3-C4F4-47AE-8FA7-12BCFE1063AE}" srcOrd="0" destOrd="0" parTransId="{F0E233E7-4FDF-4FCE-9FE9-1FE9FAF8B80B}" sibTransId="{5E9B8E21-E707-426D-A4D6-3FC9572A4D9A}"/>
    <dgm:cxn modelId="{AE79D14A-DDD8-48F8-87A6-720190D0B1FB}" type="presOf" srcId="{262ED75C-EC81-4289-9EE1-2AC351291E0A}" destId="{86FABC27-F0D2-4ECF-B270-1006AD3699F6}" srcOrd="0" destOrd="0" presId="urn:microsoft.com/office/officeart/2005/8/layout/vList2"/>
    <dgm:cxn modelId="{F8FCEA78-F748-4318-BCC5-7D09E670A382}" srcId="{CFA5B75A-E3AF-4B08-96C5-C35C2F62C8D9}" destId="{262ED75C-EC81-4289-9EE1-2AC351291E0A}" srcOrd="1" destOrd="0" parTransId="{90AA407C-87BE-4D84-A725-AFF20950A925}" sibTransId="{F95D68F9-C18C-4C64-9F3C-01554A549F7F}"/>
    <dgm:cxn modelId="{ACCD249F-56BE-4680-872C-58184592B654}" type="presOf" srcId="{CFA5B75A-E3AF-4B08-96C5-C35C2F62C8D9}" destId="{FBB72E84-2305-4F63-A26F-D798F6DC2EFE}" srcOrd="0" destOrd="0" presId="urn:microsoft.com/office/officeart/2005/8/layout/vList2"/>
    <dgm:cxn modelId="{A38CE4E2-A35F-4FB4-9CE3-7494A5F1F197}" type="presParOf" srcId="{FBB72E84-2305-4F63-A26F-D798F6DC2EFE}" destId="{A8278499-F735-4635-8F7D-8DCD51B81FEB}" srcOrd="0" destOrd="0" presId="urn:microsoft.com/office/officeart/2005/8/layout/vList2"/>
    <dgm:cxn modelId="{E07C92E0-20B4-4A25-9D5D-6CC0B0EEA074}" type="presParOf" srcId="{FBB72E84-2305-4F63-A26F-D798F6DC2EFE}" destId="{4E84CFF1-6039-4652-820C-8F98A1AF976D}" srcOrd="1" destOrd="0" presId="urn:microsoft.com/office/officeart/2005/8/layout/vList2"/>
    <dgm:cxn modelId="{B9881DCC-B4F0-4372-9BB3-13BC503DDF7A}" type="presParOf" srcId="{FBB72E84-2305-4F63-A26F-D798F6DC2EFE}" destId="{86FABC27-F0D2-4ECF-B270-1006AD3699F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3432D397-94AD-4033-9910-0DA2F21BD4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880372A-0FF7-4D9F-BF31-13163D2175A4}">
      <dgm:prSet/>
      <dgm:spPr/>
      <dgm:t>
        <a:bodyPr/>
        <a:lstStyle/>
        <a:p>
          <a:pPr rtl="0"/>
          <a:r>
            <a:rPr lang="es-ES_tradnl" b="1" dirty="0"/>
            <a:t>3.3.2. ANIDAMIENTOS. </a:t>
          </a:r>
          <a:r>
            <a:rPr lang="es-ES_tradnl" b="1" u="sng" dirty="0"/>
            <a:t>Anidamiento de selectores hijos</a:t>
          </a:r>
          <a:r>
            <a:rPr lang="es-ES_tradnl" b="1" dirty="0"/>
            <a:t>:  </a:t>
          </a:r>
          <a:endParaRPr lang="es-ES_tradnl" dirty="0"/>
        </a:p>
      </dgm:t>
    </dgm:pt>
    <dgm:pt modelId="{8A52AA31-FCC7-4F37-B2F4-4AD571A149BE}" type="parTrans" cxnId="{D9BDD1C5-C125-4A0B-AF83-39A3D4171BA0}">
      <dgm:prSet/>
      <dgm:spPr/>
      <dgm:t>
        <a:bodyPr/>
        <a:lstStyle/>
        <a:p>
          <a:endParaRPr lang="es-ES_tradnl"/>
        </a:p>
      </dgm:t>
    </dgm:pt>
    <dgm:pt modelId="{01AC37DB-6F23-46D4-AE94-0033BD33A300}" type="sibTrans" cxnId="{D9BDD1C5-C125-4A0B-AF83-39A3D4171BA0}">
      <dgm:prSet/>
      <dgm:spPr/>
      <dgm:t>
        <a:bodyPr/>
        <a:lstStyle/>
        <a:p>
          <a:endParaRPr lang="es-ES_tradnl"/>
        </a:p>
      </dgm:t>
    </dgm:pt>
    <dgm:pt modelId="{27B3B77C-1147-48C2-B5BD-C92F07B20D04}" type="pres">
      <dgm:prSet presAssocID="{3432D397-94AD-4033-9910-0DA2F21BD452}" presName="linear" presStyleCnt="0">
        <dgm:presLayoutVars>
          <dgm:animLvl val="lvl"/>
          <dgm:resizeHandles val="exact"/>
        </dgm:presLayoutVars>
      </dgm:prSet>
      <dgm:spPr/>
    </dgm:pt>
    <dgm:pt modelId="{B853438F-81AD-442B-89A6-9F9818E4143A}" type="pres">
      <dgm:prSet presAssocID="{D880372A-0FF7-4D9F-BF31-13163D2175A4}" presName="parentText" presStyleLbl="node1" presStyleIdx="0" presStyleCnt="1">
        <dgm:presLayoutVars>
          <dgm:chMax val="0"/>
          <dgm:bulletEnabled val="1"/>
        </dgm:presLayoutVars>
      </dgm:prSet>
      <dgm:spPr/>
    </dgm:pt>
  </dgm:ptLst>
  <dgm:cxnLst>
    <dgm:cxn modelId="{DDFE4865-DBF1-4E79-9BDD-579F151750F7}" type="presOf" srcId="{3432D397-94AD-4033-9910-0DA2F21BD452}" destId="{27B3B77C-1147-48C2-B5BD-C92F07B20D04}" srcOrd="0" destOrd="0" presId="urn:microsoft.com/office/officeart/2005/8/layout/vList2"/>
    <dgm:cxn modelId="{6BD26666-82B7-4A70-AC26-9E60C15C766A}" type="presOf" srcId="{D880372A-0FF7-4D9F-BF31-13163D2175A4}" destId="{B853438F-81AD-442B-89A6-9F9818E4143A}" srcOrd="0" destOrd="0" presId="urn:microsoft.com/office/officeart/2005/8/layout/vList2"/>
    <dgm:cxn modelId="{D9BDD1C5-C125-4A0B-AF83-39A3D4171BA0}" srcId="{3432D397-94AD-4033-9910-0DA2F21BD452}" destId="{D880372A-0FF7-4D9F-BF31-13163D2175A4}" srcOrd="0" destOrd="0" parTransId="{8A52AA31-FCC7-4F37-B2F4-4AD571A149BE}" sibTransId="{01AC37DB-6F23-46D4-AE94-0033BD33A300}"/>
    <dgm:cxn modelId="{D7EDC819-5E00-47CD-906D-E0A1043843B3}" type="presParOf" srcId="{27B3B77C-1147-48C2-B5BD-C92F07B20D04}" destId="{B853438F-81AD-442B-89A6-9F9818E4143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49E65A-3791-47E3-BA99-B79357774B5E}"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s-ES_tradnl"/>
        </a:p>
      </dgm:t>
    </dgm:pt>
    <dgm:pt modelId="{6D5FEF6A-51B2-47B8-9839-4DD8D74B4781}">
      <dgm:prSet/>
      <dgm:spPr/>
      <dgm:t>
        <a:bodyPr/>
        <a:lstStyle/>
        <a:p>
          <a:pPr rtl="0"/>
          <a:r>
            <a:rPr lang="es-ES_tradnl" dirty="0"/>
            <a:t>Media </a:t>
          </a:r>
          <a:r>
            <a:rPr lang="es-ES_tradnl" dirty="0" err="1"/>
            <a:t>Queries</a:t>
          </a:r>
          <a:endParaRPr lang="es-ES_tradnl" dirty="0"/>
        </a:p>
      </dgm:t>
    </dgm:pt>
    <dgm:pt modelId="{A5A16603-9518-4678-B0CF-089CD247B7B4}" type="parTrans" cxnId="{AEC88C59-A655-4400-BF60-4F3052D72CC1}">
      <dgm:prSet/>
      <dgm:spPr/>
      <dgm:t>
        <a:bodyPr/>
        <a:lstStyle/>
        <a:p>
          <a:endParaRPr lang="es-ES_tradnl"/>
        </a:p>
      </dgm:t>
    </dgm:pt>
    <dgm:pt modelId="{68CC5675-A01E-49E7-90B7-C0E1107D4BC5}" type="sibTrans" cxnId="{AEC88C59-A655-4400-BF60-4F3052D72CC1}">
      <dgm:prSet/>
      <dgm:spPr/>
      <dgm:t>
        <a:bodyPr/>
        <a:lstStyle/>
        <a:p>
          <a:endParaRPr lang="es-ES_tradnl"/>
        </a:p>
      </dgm:t>
    </dgm:pt>
    <dgm:pt modelId="{E2C966C9-5DA3-4D85-885C-4223FB5E3871}" type="pres">
      <dgm:prSet presAssocID="{0649E65A-3791-47E3-BA99-B79357774B5E}" presName="linear" presStyleCnt="0">
        <dgm:presLayoutVars>
          <dgm:animLvl val="lvl"/>
          <dgm:resizeHandles val="exact"/>
        </dgm:presLayoutVars>
      </dgm:prSet>
      <dgm:spPr/>
    </dgm:pt>
    <dgm:pt modelId="{0011765D-56F3-44D1-9882-96687E310DDC}" type="pres">
      <dgm:prSet presAssocID="{6D5FEF6A-51B2-47B8-9839-4DD8D74B4781}" presName="parentText" presStyleLbl="node1" presStyleIdx="0" presStyleCnt="1">
        <dgm:presLayoutVars>
          <dgm:chMax val="0"/>
          <dgm:bulletEnabled val="1"/>
        </dgm:presLayoutVars>
      </dgm:prSet>
      <dgm:spPr/>
    </dgm:pt>
  </dgm:ptLst>
  <dgm:cxnLst>
    <dgm:cxn modelId="{E14F3569-E2A3-4917-A7FA-2BA87EFF5A60}" type="presOf" srcId="{0649E65A-3791-47E3-BA99-B79357774B5E}" destId="{E2C966C9-5DA3-4D85-885C-4223FB5E3871}" srcOrd="0" destOrd="0" presId="urn:microsoft.com/office/officeart/2005/8/layout/vList2"/>
    <dgm:cxn modelId="{AEC88C59-A655-4400-BF60-4F3052D72CC1}" srcId="{0649E65A-3791-47E3-BA99-B79357774B5E}" destId="{6D5FEF6A-51B2-47B8-9839-4DD8D74B4781}" srcOrd="0" destOrd="0" parTransId="{A5A16603-9518-4678-B0CF-089CD247B7B4}" sibTransId="{68CC5675-A01E-49E7-90B7-C0E1107D4BC5}"/>
    <dgm:cxn modelId="{45C0E7FA-25CE-4925-8F00-F629958EE66E}" type="presOf" srcId="{6D5FEF6A-51B2-47B8-9839-4DD8D74B4781}" destId="{0011765D-56F3-44D1-9882-96687E310DDC}" srcOrd="0" destOrd="0" presId="urn:microsoft.com/office/officeart/2005/8/layout/vList2"/>
    <dgm:cxn modelId="{74068D0B-502E-4105-A1A5-51CCCA17F7DD}" type="presParOf" srcId="{E2C966C9-5DA3-4D85-885C-4223FB5E3871}" destId="{0011765D-56F3-44D1-9882-96687E310D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3432D397-94AD-4033-9910-0DA2F21BD4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880372A-0FF7-4D9F-BF31-13163D2175A4}">
      <dgm:prSet/>
      <dgm:spPr/>
      <dgm:t>
        <a:bodyPr/>
        <a:lstStyle/>
        <a:p>
          <a:pPr rtl="0"/>
          <a:r>
            <a:rPr lang="es-ES_tradnl" b="1" dirty="0"/>
            <a:t>3.3.2. ANIDAMIENTOS. </a:t>
          </a:r>
          <a:r>
            <a:rPr lang="es-ES_tradnl" b="1" u="sng" dirty="0"/>
            <a:t>Anidamiento de selectores hijos</a:t>
          </a:r>
          <a:r>
            <a:rPr lang="es-ES_tradnl" b="1" dirty="0"/>
            <a:t>:  </a:t>
          </a:r>
          <a:endParaRPr lang="es-ES_tradnl" dirty="0"/>
        </a:p>
      </dgm:t>
    </dgm:pt>
    <dgm:pt modelId="{8A52AA31-FCC7-4F37-B2F4-4AD571A149BE}" type="parTrans" cxnId="{D9BDD1C5-C125-4A0B-AF83-39A3D4171BA0}">
      <dgm:prSet/>
      <dgm:spPr/>
      <dgm:t>
        <a:bodyPr/>
        <a:lstStyle/>
        <a:p>
          <a:endParaRPr lang="es-ES_tradnl"/>
        </a:p>
      </dgm:t>
    </dgm:pt>
    <dgm:pt modelId="{01AC37DB-6F23-46D4-AE94-0033BD33A300}" type="sibTrans" cxnId="{D9BDD1C5-C125-4A0B-AF83-39A3D4171BA0}">
      <dgm:prSet/>
      <dgm:spPr/>
      <dgm:t>
        <a:bodyPr/>
        <a:lstStyle/>
        <a:p>
          <a:endParaRPr lang="es-ES_tradnl"/>
        </a:p>
      </dgm:t>
    </dgm:pt>
    <dgm:pt modelId="{27B3B77C-1147-48C2-B5BD-C92F07B20D04}" type="pres">
      <dgm:prSet presAssocID="{3432D397-94AD-4033-9910-0DA2F21BD452}" presName="linear" presStyleCnt="0">
        <dgm:presLayoutVars>
          <dgm:animLvl val="lvl"/>
          <dgm:resizeHandles val="exact"/>
        </dgm:presLayoutVars>
      </dgm:prSet>
      <dgm:spPr/>
    </dgm:pt>
    <dgm:pt modelId="{B853438F-81AD-442B-89A6-9F9818E4143A}" type="pres">
      <dgm:prSet presAssocID="{D880372A-0FF7-4D9F-BF31-13163D2175A4}" presName="parentText" presStyleLbl="node1" presStyleIdx="0" presStyleCnt="1" custScaleY="144551">
        <dgm:presLayoutVars>
          <dgm:chMax val="0"/>
          <dgm:bulletEnabled val="1"/>
        </dgm:presLayoutVars>
      </dgm:prSet>
      <dgm:spPr/>
    </dgm:pt>
  </dgm:ptLst>
  <dgm:cxnLst>
    <dgm:cxn modelId="{4EE887AA-AD3A-4C6C-A2C7-496164FD411B}" type="presOf" srcId="{3432D397-94AD-4033-9910-0DA2F21BD452}" destId="{27B3B77C-1147-48C2-B5BD-C92F07B20D04}" srcOrd="0" destOrd="0" presId="urn:microsoft.com/office/officeart/2005/8/layout/vList2"/>
    <dgm:cxn modelId="{E8B716BC-9171-405C-8F9F-1266FEA9535C}" type="presOf" srcId="{D880372A-0FF7-4D9F-BF31-13163D2175A4}" destId="{B853438F-81AD-442B-89A6-9F9818E4143A}" srcOrd="0" destOrd="0" presId="urn:microsoft.com/office/officeart/2005/8/layout/vList2"/>
    <dgm:cxn modelId="{D9BDD1C5-C125-4A0B-AF83-39A3D4171BA0}" srcId="{3432D397-94AD-4033-9910-0DA2F21BD452}" destId="{D880372A-0FF7-4D9F-BF31-13163D2175A4}" srcOrd="0" destOrd="0" parTransId="{8A52AA31-FCC7-4F37-B2F4-4AD571A149BE}" sibTransId="{01AC37DB-6F23-46D4-AE94-0033BD33A300}"/>
    <dgm:cxn modelId="{CAFCB29A-142B-481F-97D3-6BB557DBDEC6}" type="presParOf" srcId="{27B3B77C-1147-48C2-B5BD-C92F07B20D04}" destId="{B853438F-81AD-442B-89A6-9F9818E414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C2CA0728-AED5-4865-BFB4-02069F07FF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4A96489C-E1E2-430B-AF8D-32498AAD2761}">
      <dgm:prSet/>
      <dgm:spPr/>
      <dgm:t>
        <a:bodyPr/>
        <a:lstStyle/>
        <a:p>
          <a:pPr rtl="0"/>
          <a:r>
            <a:rPr lang="es-ES_tradnl" dirty="0"/>
            <a:t>Diferencias entre el selector descendente y el selector de hijos:</a:t>
          </a:r>
        </a:p>
      </dgm:t>
    </dgm:pt>
    <dgm:pt modelId="{D637BA16-5AA9-47DF-AF79-8BA03B28E943}" type="parTrans" cxnId="{C0DDEE67-E4F6-4EDE-8AD7-8F9752A5FCC2}">
      <dgm:prSet/>
      <dgm:spPr/>
      <dgm:t>
        <a:bodyPr/>
        <a:lstStyle/>
        <a:p>
          <a:endParaRPr lang="es-ES_tradnl"/>
        </a:p>
      </dgm:t>
    </dgm:pt>
    <dgm:pt modelId="{28A5D6D3-4D24-4598-92C4-FD76B0479178}" type="sibTrans" cxnId="{C0DDEE67-E4F6-4EDE-8AD7-8F9752A5FCC2}">
      <dgm:prSet/>
      <dgm:spPr/>
      <dgm:t>
        <a:bodyPr/>
        <a:lstStyle/>
        <a:p>
          <a:endParaRPr lang="es-ES_tradnl"/>
        </a:p>
      </dgm:t>
    </dgm:pt>
    <dgm:pt modelId="{A6F53FF8-8184-47DC-A8F1-B7A2082BD383}" type="pres">
      <dgm:prSet presAssocID="{C2CA0728-AED5-4865-BFB4-02069F07FF55}" presName="linear" presStyleCnt="0">
        <dgm:presLayoutVars>
          <dgm:animLvl val="lvl"/>
          <dgm:resizeHandles val="exact"/>
        </dgm:presLayoutVars>
      </dgm:prSet>
      <dgm:spPr/>
    </dgm:pt>
    <dgm:pt modelId="{65E92C33-7ADD-42F9-9E3D-049DF09E3B70}" type="pres">
      <dgm:prSet presAssocID="{4A96489C-E1E2-430B-AF8D-32498AAD2761}" presName="parentText" presStyleLbl="node1" presStyleIdx="0" presStyleCnt="1">
        <dgm:presLayoutVars>
          <dgm:chMax val="0"/>
          <dgm:bulletEnabled val="1"/>
        </dgm:presLayoutVars>
      </dgm:prSet>
      <dgm:spPr/>
    </dgm:pt>
  </dgm:ptLst>
  <dgm:cxnLst>
    <dgm:cxn modelId="{C0DDEE67-E4F6-4EDE-8AD7-8F9752A5FCC2}" srcId="{C2CA0728-AED5-4865-BFB4-02069F07FF55}" destId="{4A96489C-E1E2-430B-AF8D-32498AAD2761}" srcOrd="0" destOrd="0" parTransId="{D637BA16-5AA9-47DF-AF79-8BA03B28E943}" sibTransId="{28A5D6D3-4D24-4598-92C4-FD76B0479178}"/>
    <dgm:cxn modelId="{C8F88784-C536-4F44-96FB-EE4DFB5F8951}" type="presOf" srcId="{C2CA0728-AED5-4865-BFB4-02069F07FF55}" destId="{A6F53FF8-8184-47DC-A8F1-B7A2082BD383}" srcOrd="0" destOrd="0" presId="urn:microsoft.com/office/officeart/2005/8/layout/vList2"/>
    <dgm:cxn modelId="{2C3E71B4-34DA-48FD-867A-D190C9BB4002}" type="presOf" srcId="{4A96489C-E1E2-430B-AF8D-32498AAD2761}" destId="{65E92C33-7ADD-42F9-9E3D-049DF09E3B70}" srcOrd="0" destOrd="0" presId="urn:microsoft.com/office/officeart/2005/8/layout/vList2"/>
    <dgm:cxn modelId="{42E64EB2-241A-4655-B629-8829502C6AC0}" type="presParOf" srcId="{A6F53FF8-8184-47DC-A8F1-B7A2082BD383}" destId="{65E92C33-7ADD-42F9-9E3D-049DF09E3B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3432D397-94AD-4033-9910-0DA2F21BD4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880372A-0FF7-4D9F-BF31-13163D2175A4}">
      <dgm:prSet/>
      <dgm:spPr/>
      <dgm:t>
        <a:bodyPr/>
        <a:lstStyle/>
        <a:p>
          <a:pPr rtl="0"/>
          <a:r>
            <a:rPr lang="es-ES_tradnl" b="1" u="sng" dirty="0"/>
            <a:t>Anidamiento de selectores hijos. </a:t>
          </a:r>
          <a:endParaRPr lang="es-ES_tradnl" dirty="0"/>
        </a:p>
      </dgm:t>
    </dgm:pt>
    <dgm:pt modelId="{8A52AA31-FCC7-4F37-B2F4-4AD571A149BE}" type="parTrans" cxnId="{D9BDD1C5-C125-4A0B-AF83-39A3D4171BA0}">
      <dgm:prSet/>
      <dgm:spPr/>
      <dgm:t>
        <a:bodyPr/>
        <a:lstStyle/>
        <a:p>
          <a:endParaRPr lang="es-ES_tradnl"/>
        </a:p>
      </dgm:t>
    </dgm:pt>
    <dgm:pt modelId="{01AC37DB-6F23-46D4-AE94-0033BD33A300}" type="sibTrans" cxnId="{D9BDD1C5-C125-4A0B-AF83-39A3D4171BA0}">
      <dgm:prSet/>
      <dgm:spPr/>
      <dgm:t>
        <a:bodyPr/>
        <a:lstStyle/>
        <a:p>
          <a:endParaRPr lang="es-ES_tradnl"/>
        </a:p>
      </dgm:t>
    </dgm:pt>
    <dgm:pt modelId="{27B3B77C-1147-48C2-B5BD-C92F07B20D04}" type="pres">
      <dgm:prSet presAssocID="{3432D397-94AD-4033-9910-0DA2F21BD452}" presName="linear" presStyleCnt="0">
        <dgm:presLayoutVars>
          <dgm:animLvl val="lvl"/>
          <dgm:resizeHandles val="exact"/>
        </dgm:presLayoutVars>
      </dgm:prSet>
      <dgm:spPr/>
    </dgm:pt>
    <dgm:pt modelId="{B853438F-81AD-442B-89A6-9F9818E4143A}" type="pres">
      <dgm:prSet presAssocID="{D880372A-0FF7-4D9F-BF31-13163D2175A4}" presName="parentText" presStyleLbl="node1" presStyleIdx="0" presStyleCnt="1" custScaleY="77241" custLinFactNeighborX="-851" custLinFactNeighborY="-9164">
        <dgm:presLayoutVars>
          <dgm:chMax val="0"/>
          <dgm:bulletEnabled val="1"/>
        </dgm:presLayoutVars>
      </dgm:prSet>
      <dgm:spPr/>
    </dgm:pt>
  </dgm:ptLst>
  <dgm:cxnLst>
    <dgm:cxn modelId="{E9375A1A-DA1D-4B23-A599-3F9985A13F2F}" type="presOf" srcId="{D880372A-0FF7-4D9F-BF31-13163D2175A4}" destId="{B853438F-81AD-442B-89A6-9F9818E4143A}" srcOrd="0" destOrd="0" presId="urn:microsoft.com/office/officeart/2005/8/layout/vList2"/>
    <dgm:cxn modelId="{44E4927E-431C-4B88-8E5F-53274BCF8080}" type="presOf" srcId="{3432D397-94AD-4033-9910-0DA2F21BD452}" destId="{27B3B77C-1147-48C2-B5BD-C92F07B20D04}" srcOrd="0" destOrd="0" presId="urn:microsoft.com/office/officeart/2005/8/layout/vList2"/>
    <dgm:cxn modelId="{D9BDD1C5-C125-4A0B-AF83-39A3D4171BA0}" srcId="{3432D397-94AD-4033-9910-0DA2F21BD452}" destId="{D880372A-0FF7-4D9F-BF31-13163D2175A4}" srcOrd="0" destOrd="0" parTransId="{8A52AA31-FCC7-4F37-B2F4-4AD571A149BE}" sibTransId="{01AC37DB-6F23-46D4-AE94-0033BD33A300}"/>
    <dgm:cxn modelId="{F149C5F3-E080-4821-B8B4-DD85CFA8FAEF}" type="presParOf" srcId="{27B3B77C-1147-48C2-B5BD-C92F07B20D04}" destId="{B853438F-81AD-442B-89A6-9F9818E414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3432D397-94AD-4033-9910-0DA2F21BD4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880372A-0FF7-4D9F-BF31-13163D2175A4}">
      <dgm:prSet/>
      <dgm:spPr/>
      <dgm:t>
        <a:bodyPr/>
        <a:lstStyle/>
        <a:p>
          <a:pPr rtl="0"/>
          <a:r>
            <a:rPr lang="es-ES_tradnl" b="1" u="sng" dirty="0"/>
            <a:t>Anidamiento de selectores hijos. </a:t>
          </a:r>
          <a:endParaRPr lang="es-ES_tradnl" dirty="0"/>
        </a:p>
      </dgm:t>
    </dgm:pt>
    <dgm:pt modelId="{8A52AA31-FCC7-4F37-B2F4-4AD571A149BE}" type="parTrans" cxnId="{D9BDD1C5-C125-4A0B-AF83-39A3D4171BA0}">
      <dgm:prSet/>
      <dgm:spPr/>
      <dgm:t>
        <a:bodyPr/>
        <a:lstStyle/>
        <a:p>
          <a:endParaRPr lang="es-ES_tradnl"/>
        </a:p>
      </dgm:t>
    </dgm:pt>
    <dgm:pt modelId="{01AC37DB-6F23-46D4-AE94-0033BD33A300}" type="sibTrans" cxnId="{D9BDD1C5-C125-4A0B-AF83-39A3D4171BA0}">
      <dgm:prSet/>
      <dgm:spPr/>
      <dgm:t>
        <a:bodyPr/>
        <a:lstStyle/>
        <a:p>
          <a:endParaRPr lang="es-ES_tradnl"/>
        </a:p>
      </dgm:t>
    </dgm:pt>
    <dgm:pt modelId="{27B3B77C-1147-48C2-B5BD-C92F07B20D04}" type="pres">
      <dgm:prSet presAssocID="{3432D397-94AD-4033-9910-0DA2F21BD452}" presName="linear" presStyleCnt="0">
        <dgm:presLayoutVars>
          <dgm:animLvl val="lvl"/>
          <dgm:resizeHandles val="exact"/>
        </dgm:presLayoutVars>
      </dgm:prSet>
      <dgm:spPr/>
    </dgm:pt>
    <dgm:pt modelId="{B853438F-81AD-442B-89A6-9F9818E4143A}" type="pres">
      <dgm:prSet presAssocID="{D880372A-0FF7-4D9F-BF31-13163D2175A4}" presName="parentText" presStyleLbl="node1" presStyleIdx="0" presStyleCnt="1" custScaleY="77241" custLinFactNeighborX="-851" custLinFactNeighborY="-9164">
        <dgm:presLayoutVars>
          <dgm:chMax val="0"/>
          <dgm:bulletEnabled val="1"/>
        </dgm:presLayoutVars>
      </dgm:prSet>
      <dgm:spPr/>
    </dgm:pt>
  </dgm:ptLst>
  <dgm:cxnLst>
    <dgm:cxn modelId="{58B71054-D3F8-4EDB-870E-81FD60406D74}" type="presOf" srcId="{D880372A-0FF7-4D9F-BF31-13163D2175A4}" destId="{B853438F-81AD-442B-89A6-9F9818E4143A}" srcOrd="0" destOrd="0" presId="urn:microsoft.com/office/officeart/2005/8/layout/vList2"/>
    <dgm:cxn modelId="{B45F4056-812D-486C-83D8-87A66941E610}" type="presOf" srcId="{3432D397-94AD-4033-9910-0DA2F21BD452}" destId="{27B3B77C-1147-48C2-B5BD-C92F07B20D04}" srcOrd="0" destOrd="0" presId="urn:microsoft.com/office/officeart/2005/8/layout/vList2"/>
    <dgm:cxn modelId="{D9BDD1C5-C125-4A0B-AF83-39A3D4171BA0}" srcId="{3432D397-94AD-4033-9910-0DA2F21BD452}" destId="{D880372A-0FF7-4D9F-BF31-13163D2175A4}" srcOrd="0" destOrd="0" parTransId="{8A52AA31-FCC7-4F37-B2F4-4AD571A149BE}" sibTransId="{01AC37DB-6F23-46D4-AE94-0033BD33A300}"/>
    <dgm:cxn modelId="{40DBF905-F57F-4D8F-8337-2B419574BE80}" type="presParOf" srcId="{27B3B77C-1147-48C2-B5BD-C92F07B20D04}" destId="{B853438F-81AD-442B-89A6-9F9818E414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4490E434-7205-4711-840A-FA04FD8E11A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s-ES_tradnl"/>
        </a:p>
      </dgm:t>
    </dgm:pt>
    <dgm:pt modelId="{4FBEDA95-4785-4E8F-BB53-5418FC44A097}">
      <dgm:prSet/>
      <dgm:spPr/>
      <dgm:t>
        <a:bodyPr/>
        <a:lstStyle/>
        <a:p>
          <a:pPr rtl="0"/>
          <a:r>
            <a:rPr lang="es-ES" dirty="0"/>
            <a:t>Al igual que el resto de anidamientos, aunque los ejemplos se han hecho con selectores basados en etiquetas también  pueden usarse con </a:t>
          </a:r>
          <a:r>
            <a:rPr lang="es-ES" dirty="0" err="1"/>
            <a:t>class</a:t>
          </a:r>
          <a:r>
            <a:rPr lang="es-ES" dirty="0"/>
            <a:t>, id, o combinaciones.</a:t>
          </a:r>
          <a:endParaRPr lang="es-ES_tradnl" dirty="0"/>
        </a:p>
      </dgm:t>
    </dgm:pt>
    <dgm:pt modelId="{53A76236-51A8-4907-BF4F-5E0D284DBC25}" type="parTrans" cxnId="{21CE8581-0F1D-4E21-9727-2995006C8E0F}">
      <dgm:prSet/>
      <dgm:spPr/>
      <dgm:t>
        <a:bodyPr/>
        <a:lstStyle/>
        <a:p>
          <a:endParaRPr lang="es-ES_tradnl"/>
        </a:p>
      </dgm:t>
    </dgm:pt>
    <dgm:pt modelId="{FD9279DB-6A72-4473-AC52-B6151AF2E340}" type="sibTrans" cxnId="{21CE8581-0F1D-4E21-9727-2995006C8E0F}">
      <dgm:prSet/>
      <dgm:spPr/>
      <dgm:t>
        <a:bodyPr/>
        <a:lstStyle/>
        <a:p>
          <a:endParaRPr lang="es-ES_tradnl"/>
        </a:p>
      </dgm:t>
    </dgm:pt>
    <dgm:pt modelId="{AE918B06-CBC3-458E-90C5-ECFB5CCA4719}" type="pres">
      <dgm:prSet presAssocID="{4490E434-7205-4711-840A-FA04FD8E11A3}" presName="linear" presStyleCnt="0">
        <dgm:presLayoutVars>
          <dgm:animLvl val="lvl"/>
          <dgm:resizeHandles val="exact"/>
        </dgm:presLayoutVars>
      </dgm:prSet>
      <dgm:spPr/>
    </dgm:pt>
    <dgm:pt modelId="{0DA22D24-769A-447D-9F14-F780D56E7DA5}" type="pres">
      <dgm:prSet presAssocID="{4FBEDA95-4785-4E8F-BB53-5418FC44A097}" presName="parentText" presStyleLbl="node1" presStyleIdx="0" presStyleCnt="1">
        <dgm:presLayoutVars>
          <dgm:chMax val="0"/>
          <dgm:bulletEnabled val="1"/>
        </dgm:presLayoutVars>
      </dgm:prSet>
      <dgm:spPr/>
    </dgm:pt>
  </dgm:ptLst>
  <dgm:cxnLst>
    <dgm:cxn modelId="{21CE8581-0F1D-4E21-9727-2995006C8E0F}" srcId="{4490E434-7205-4711-840A-FA04FD8E11A3}" destId="{4FBEDA95-4785-4E8F-BB53-5418FC44A097}" srcOrd="0" destOrd="0" parTransId="{53A76236-51A8-4907-BF4F-5E0D284DBC25}" sibTransId="{FD9279DB-6A72-4473-AC52-B6151AF2E340}"/>
    <dgm:cxn modelId="{F686C387-4393-4A9B-A82C-CD9C319D7BF1}" type="presOf" srcId="{4FBEDA95-4785-4E8F-BB53-5418FC44A097}" destId="{0DA22D24-769A-447D-9F14-F780D56E7DA5}" srcOrd="0" destOrd="0" presId="urn:microsoft.com/office/officeart/2005/8/layout/vList2"/>
    <dgm:cxn modelId="{FD32E8DD-8CAD-4324-9D1E-DDD7F51EAEC0}" type="presOf" srcId="{4490E434-7205-4711-840A-FA04FD8E11A3}" destId="{AE918B06-CBC3-458E-90C5-ECFB5CCA4719}" srcOrd="0" destOrd="0" presId="urn:microsoft.com/office/officeart/2005/8/layout/vList2"/>
    <dgm:cxn modelId="{3AA1FEC1-46E7-4853-BFB7-8140CE742CB2}" type="presParOf" srcId="{AE918B06-CBC3-458E-90C5-ECFB5CCA4719}" destId="{0DA22D24-769A-447D-9F14-F780D56E7DA5}"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34BE5391-EB3D-49B9-9F7C-62837AE2743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FF2B4771-E557-4DDD-8F75-82134DC345BE}">
      <dgm:prSet/>
      <dgm:spPr/>
      <dgm:t>
        <a:bodyPr/>
        <a:lstStyle/>
        <a:p>
          <a:pPr rtl="0"/>
          <a:r>
            <a:rPr lang="es-ES_tradnl" dirty="0"/>
            <a:t>3.3.2. ANIDAMIENTOS. </a:t>
          </a:r>
          <a:r>
            <a:rPr lang="es-ES_tradnl" b="1" u="sng" dirty="0"/>
            <a:t>Anidamiento de selectores adyacentes</a:t>
          </a:r>
          <a:r>
            <a:rPr lang="es-ES_tradnl" b="1" dirty="0"/>
            <a:t>: </a:t>
          </a:r>
          <a:endParaRPr lang="es-ES_tradnl" dirty="0"/>
        </a:p>
      </dgm:t>
    </dgm:pt>
    <dgm:pt modelId="{71557DED-3818-4ACB-B029-C83FE952CB0A}" type="parTrans" cxnId="{963C9DEC-A847-482D-A4E9-6435BB2FBAFA}">
      <dgm:prSet/>
      <dgm:spPr/>
      <dgm:t>
        <a:bodyPr/>
        <a:lstStyle/>
        <a:p>
          <a:endParaRPr lang="es-ES_tradnl"/>
        </a:p>
      </dgm:t>
    </dgm:pt>
    <dgm:pt modelId="{F3D35639-47BB-4C02-B4E8-D69123785B97}" type="sibTrans" cxnId="{963C9DEC-A847-482D-A4E9-6435BB2FBAFA}">
      <dgm:prSet/>
      <dgm:spPr/>
      <dgm:t>
        <a:bodyPr/>
        <a:lstStyle/>
        <a:p>
          <a:endParaRPr lang="es-ES_tradnl"/>
        </a:p>
      </dgm:t>
    </dgm:pt>
    <dgm:pt modelId="{800F69CF-D40F-407A-8841-6C51305AAAE4}" type="pres">
      <dgm:prSet presAssocID="{34BE5391-EB3D-49B9-9F7C-62837AE27436}" presName="linear" presStyleCnt="0">
        <dgm:presLayoutVars>
          <dgm:animLvl val="lvl"/>
          <dgm:resizeHandles val="exact"/>
        </dgm:presLayoutVars>
      </dgm:prSet>
      <dgm:spPr/>
    </dgm:pt>
    <dgm:pt modelId="{F2EBC1BF-0C39-4448-BEDB-9C8991FAA071}" type="pres">
      <dgm:prSet presAssocID="{FF2B4771-E557-4DDD-8F75-82134DC345BE}" presName="parentText" presStyleLbl="node1" presStyleIdx="0" presStyleCnt="1">
        <dgm:presLayoutVars>
          <dgm:chMax val="0"/>
          <dgm:bulletEnabled val="1"/>
        </dgm:presLayoutVars>
      </dgm:prSet>
      <dgm:spPr/>
    </dgm:pt>
  </dgm:ptLst>
  <dgm:cxnLst>
    <dgm:cxn modelId="{36E53714-586F-449F-919B-CAEA41D87780}" type="presOf" srcId="{34BE5391-EB3D-49B9-9F7C-62837AE27436}" destId="{800F69CF-D40F-407A-8841-6C51305AAAE4}" srcOrd="0" destOrd="0" presId="urn:microsoft.com/office/officeart/2005/8/layout/vList2"/>
    <dgm:cxn modelId="{826A18A2-9897-49AB-B024-3FCBC861E260}" type="presOf" srcId="{FF2B4771-E557-4DDD-8F75-82134DC345BE}" destId="{F2EBC1BF-0C39-4448-BEDB-9C8991FAA071}" srcOrd="0" destOrd="0" presId="urn:microsoft.com/office/officeart/2005/8/layout/vList2"/>
    <dgm:cxn modelId="{963C9DEC-A847-482D-A4E9-6435BB2FBAFA}" srcId="{34BE5391-EB3D-49B9-9F7C-62837AE27436}" destId="{FF2B4771-E557-4DDD-8F75-82134DC345BE}" srcOrd="0" destOrd="0" parTransId="{71557DED-3818-4ACB-B029-C83FE952CB0A}" sibTransId="{F3D35639-47BB-4C02-B4E8-D69123785B97}"/>
    <dgm:cxn modelId="{8F491EBF-E5A3-46B1-B1D0-57C0B15AD9AF}" type="presParOf" srcId="{800F69CF-D40F-407A-8841-6C51305AAAE4}" destId="{F2EBC1BF-0C39-4448-BEDB-9C8991FAA07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8E523195-B99B-4A05-9DD6-39EB7DD69A2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ES_tradnl"/>
        </a:p>
      </dgm:t>
    </dgm:pt>
    <dgm:pt modelId="{E1B4A2DD-3AB5-4C2C-9B60-A61A1BCB5EB1}">
      <dgm:prSet/>
      <dgm:spPr/>
      <dgm:t>
        <a:bodyPr/>
        <a:lstStyle/>
        <a:p>
          <a:pPr rtl="0"/>
          <a:r>
            <a:rPr lang="es-ES" dirty="0"/>
            <a:t>Este tipo de anidamiento se usa cuando </a:t>
          </a:r>
          <a:r>
            <a:rPr lang="es-ES" u="sng" dirty="0"/>
            <a:t>se quiere aplicar un estilo a un elemento solo si tiene otro adyacente</a:t>
          </a:r>
          <a:r>
            <a:rPr lang="es-ES" dirty="0"/>
            <a:t> (al lado) en el mismo nivel de anidamiento en HTML. </a:t>
          </a:r>
        </a:p>
      </dgm:t>
    </dgm:pt>
    <dgm:pt modelId="{83FC1F33-A4B1-446D-99A7-56338D91E1BE}" type="parTrans" cxnId="{BC2216B8-F538-4FCF-9AED-404DC54BD597}">
      <dgm:prSet/>
      <dgm:spPr/>
      <dgm:t>
        <a:bodyPr/>
        <a:lstStyle/>
        <a:p>
          <a:endParaRPr lang="es-ES_tradnl"/>
        </a:p>
      </dgm:t>
    </dgm:pt>
    <dgm:pt modelId="{742595BE-5CBB-4EFE-ABA5-C0A4F056FC56}" type="sibTrans" cxnId="{BC2216B8-F538-4FCF-9AED-404DC54BD597}">
      <dgm:prSet/>
      <dgm:spPr/>
      <dgm:t>
        <a:bodyPr/>
        <a:lstStyle/>
        <a:p>
          <a:endParaRPr lang="es-ES_tradnl"/>
        </a:p>
      </dgm:t>
    </dgm:pt>
    <dgm:pt modelId="{7D9FB9B8-FDDA-440D-8CE0-5DCDEEE1A067}">
      <dgm:prSet/>
      <dgm:spPr/>
      <dgm:t>
        <a:bodyPr/>
        <a:lstStyle/>
        <a:p>
          <a:pPr rtl="0"/>
          <a:r>
            <a:rPr lang="es-ES_tradnl" dirty="0"/>
            <a:t>Sintaxis para dos selectores:</a:t>
          </a:r>
        </a:p>
      </dgm:t>
    </dgm:pt>
    <dgm:pt modelId="{9642602B-4B45-460C-A045-B14D4881C25A}" type="parTrans" cxnId="{31984E0D-324F-4DF3-8A04-E762339ABE9E}">
      <dgm:prSet/>
      <dgm:spPr/>
      <dgm:t>
        <a:bodyPr/>
        <a:lstStyle/>
        <a:p>
          <a:endParaRPr lang="es-ES_tradnl"/>
        </a:p>
      </dgm:t>
    </dgm:pt>
    <dgm:pt modelId="{C7FCB912-FEB1-4113-B412-8ACC55F65036}" type="sibTrans" cxnId="{31984E0D-324F-4DF3-8A04-E762339ABE9E}">
      <dgm:prSet/>
      <dgm:spPr/>
      <dgm:t>
        <a:bodyPr/>
        <a:lstStyle/>
        <a:p>
          <a:endParaRPr lang="es-ES_tradnl"/>
        </a:p>
      </dgm:t>
    </dgm:pt>
    <dgm:pt modelId="{128B6183-BDC1-4331-90BE-EAABC19B463B}">
      <dgm:prSet custT="1"/>
      <dgm:spPr/>
      <dgm:t>
        <a:bodyPr/>
        <a:lstStyle/>
        <a:p>
          <a:pPr rtl="0"/>
          <a:r>
            <a:rPr lang="es-ES_tradnl" sz="2400" dirty="0" err="1"/>
            <a:t>SelectorX</a:t>
          </a:r>
          <a:r>
            <a:rPr lang="es-ES_tradnl" sz="2400" dirty="0"/>
            <a:t> + </a:t>
          </a:r>
          <a:r>
            <a:rPr lang="es-ES_tradnl" sz="2400" dirty="0" err="1"/>
            <a:t>SelectorY</a:t>
          </a:r>
          <a:r>
            <a:rPr lang="es-ES_tradnl" sz="2400" dirty="0"/>
            <a:t> {propiedad1:valor1; propiedad2:valor2;…}</a:t>
          </a:r>
        </a:p>
      </dgm:t>
    </dgm:pt>
    <dgm:pt modelId="{1A38CC28-8694-45B7-8504-08F6A8731E31}" type="parTrans" cxnId="{4F80E650-C302-4B5A-943A-BE8D5EEF1105}">
      <dgm:prSet/>
      <dgm:spPr/>
      <dgm:t>
        <a:bodyPr/>
        <a:lstStyle/>
        <a:p>
          <a:endParaRPr lang="es-ES_tradnl"/>
        </a:p>
      </dgm:t>
    </dgm:pt>
    <dgm:pt modelId="{3384D838-E3EF-401B-A96D-8E55B21F7DC4}" type="sibTrans" cxnId="{4F80E650-C302-4B5A-943A-BE8D5EEF1105}">
      <dgm:prSet/>
      <dgm:spPr/>
      <dgm:t>
        <a:bodyPr/>
        <a:lstStyle/>
        <a:p>
          <a:endParaRPr lang="es-ES_tradnl"/>
        </a:p>
      </dgm:t>
    </dgm:pt>
    <dgm:pt modelId="{07787316-8A96-470D-BA56-6327396BD85A}" type="pres">
      <dgm:prSet presAssocID="{8E523195-B99B-4A05-9DD6-39EB7DD69A22}" presName="linear" presStyleCnt="0">
        <dgm:presLayoutVars>
          <dgm:animLvl val="lvl"/>
          <dgm:resizeHandles val="exact"/>
        </dgm:presLayoutVars>
      </dgm:prSet>
      <dgm:spPr/>
    </dgm:pt>
    <dgm:pt modelId="{34EF25ED-A07C-4B5A-A314-1DA98D124898}" type="pres">
      <dgm:prSet presAssocID="{E1B4A2DD-3AB5-4C2C-9B60-A61A1BCB5EB1}" presName="parentText" presStyleLbl="node1" presStyleIdx="0" presStyleCnt="3" custLinFactY="-15436" custLinFactNeighborX="126" custLinFactNeighborY="-100000">
        <dgm:presLayoutVars>
          <dgm:chMax val="0"/>
          <dgm:bulletEnabled val="1"/>
        </dgm:presLayoutVars>
      </dgm:prSet>
      <dgm:spPr/>
    </dgm:pt>
    <dgm:pt modelId="{747574C3-BB33-4E05-A4D3-9AD65A791FCF}" type="pres">
      <dgm:prSet presAssocID="{742595BE-5CBB-4EFE-ABA5-C0A4F056FC56}" presName="spacer" presStyleCnt="0"/>
      <dgm:spPr/>
    </dgm:pt>
    <dgm:pt modelId="{17637501-1302-4D75-80D6-70CBC41440E1}" type="pres">
      <dgm:prSet presAssocID="{7D9FB9B8-FDDA-440D-8CE0-5DCDEEE1A067}" presName="parentText" presStyleLbl="node1" presStyleIdx="1" presStyleCnt="3" custScaleY="50663">
        <dgm:presLayoutVars>
          <dgm:chMax val="0"/>
          <dgm:bulletEnabled val="1"/>
        </dgm:presLayoutVars>
      </dgm:prSet>
      <dgm:spPr/>
    </dgm:pt>
    <dgm:pt modelId="{C6ADAF30-E285-4BDB-9816-D034F28AF213}" type="pres">
      <dgm:prSet presAssocID="{C7FCB912-FEB1-4113-B412-8ACC55F65036}" presName="spacer" presStyleCnt="0"/>
      <dgm:spPr/>
    </dgm:pt>
    <dgm:pt modelId="{7C909182-2BE4-4396-BA1A-83B6FD3390ED}" type="pres">
      <dgm:prSet presAssocID="{128B6183-BDC1-4331-90BE-EAABC19B463B}" presName="parentText" presStyleLbl="node1" presStyleIdx="2" presStyleCnt="3" custScaleY="61165" custLinFactY="9373" custLinFactNeighborX="-749" custLinFactNeighborY="100000">
        <dgm:presLayoutVars>
          <dgm:chMax val="0"/>
          <dgm:bulletEnabled val="1"/>
        </dgm:presLayoutVars>
      </dgm:prSet>
      <dgm:spPr/>
    </dgm:pt>
  </dgm:ptLst>
  <dgm:cxnLst>
    <dgm:cxn modelId="{31984E0D-324F-4DF3-8A04-E762339ABE9E}" srcId="{8E523195-B99B-4A05-9DD6-39EB7DD69A22}" destId="{7D9FB9B8-FDDA-440D-8CE0-5DCDEEE1A067}" srcOrd="1" destOrd="0" parTransId="{9642602B-4B45-460C-A045-B14D4881C25A}" sibTransId="{C7FCB912-FEB1-4113-B412-8ACC55F65036}"/>
    <dgm:cxn modelId="{F8B2B433-1122-4A27-A7A8-FFAB09A1F582}" type="presOf" srcId="{E1B4A2DD-3AB5-4C2C-9B60-A61A1BCB5EB1}" destId="{34EF25ED-A07C-4B5A-A314-1DA98D124898}" srcOrd="0" destOrd="0" presId="urn:microsoft.com/office/officeart/2005/8/layout/vList2"/>
    <dgm:cxn modelId="{4F80E650-C302-4B5A-943A-BE8D5EEF1105}" srcId="{8E523195-B99B-4A05-9DD6-39EB7DD69A22}" destId="{128B6183-BDC1-4331-90BE-EAABC19B463B}" srcOrd="2" destOrd="0" parTransId="{1A38CC28-8694-45B7-8504-08F6A8731E31}" sibTransId="{3384D838-E3EF-401B-A96D-8E55B21F7DC4}"/>
    <dgm:cxn modelId="{8E670283-EF6A-47AF-975F-954773773A35}" type="presOf" srcId="{8E523195-B99B-4A05-9DD6-39EB7DD69A22}" destId="{07787316-8A96-470D-BA56-6327396BD85A}" srcOrd="0" destOrd="0" presId="urn:microsoft.com/office/officeart/2005/8/layout/vList2"/>
    <dgm:cxn modelId="{880B2A89-5BDD-46F5-A388-B2D39319E368}" type="presOf" srcId="{7D9FB9B8-FDDA-440D-8CE0-5DCDEEE1A067}" destId="{17637501-1302-4D75-80D6-70CBC41440E1}" srcOrd="0" destOrd="0" presId="urn:microsoft.com/office/officeart/2005/8/layout/vList2"/>
    <dgm:cxn modelId="{BC2216B8-F538-4FCF-9AED-404DC54BD597}" srcId="{8E523195-B99B-4A05-9DD6-39EB7DD69A22}" destId="{E1B4A2DD-3AB5-4C2C-9B60-A61A1BCB5EB1}" srcOrd="0" destOrd="0" parTransId="{83FC1F33-A4B1-446D-99A7-56338D91E1BE}" sibTransId="{742595BE-5CBB-4EFE-ABA5-C0A4F056FC56}"/>
    <dgm:cxn modelId="{0FC78EEE-B949-41F5-B24B-3E6061616244}" type="presOf" srcId="{128B6183-BDC1-4331-90BE-EAABC19B463B}" destId="{7C909182-2BE4-4396-BA1A-83B6FD3390ED}" srcOrd="0" destOrd="0" presId="urn:microsoft.com/office/officeart/2005/8/layout/vList2"/>
    <dgm:cxn modelId="{B3CF70E6-7F6F-434C-B20E-7C068A15FA00}" type="presParOf" srcId="{07787316-8A96-470D-BA56-6327396BD85A}" destId="{34EF25ED-A07C-4B5A-A314-1DA98D124898}" srcOrd="0" destOrd="0" presId="urn:microsoft.com/office/officeart/2005/8/layout/vList2"/>
    <dgm:cxn modelId="{30D78610-8425-4289-AFB8-AD6F027EF756}" type="presParOf" srcId="{07787316-8A96-470D-BA56-6327396BD85A}" destId="{747574C3-BB33-4E05-A4D3-9AD65A791FCF}" srcOrd="1" destOrd="0" presId="urn:microsoft.com/office/officeart/2005/8/layout/vList2"/>
    <dgm:cxn modelId="{CB3D971C-B73A-4B95-94A5-BF0781269DB2}" type="presParOf" srcId="{07787316-8A96-470D-BA56-6327396BD85A}" destId="{17637501-1302-4D75-80D6-70CBC41440E1}" srcOrd="2" destOrd="0" presId="urn:microsoft.com/office/officeart/2005/8/layout/vList2"/>
    <dgm:cxn modelId="{5BCB5D9B-8F75-49B5-9F37-3DB77DDE0602}" type="presParOf" srcId="{07787316-8A96-470D-BA56-6327396BD85A}" destId="{C6ADAF30-E285-4BDB-9816-D034F28AF213}" srcOrd="3" destOrd="0" presId="urn:microsoft.com/office/officeart/2005/8/layout/vList2"/>
    <dgm:cxn modelId="{693702E8-2A5C-40C7-8919-8491839C8619}" type="presParOf" srcId="{07787316-8A96-470D-BA56-6327396BD85A}" destId="{7C909182-2BE4-4396-BA1A-83B6FD3390E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9D2F5A5C-2546-455D-B552-ACFCF473DE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_tradnl"/>
        </a:p>
      </dgm:t>
    </dgm:pt>
    <dgm:pt modelId="{92B30830-5EB3-4EB2-AB3C-C6F5744D1354}">
      <dgm:prSet/>
      <dgm:spPr/>
      <dgm:t>
        <a:bodyPr/>
        <a:lstStyle/>
        <a:p>
          <a:pPr rtl="0"/>
          <a:r>
            <a:rPr lang="es-ES_tradnl" dirty="0"/>
            <a:t>Comportamiento del selector adyacente:</a:t>
          </a:r>
        </a:p>
      </dgm:t>
    </dgm:pt>
    <dgm:pt modelId="{F7710CBD-FA73-42E7-AB2D-C66E95568A53}" type="parTrans" cxnId="{8252C615-FFAA-4976-9E8E-A2D641E602FB}">
      <dgm:prSet/>
      <dgm:spPr/>
      <dgm:t>
        <a:bodyPr/>
        <a:lstStyle/>
        <a:p>
          <a:endParaRPr lang="es-ES_tradnl"/>
        </a:p>
      </dgm:t>
    </dgm:pt>
    <dgm:pt modelId="{13F619C8-11ED-41AC-AB9C-759FB1041940}" type="sibTrans" cxnId="{8252C615-FFAA-4976-9E8E-A2D641E602FB}">
      <dgm:prSet/>
      <dgm:spPr/>
      <dgm:t>
        <a:bodyPr/>
        <a:lstStyle/>
        <a:p>
          <a:endParaRPr lang="es-ES_tradnl"/>
        </a:p>
      </dgm:t>
    </dgm:pt>
    <dgm:pt modelId="{7AE753A6-05D7-49DF-A9A1-168F4F0F73C4}" type="pres">
      <dgm:prSet presAssocID="{9D2F5A5C-2546-455D-B552-ACFCF473DE71}" presName="linear" presStyleCnt="0">
        <dgm:presLayoutVars>
          <dgm:animLvl val="lvl"/>
          <dgm:resizeHandles val="exact"/>
        </dgm:presLayoutVars>
      </dgm:prSet>
      <dgm:spPr/>
    </dgm:pt>
    <dgm:pt modelId="{FE286574-6E30-4965-BD32-D0F9DB82D324}" type="pres">
      <dgm:prSet presAssocID="{92B30830-5EB3-4EB2-AB3C-C6F5744D1354}" presName="parentText" presStyleLbl="node1" presStyleIdx="0" presStyleCnt="1">
        <dgm:presLayoutVars>
          <dgm:chMax val="0"/>
          <dgm:bulletEnabled val="1"/>
        </dgm:presLayoutVars>
      </dgm:prSet>
      <dgm:spPr/>
    </dgm:pt>
  </dgm:ptLst>
  <dgm:cxnLst>
    <dgm:cxn modelId="{C052330D-460E-4AF7-9048-FB04CE5CC098}" type="presOf" srcId="{92B30830-5EB3-4EB2-AB3C-C6F5744D1354}" destId="{FE286574-6E30-4965-BD32-D0F9DB82D324}" srcOrd="0" destOrd="0" presId="urn:microsoft.com/office/officeart/2005/8/layout/vList2"/>
    <dgm:cxn modelId="{8252C615-FFAA-4976-9E8E-A2D641E602FB}" srcId="{9D2F5A5C-2546-455D-B552-ACFCF473DE71}" destId="{92B30830-5EB3-4EB2-AB3C-C6F5744D1354}" srcOrd="0" destOrd="0" parTransId="{F7710CBD-FA73-42E7-AB2D-C66E95568A53}" sibTransId="{13F619C8-11ED-41AC-AB9C-759FB1041940}"/>
    <dgm:cxn modelId="{AF45F1A0-1867-4FC9-A7CC-62BE4CA1FFCC}" type="presOf" srcId="{9D2F5A5C-2546-455D-B552-ACFCF473DE71}" destId="{7AE753A6-05D7-49DF-A9A1-168F4F0F73C4}" srcOrd="0" destOrd="0" presId="urn:microsoft.com/office/officeart/2005/8/layout/vList2"/>
    <dgm:cxn modelId="{F98E3B29-0193-475E-B977-C34467859B5A}" type="presParOf" srcId="{7AE753A6-05D7-49DF-A9A1-168F4F0F73C4}" destId="{FE286574-6E30-4965-BD32-D0F9DB82D3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CC438B72-78F3-44C3-971D-BC5496172E0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ES_tradnl"/>
        </a:p>
      </dgm:t>
    </dgm:pt>
    <dgm:pt modelId="{B99A59EA-BB11-4986-8E89-01AE6D64C5BB}">
      <dgm:prSet custT="1"/>
      <dgm:spPr/>
      <dgm:t>
        <a:bodyPr/>
        <a:lstStyle/>
        <a:p>
          <a:pPr rtl="0"/>
          <a:r>
            <a:rPr lang="es-ES_tradnl" sz="1800" b="0" i="0" baseline="0" dirty="0"/>
            <a:t>Los estilos del selector h1 + h2 se aplican al primer elemento &lt;h2&gt; de la página, pero no al segundo &lt;h2&gt;, ya que:</a:t>
          </a:r>
        </a:p>
      </dgm:t>
    </dgm:pt>
    <dgm:pt modelId="{6122EE61-33B9-4412-9A17-C603F79C2A4C}" type="parTrans" cxnId="{9F5597C4-02A0-4A04-B3F1-55CDB0E5772A}">
      <dgm:prSet/>
      <dgm:spPr/>
      <dgm:t>
        <a:bodyPr/>
        <a:lstStyle/>
        <a:p>
          <a:endParaRPr lang="es-ES_tradnl"/>
        </a:p>
      </dgm:t>
    </dgm:pt>
    <dgm:pt modelId="{57E78D09-46BE-47D6-B096-E7A4B491B64D}" type="sibTrans" cxnId="{9F5597C4-02A0-4A04-B3F1-55CDB0E5772A}">
      <dgm:prSet/>
      <dgm:spPr/>
      <dgm:t>
        <a:bodyPr/>
        <a:lstStyle/>
        <a:p>
          <a:endParaRPr lang="es-ES_tradnl"/>
        </a:p>
      </dgm:t>
    </dgm:pt>
    <dgm:pt modelId="{2FA15E84-4D81-4969-9E85-5BC3CD28F594}">
      <dgm:prSet>
        <dgm:style>
          <a:lnRef idx="1">
            <a:schemeClr val="accent4"/>
          </a:lnRef>
          <a:fillRef idx="2">
            <a:schemeClr val="accent4"/>
          </a:fillRef>
          <a:effectRef idx="1">
            <a:schemeClr val="accent4"/>
          </a:effectRef>
          <a:fontRef idx="minor">
            <a:schemeClr val="dk1"/>
          </a:fontRef>
        </dgm:style>
      </dgm:prSet>
      <dgm:spPr>
        <a:noFill/>
      </dgm:spPr>
      <dgm:t>
        <a:bodyPr/>
        <a:lstStyle/>
        <a:p>
          <a:pPr rtl="0"/>
          <a:r>
            <a:rPr lang="es-ES_tradnl" b="0" i="0" baseline="0" dirty="0"/>
            <a:t>El elemento padre de &lt;h1&gt; es &lt;</a:t>
          </a:r>
          <a:r>
            <a:rPr lang="es-ES_tradnl" b="0" i="0" baseline="0" dirty="0" err="1"/>
            <a:t>body</a:t>
          </a:r>
          <a:r>
            <a:rPr lang="es-ES_tradnl" b="0" i="0" baseline="0" dirty="0"/>
            <a:t>&gt;, el mismo padre que el de los dos elementos &lt;h2&gt;. Así, los dos elementos&lt;h2&gt; cumplen la primera condición del selector adyacente.</a:t>
          </a:r>
          <a:endParaRPr lang="es-ES_tradnl" dirty="0"/>
        </a:p>
      </dgm:t>
    </dgm:pt>
    <dgm:pt modelId="{5E4D378F-44D0-4C92-B8B8-066DEB4C0E31}" type="parTrans" cxnId="{89EA5255-F4EB-400A-8C42-DC025A00A980}">
      <dgm:prSet/>
      <dgm:spPr/>
      <dgm:t>
        <a:bodyPr/>
        <a:lstStyle/>
        <a:p>
          <a:endParaRPr lang="es-ES_tradnl"/>
        </a:p>
      </dgm:t>
    </dgm:pt>
    <dgm:pt modelId="{D5857D68-68B6-4332-A9F9-87311474727E}" type="sibTrans" cxnId="{89EA5255-F4EB-400A-8C42-DC025A00A980}">
      <dgm:prSet/>
      <dgm:spPr/>
      <dgm:t>
        <a:bodyPr/>
        <a:lstStyle/>
        <a:p>
          <a:endParaRPr lang="es-ES_tradnl"/>
        </a:p>
      </dgm:t>
    </dgm:pt>
    <dgm:pt modelId="{63808821-5E1F-49B6-8C0B-27C59792D6B7}">
      <dgm:prSet>
        <dgm:style>
          <a:lnRef idx="1">
            <a:schemeClr val="accent4"/>
          </a:lnRef>
          <a:fillRef idx="2">
            <a:schemeClr val="accent4"/>
          </a:fillRef>
          <a:effectRef idx="1">
            <a:schemeClr val="accent4"/>
          </a:effectRef>
          <a:fontRef idx="minor">
            <a:schemeClr val="dk1"/>
          </a:fontRef>
        </dgm:style>
      </dgm:prSet>
      <dgm:spPr>
        <a:noFill/>
      </dgm:spPr>
      <dgm:t>
        <a:bodyPr/>
        <a:lstStyle/>
        <a:p>
          <a:pPr rtl="0"/>
          <a:r>
            <a:rPr lang="es-ES_tradnl" b="0" i="0" baseline="0" dirty="0"/>
            <a:t>El primer elemento &lt;h2&gt; aparece en el código HTML justo después del elemento &lt;h1&gt;, por lo que este elemento &lt;h2&gt; también cumple la segunda condición del selector adyacente.</a:t>
          </a:r>
          <a:endParaRPr lang="es-ES_tradnl" dirty="0"/>
        </a:p>
      </dgm:t>
    </dgm:pt>
    <dgm:pt modelId="{FFF8E016-17A0-4592-B27A-871A87A1146F}" type="parTrans" cxnId="{CC8058B9-7DEA-4341-85FA-3448E0E69C25}">
      <dgm:prSet/>
      <dgm:spPr/>
      <dgm:t>
        <a:bodyPr/>
        <a:lstStyle/>
        <a:p>
          <a:endParaRPr lang="es-ES_tradnl"/>
        </a:p>
      </dgm:t>
    </dgm:pt>
    <dgm:pt modelId="{BB8B7F9D-85DC-49FA-8299-59C5CCAD81E8}" type="sibTrans" cxnId="{CC8058B9-7DEA-4341-85FA-3448E0E69C25}">
      <dgm:prSet/>
      <dgm:spPr/>
      <dgm:t>
        <a:bodyPr/>
        <a:lstStyle/>
        <a:p>
          <a:endParaRPr lang="es-ES_tradnl"/>
        </a:p>
      </dgm:t>
    </dgm:pt>
    <dgm:pt modelId="{B6348DE3-0FA5-4557-933E-30C1615A21EE}">
      <dgm:prSet>
        <dgm:style>
          <a:lnRef idx="1">
            <a:schemeClr val="accent4"/>
          </a:lnRef>
          <a:fillRef idx="2">
            <a:schemeClr val="accent4"/>
          </a:fillRef>
          <a:effectRef idx="1">
            <a:schemeClr val="accent4"/>
          </a:effectRef>
          <a:fontRef idx="minor">
            <a:schemeClr val="dk1"/>
          </a:fontRef>
        </dgm:style>
      </dgm:prSet>
      <dgm:spPr>
        <a:noFill/>
      </dgm:spPr>
      <dgm:t>
        <a:bodyPr/>
        <a:lstStyle/>
        <a:p>
          <a:pPr rtl="0"/>
          <a:r>
            <a:rPr lang="es-ES_tradnl" b="0" i="0" baseline="0" dirty="0"/>
            <a:t>Por el contrario, el segundo elemento &lt;h2&gt; no aparece justo después del elemento &lt;h1&gt;, por lo que no cumple la segunda condición del selector adyacente y por tanto no se le aplican los estilos de h1 + h2.</a:t>
          </a:r>
          <a:endParaRPr lang="es-ES_tradnl" dirty="0"/>
        </a:p>
      </dgm:t>
    </dgm:pt>
    <dgm:pt modelId="{4A02F6CB-CBDA-4219-96BB-12C1CF189B33}" type="parTrans" cxnId="{676EF0D9-AD96-4710-B83B-708445006CA2}">
      <dgm:prSet/>
      <dgm:spPr/>
      <dgm:t>
        <a:bodyPr/>
        <a:lstStyle/>
        <a:p>
          <a:endParaRPr lang="es-ES_tradnl"/>
        </a:p>
      </dgm:t>
    </dgm:pt>
    <dgm:pt modelId="{0CD57F47-4E2E-4AEE-A473-D63170780EE9}" type="sibTrans" cxnId="{676EF0D9-AD96-4710-B83B-708445006CA2}">
      <dgm:prSet/>
      <dgm:spPr/>
      <dgm:t>
        <a:bodyPr/>
        <a:lstStyle/>
        <a:p>
          <a:endParaRPr lang="es-ES_tradnl"/>
        </a:p>
      </dgm:t>
    </dgm:pt>
    <dgm:pt modelId="{129B5ACC-03A0-4D2A-84F6-D688946EE0C1}" type="pres">
      <dgm:prSet presAssocID="{CC438B72-78F3-44C3-971D-BC5496172E0C}" presName="linear" presStyleCnt="0">
        <dgm:presLayoutVars>
          <dgm:animLvl val="lvl"/>
          <dgm:resizeHandles val="exact"/>
        </dgm:presLayoutVars>
      </dgm:prSet>
      <dgm:spPr/>
    </dgm:pt>
    <dgm:pt modelId="{E94E2256-C49B-49CD-810D-B2162167229C}" type="pres">
      <dgm:prSet presAssocID="{B99A59EA-BB11-4986-8E89-01AE6D64C5BB}" presName="parentText" presStyleLbl="node1" presStyleIdx="0" presStyleCnt="1">
        <dgm:presLayoutVars>
          <dgm:chMax val="0"/>
          <dgm:bulletEnabled val="1"/>
        </dgm:presLayoutVars>
      </dgm:prSet>
      <dgm:spPr/>
    </dgm:pt>
    <dgm:pt modelId="{4950D207-1DF6-420B-9FED-06313D156688}" type="pres">
      <dgm:prSet presAssocID="{B99A59EA-BB11-4986-8E89-01AE6D64C5BB}" presName="childText" presStyleLbl="revTx" presStyleIdx="0" presStyleCnt="1">
        <dgm:presLayoutVars>
          <dgm:bulletEnabled val="1"/>
        </dgm:presLayoutVars>
      </dgm:prSet>
      <dgm:spPr/>
    </dgm:pt>
  </dgm:ptLst>
  <dgm:cxnLst>
    <dgm:cxn modelId="{527FB135-8CC7-4B57-AAFF-A8DB4C0CEF3F}" type="presOf" srcId="{63808821-5E1F-49B6-8C0B-27C59792D6B7}" destId="{4950D207-1DF6-420B-9FED-06313D156688}" srcOrd="0" destOrd="1" presId="urn:microsoft.com/office/officeart/2005/8/layout/vList2"/>
    <dgm:cxn modelId="{A6C9C045-4AA1-42DF-8EA5-B9938DD3DDC3}" type="presOf" srcId="{B99A59EA-BB11-4986-8E89-01AE6D64C5BB}" destId="{E94E2256-C49B-49CD-810D-B2162167229C}" srcOrd="0" destOrd="0" presId="urn:microsoft.com/office/officeart/2005/8/layout/vList2"/>
    <dgm:cxn modelId="{9D64B26F-59E4-4CFC-84A4-BB9D725CFD61}" type="presOf" srcId="{B6348DE3-0FA5-4557-933E-30C1615A21EE}" destId="{4950D207-1DF6-420B-9FED-06313D156688}" srcOrd="0" destOrd="2" presId="urn:microsoft.com/office/officeart/2005/8/layout/vList2"/>
    <dgm:cxn modelId="{F802DF72-5FBF-4B3D-AF7B-42249D5737B9}" type="presOf" srcId="{2FA15E84-4D81-4969-9E85-5BC3CD28F594}" destId="{4950D207-1DF6-420B-9FED-06313D156688}" srcOrd="0" destOrd="0" presId="urn:microsoft.com/office/officeart/2005/8/layout/vList2"/>
    <dgm:cxn modelId="{89EA5255-F4EB-400A-8C42-DC025A00A980}" srcId="{B99A59EA-BB11-4986-8E89-01AE6D64C5BB}" destId="{2FA15E84-4D81-4969-9E85-5BC3CD28F594}" srcOrd="0" destOrd="0" parTransId="{5E4D378F-44D0-4C92-B8B8-066DEB4C0E31}" sibTransId="{D5857D68-68B6-4332-A9F9-87311474727E}"/>
    <dgm:cxn modelId="{B7875D78-B96B-4BAF-BCD4-87CBBE61BAF6}" type="presOf" srcId="{CC438B72-78F3-44C3-971D-BC5496172E0C}" destId="{129B5ACC-03A0-4D2A-84F6-D688946EE0C1}" srcOrd="0" destOrd="0" presId="urn:microsoft.com/office/officeart/2005/8/layout/vList2"/>
    <dgm:cxn modelId="{CC8058B9-7DEA-4341-85FA-3448E0E69C25}" srcId="{B99A59EA-BB11-4986-8E89-01AE6D64C5BB}" destId="{63808821-5E1F-49B6-8C0B-27C59792D6B7}" srcOrd="1" destOrd="0" parTransId="{FFF8E016-17A0-4592-B27A-871A87A1146F}" sibTransId="{BB8B7F9D-85DC-49FA-8299-59C5CCAD81E8}"/>
    <dgm:cxn modelId="{9F5597C4-02A0-4A04-B3F1-55CDB0E5772A}" srcId="{CC438B72-78F3-44C3-971D-BC5496172E0C}" destId="{B99A59EA-BB11-4986-8E89-01AE6D64C5BB}" srcOrd="0" destOrd="0" parTransId="{6122EE61-33B9-4412-9A17-C603F79C2A4C}" sibTransId="{57E78D09-46BE-47D6-B096-E7A4B491B64D}"/>
    <dgm:cxn modelId="{676EF0D9-AD96-4710-B83B-708445006CA2}" srcId="{B99A59EA-BB11-4986-8E89-01AE6D64C5BB}" destId="{B6348DE3-0FA5-4557-933E-30C1615A21EE}" srcOrd="2" destOrd="0" parTransId="{4A02F6CB-CBDA-4219-96BB-12C1CF189B33}" sibTransId="{0CD57F47-4E2E-4AEE-A473-D63170780EE9}"/>
    <dgm:cxn modelId="{30FE21C8-0DA4-4721-82A5-80E9F1E697A7}" type="presParOf" srcId="{129B5ACC-03A0-4D2A-84F6-D688946EE0C1}" destId="{E94E2256-C49B-49CD-810D-B2162167229C}" srcOrd="0" destOrd="0" presId="urn:microsoft.com/office/officeart/2005/8/layout/vList2"/>
    <dgm:cxn modelId="{6BBBF8B4-E265-4675-9D97-91E9C5C6FD7C}" type="presParOf" srcId="{129B5ACC-03A0-4D2A-84F6-D688946EE0C1}" destId="{4950D207-1DF6-420B-9FED-06313D15668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9D2F5A5C-2546-455D-B552-ACFCF473DE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92B30830-5EB3-4EB2-AB3C-C6F5744D1354}">
      <dgm:prSet/>
      <dgm:spPr/>
      <dgm:t>
        <a:bodyPr/>
        <a:lstStyle/>
        <a:p>
          <a:pPr rtl="0"/>
          <a:r>
            <a:rPr lang="es-ES_tradnl" dirty="0"/>
            <a:t>Comportamiento del selector adyacente: Ejemplo.</a:t>
          </a:r>
        </a:p>
      </dgm:t>
    </dgm:pt>
    <dgm:pt modelId="{F7710CBD-FA73-42E7-AB2D-C66E95568A53}" type="parTrans" cxnId="{8252C615-FFAA-4976-9E8E-A2D641E602FB}">
      <dgm:prSet/>
      <dgm:spPr/>
      <dgm:t>
        <a:bodyPr/>
        <a:lstStyle/>
        <a:p>
          <a:endParaRPr lang="es-ES_tradnl"/>
        </a:p>
      </dgm:t>
    </dgm:pt>
    <dgm:pt modelId="{13F619C8-11ED-41AC-AB9C-759FB1041940}" type="sibTrans" cxnId="{8252C615-FFAA-4976-9E8E-A2D641E602FB}">
      <dgm:prSet/>
      <dgm:spPr/>
      <dgm:t>
        <a:bodyPr/>
        <a:lstStyle/>
        <a:p>
          <a:endParaRPr lang="es-ES_tradnl"/>
        </a:p>
      </dgm:t>
    </dgm:pt>
    <dgm:pt modelId="{7AE753A6-05D7-49DF-A9A1-168F4F0F73C4}" type="pres">
      <dgm:prSet presAssocID="{9D2F5A5C-2546-455D-B552-ACFCF473DE71}" presName="linear" presStyleCnt="0">
        <dgm:presLayoutVars>
          <dgm:animLvl val="lvl"/>
          <dgm:resizeHandles val="exact"/>
        </dgm:presLayoutVars>
      </dgm:prSet>
      <dgm:spPr/>
    </dgm:pt>
    <dgm:pt modelId="{FE286574-6E30-4965-BD32-D0F9DB82D324}" type="pres">
      <dgm:prSet presAssocID="{92B30830-5EB3-4EB2-AB3C-C6F5744D1354}" presName="parentText" presStyleLbl="node1" presStyleIdx="0" presStyleCnt="1">
        <dgm:presLayoutVars>
          <dgm:chMax val="0"/>
          <dgm:bulletEnabled val="1"/>
        </dgm:presLayoutVars>
      </dgm:prSet>
      <dgm:spPr/>
    </dgm:pt>
  </dgm:ptLst>
  <dgm:cxnLst>
    <dgm:cxn modelId="{8252C615-FFAA-4976-9E8E-A2D641E602FB}" srcId="{9D2F5A5C-2546-455D-B552-ACFCF473DE71}" destId="{92B30830-5EB3-4EB2-AB3C-C6F5744D1354}" srcOrd="0" destOrd="0" parTransId="{F7710CBD-FA73-42E7-AB2D-C66E95568A53}" sibTransId="{13F619C8-11ED-41AC-AB9C-759FB1041940}"/>
    <dgm:cxn modelId="{8FEECB5E-7D48-4B89-987B-5731EFFE6CBB}" type="presOf" srcId="{92B30830-5EB3-4EB2-AB3C-C6F5744D1354}" destId="{FE286574-6E30-4965-BD32-D0F9DB82D324}" srcOrd="0" destOrd="0" presId="urn:microsoft.com/office/officeart/2005/8/layout/vList2"/>
    <dgm:cxn modelId="{3EEEFFF4-0BF5-4656-97A9-F6E10788220A}" type="presOf" srcId="{9D2F5A5C-2546-455D-B552-ACFCF473DE71}" destId="{7AE753A6-05D7-49DF-A9A1-168F4F0F73C4}" srcOrd="0" destOrd="0" presId="urn:microsoft.com/office/officeart/2005/8/layout/vList2"/>
    <dgm:cxn modelId="{099E1D31-3E13-47B2-96BD-1F94B9F17E34}" type="presParOf" srcId="{7AE753A6-05D7-49DF-A9A1-168F4F0F73C4}" destId="{FE286574-6E30-4965-BD32-D0F9DB82D32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AD20E-4035-459D-B695-D24DABA619D1}">
      <dsp:nvSpPr>
        <dsp:cNvPr id="0" name=""/>
        <dsp:cNvSpPr/>
      </dsp:nvSpPr>
      <dsp:spPr>
        <a:xfrm>
          <a:off x="0" y="3469"/>
          <a:ext cx="7772400" cy="14630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rtl="0">
            <a:lnSpc>
              <a:spcPct val="90000"/>
            </a:lnSpc>
            <a:spcBef>
              <a:spcPct val="0"/>
            </a:spcBef>
            <a:spcAft>
              <a:spcPct val="35000"/>
            </a:spcAft>
            <a:buNone/>
          </a:pPr>
          <a:r>
            <a:rPr lang="es-ES_tradnl" sz="6100" kern="1200" dirty="0"/>
            <a:t>UT3DIW</a:t>
          </a:r>
        </a:p>
      </dsp:txBody>
      <dsp:txXfrm>
        <a:off x="71422" y="74891"/>
        <a:ext cx="7629556" cy="13202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DA47F-CEEB-4081-A24C-D55551C16BA9}">
      <dsp:nvSpPr>
        <dsp:cNvPr id="0" name=""/>
        <dsp:cNvSpPr/>
      </dsp:nvSpPr>
      <dsp:spPr>
        <a:xfrm>
          <a:off x="0" y="76627"/>
          <a:ext cx="8229600" cy="539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kern="1200" dirty="0"/>
            <a:t>Es un módulo </a:t>
          </a:r>
          <a:r>
            <a:rPr lang="es-ES" sz="2400" kern="1200" dirty="0">
              <a:hlinkClick xmlns:r="http://schemas.openxmlformats.org/officeDocument/2006/relationships" r:id="rId1"/>
            </a:rPr>
            <a:t>CSS3</a:t>
          </a:r>
          <a:r>
            <a:rPr lang="es-ES" sz="2400" kern="1200" dirty="0"/>
            <a:t> que permite la representación de contenido para adaptarse a condiciones como la resolución de pantalla.</a:t>
          </a:r>
        </a:p>
        <a:p>
          <a:pPr marL="0" lvl="0" indent="0" algn="l" defTabSz="1066800" rtl="0">
            <a:lnSpc>
              <a:spcPct val="90000"/>
            </a:lnSpc>
            <a:spcBef>
              <a:spcPct val="0"/>
            </a:spcBef>
            <a:spcAft>
              <a:spcPct val="35000"/>
            </a:spcAft>
            <a:buNone/>
          </a:pPr>
          <a:r>
            <a:rPr lang="es-ES" sz="2400" kern="1200" dirty="0"/>
            <a:t>(Por ejemplo, un </a:t>
          </a:r>
          <a:r>
            <a:rPr lang="es-ES" sz="2400" kern="1200" dirty="0" err="1"/>
            <a:t>smartphone</a:t>
          </a:r>
          <a:r>
            <a:rPr lang="es-ES" sz="2400" kern="1200" dirty="0"/>
            <a:t> frente a pantallas de alta definición).</a:t>
          </a:r>
        </a:p>
        <a:p>
          <a:pPr marL="0" lvl="0" indent="0" algn="l" defTabSz="1066800" rtl="0">
            <a:lnSpc>
              <a:spcPct val="90000"/>
            </a:lnSpc>
            <a:spcBef>
              <a:spcPct val="0"/>
            </a:spcBef>
            <a:spcAft>
              <a:spcPct val="35000"/>
            </a:spcAft>
            <a:buNone/>
          </a:pPr>
          <a:r>
            <a:rPr lang="es-ES" sz="2400" kern="1200" dirty="0"/>
            <a:t> Se convirtió en un estándar </a:t>
          </a:r>
          <a:r>
            <a:rPr lang="es-ES" sz="2400" kern="1200" dirty="0">
              <a:hlinkClick xmlns:r="http://schemas.openxmlformats.org/officeDocument/2006/relationships" r:id="rId2"/>
            </a:rPr>
            <a:t>recomendado por la W3C</a:t>
          </a:r>
          <a:r>
            <a:rPr lang="es-ES" sz="2400" kern="1200" dirty="0"/>
            <a:t> </a:t>
          </a:r>
          <a:r>
            <a:rPr lang="es-ES" sz="2400" kern="1200" dirty="0" err="1"/>
            <a:t>en</a:t>
          </a:r>
          <a:r>
            <a:rPr lang="es-ES" sz="2400" b="1" kern="1200" dirty="0" err="1"/>
            <a:t>Junio</a:t>
          </a:r>
          <a:r>
            <a:rPr lang="es-ES" sz="2400" b="1" kern="1200" dirty="0"/>
            <a:t> del 2012</a:t>
          </a:r>
          <a:r>
            <a:rPr lang="es-ES" sz="2400" kern="1200" dirty="0"/>
            <a:t>.</a:t>
          </a:r>
          <a:r>
            <a:rPr lang="es-ES" sz="2400" kern="1200" baseline="30000" dirty="0">
              <a:hlinkClick xmlns:r="http://schemas.openxmlformats.org/officeDocument/2006/relationships" r:id="rId3"/>
            </a:rPr>
            <a:t>1</a:t>
          </a:r>
          <a:r>
            <a:rPr lang="es-ES" sz="2400" kern="1200" dirty="0"/>
            <a:t> y es un principio básico de la tecnología de </a:t>
          </a:r>
          <a:r>
            <a:rPr lang="es-ES" sz="2400" kern="1200" dirty="0">
              <a:hlinkClick xmlns:r="http://schemas.openxmlformats.org/officeDocument/2006/relationships" r:id="rId4"/>
            </a:rPr>
            <a:t>Diseño web adaptativo</a:t>
          </a:r>
          <a:r>
            <a:rPr lang="es-ES" sz="2400" kern="1200" dirty="0"/>
            <a:t>.</a:t>
          </a:r>
        </a:p>
        <a:p>
          <a:pPr marL="0" lvl="0" indent="0" algn="l" defTabSz="1066800" rtl="0">
            <a:lnSpc>
              <a:spcPct val="90000"/>
            </a:lnSpc>
            <a:spcBef>
              <a:spcPct val="0"/>
            </a:spcBef>
            <a:spcAft>
              <a:spcPct val="35000"/>
            </a:spcAft>
            <a:buNone/>
          </a:pPr>
          <a:r>
            <a:rPr lang="es-ES_tradnl" sz="2400" kern="1200" dirty="0"/>
            <a:t>Ejemplo:  @media </a:t>
          </a:r>
          <a:r>
            <a:rPr lang="es-ES_tradnl" sz="2400" kern="1200" dirty="0" err="1"/>
            <a:t>screen</a:t>
          </a:r>
          <a:r>
            <a:rPr lang="es-ES_tradnl" sz="2400" kern="1200" dirty="0"/>
            <a:t> and (min-width:500px) { ... }</a:t>
          </a:r>
        </a:p>
        <a:p>
          <a:pPr marL="0" lvl="0" indent="0" algn="l" defTabSz="1066800" rtl="0">
            <a:lnSpc>
              <a:spcPct val="90000"/>
            </a:lnSpc>
            <a:spcBef>
              <a:spcPct val="0"/>
            </a:spcBef>
            <a:spcAft>
              <a:spcPct val="35000"/>
            </a:spcAft>
            <a:buNone/>
          </a:pPr>
          <a:r>
            <a:rPr lang="es-ES_tradnl" sz="2400" kern="1200" dirty="0"/>
            <a:t>Ver archivo: “medioscss.docx”</a:t>
          </a:r>
        </a:p>
        <a:p>
          <a:pPr marL="0" lvl="0" indent="0" algn="l" defTabSz="1066800" rtl="0">
            <a:lnSpc>
              <a:spcPct val="90000"/>
            </a:lnSpc>
            <a:spcBef>
              <a:spcPct val="0"/>
            </a:spcBef>
            <a:spcAft>
              <a:spcPct val="35000"/>
            </a:spcAft>
            <a:buNone/>
          </a:pPr>
          <a:r>
            <a:rPr lang="es-ES_tradnl" sz="2400" kern="1200" dirty="0"/>
            <a:t>Enlace W3C: </a:t>
          </a:r>
          <a:r>
            <a:rPr lang="es-ES_tradnl" sz="2400" kern="1200" dirty="0">
              <a:hlinkClick xmlns:r="http://schemas.openxmlformats.org/officeDocument/2006/relationships" r:id="rId5"/>
            </a:rPr>
            <a:t>http://www.w3.org/TR/2012/REC-css3-mediaqueries-20120619/</a:t>
          </a:r>
          <a:endParaRPr lang="es-ES_tradnl" sz="2400" kern="1200" dirty="0"/>
        </a:p>
      </dsp:txBody>
      <dsp:txXfrm>
        <a:off x="263185" y="339812"/>
        <a:ext cx="7703230" cy="4864990"/>
      </dsp:txXfrm>
    </dsp:sp>
  </dsp:spTree>
</dsp:drawing>
</file>

<file path=ppt/diagrams/drawing10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49B08-39A2-4D19-B570-A59D659BA164}">
      <dsp:nvSpPr>
        <dsp:cNvPr id="0" name=""/>
        <dsp:cNvSpPr/>
      </dsp:nvSpPr>
      <dsp:spPr>
        <a:xfrm>
          <a:off x="0" y="11876"/>
          <a:ext cx="8147248" cy="715052"/>
        </a:xfrm>
        <a:prstGeom prst="roundRect">
          <a:avLst/>
        </a:prstGeom>
        <a:solidFill>
          <a:schemeClr val="tx2">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t>El siguiente ejemplo es muy útil para los textos que se muestran como libros:</a:t>
          </a:r>
        </a:p>
      </dsp:txBody>
      <dsp:txXfrm>
        <a:off x="34906" y="46782"/>
        <a:ext cx="8077436" cy="645240"/>
      </dsp:txXfrm>
    </dsp:sp>
    <dsp:sp modelId="{D8C0A243-171B-4D84-8CE1-F930EC7C0A78}">
      <dsp:nvSpPr>
        <dsp:cNvPr id="0" name=""/>
        <dsp:cNvSpPr/>
      </dsp:nvSpPr>
      <dsp:spPr>
        <a:xfrm>
          <a:off x="0" y="778769"/>
          <a:ext cx="8147248" cy="715052"/>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t>p + p { </a:t>
          </a:r>
          <a:r>
            <a:rPr lang="es-ES_tradnl" sz="1800" kern="1200" dirty="0" err="1"/>
            <a:t>text-indent</a:t>
          </a:r>
          <a:r>
            <a:rPr lang="es-ES_tradnl" sz="1800" kern="1200" dirty="0"/>
            <a:t>: 1.5em; }</a:t>
          </a:r>
        </a:p>
      </dsp:txBody>
      <dsp:txXfrm>
        <a:off x="34906" y="813675"/>
        <a:ext cx="8077436" cy="645240"/>
      </dsp:txXfrm>
    </dsp:sp>
    <dsp:sp modelId="{046B1955-275E-4510-835F-5074398CA9F0}">
      <dsp:nvSpPr>
        <dsp:cNvPr id="0" name=""/>
        <dsp:cNvSpPr/>
      </dsp:nvSpPr>
      <dsp:spPr>
        <a:xfrm>
          <a:off x="0" y="1545662"/>
          <a:ext cx="8147248" cy="715052"/>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t>En muchos libros, suele ser habitual que la primera línea de todos los párrafos esté </a:t>
          </a:r>
          <a:r>
            <a:rPr lang="es-ES_tradnl" sz="1800" kern="1200" dirty="0" err="1"/>
            <a:t>indentada</a:t>
          </a:r>
          <a:r>
            <a:rPr lang="es-ES_tradnl" sz="1800" kern="1200" dirty="0"/>
            <a:t>, salvo la primera línea del primer párrafo.</a:t>
          </a:r>
        </a:p>
      </dsp:txBody>
      <dsp:txXfrm>
        <a:off x="34906" y="1580568"/>
        <a:ext cx="8077436" cy="645240"/>
      </dsp:txXfrm>
    </dsp:sp>
    <dsp:sp modelId="{CCAB5E04-A083-4063-9BBE-0BD2F20D6ECC}">
      <dsp:nvSpPr>
        <dsp:cNvPr id="0" name=""/>
        <dsp:cNvSpPr/>
      </dsp:nvSpPr>
      <dsp:spPr>
        <a:xfrm>
          <a:off x="0" y="2312554"/>
          <a:ext cx="8147248" cy="715052"/>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t>Con el selector p + p, se seleccionan todos los párrafos que estén dentro del mismo elemento padre que otros párrafos y que vayan justo después de otro párrafo.</a:t>
          </a:r>
        </a:p>
      </dsp:txBody>
      <dsp:txXfrm>
        <a:off x="34906" y="2347460"/>
        <a:ext cx="8077436" cy="645240"/>
      </dsp:txXfrm>
    </dsp:sp>
    <dsp:sp modelId="{76F66AAF-41A4-487B-95F6-DD1286226692}">
      <dsp:nvSpPr>
        <dsp:cNvPr id="0" name=""/>
        <dsp:cNvSpPr/>
      </dsp:nvSpPr>
      <dsp:spPr>
        <a:xfrm>
          <a:off x="0" y="3079447"/>
          <a:ext cx="8147248" cy="715052"/>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t>En otras palabras, el selector p + p selecciona todos los párrafos de un elemento salvo el primer párrafo.</a:t>
          </a:r>
        </a:p>
      </dsp:txBody>
      <dsp:txXfrm>
        <a:off x="34906" y="3114353"/>
        <a:ext cx="8077436" cy="645240"/>
      </dsp:txXfrm>
    </dsp:sp>
    <dsp:sp modelId="{31E01FB8-005D-414C-BFE1-0B3DE9036EB0}">
      <dsp:nvSpPr>
        <dsp:cNvPr id="0" name=""/>
        <dsp:cNvSpPr/>
      </dsp:nvSpPr>
      <dsp:spPr>
        <a:xfrm>
          <a:off x="0" y="3794500"/>
          <a:ext cx="8147248"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675" tIns="22860" rIns="128016" bIns="22860" numCol="1" spcCol="1270" anchor="t" anchorCtr="0">
          <a:noAutofit/>
        </a:bodyPr>
        <a:lstStyle/>
        <a:p>
          <a:pPr marL="114300" lvl="1" indent="-114300" algn="l" defTabSz="622300" rtl="0">
            <a:lnSpc>
              <a:spcPct val="90000"/>
            </a:lnSpc>
            <a:spcBef>
              <a:spcPct val="0"/>
            </a:spcBef>
            <a:spcAft>
              <a:spcPct val="20000"/>
            </a:spcAft>
            <a:buChar char="•"/>
          </a:pPr>
          <a:endParaRPr lang="es-ES_tradnl" sz="1400" kern="1200" dirty="0"/>
        </a:p>
      </dsp:txBody>
      <dsp:txXfrm>
        <a:off x="0" y="3794500"/>
        <a:ext cx="8147248" cy="298080"/>
      </dsp:txXfrm>
    </dsp:sp>
  </dsp:spTree>
</dsp:drawing>
</file>

<file path=ppt/diagrams/drawing10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91086-3EFD-4E45-A814-51545FCE56B9}">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 sz="2800" kern="1200" dirty="0"/>
            <a:t>Ejemplo de anidamiento de selectores adyacentes sobre dos etiquetas &lt;i&gt; y &lt;b&gt;.</a:t>
          </a:r>
          <a:endParaRPr lang="es-ES_tradnl" sz="2800" kern="1200" dirty="0"/>
        </a:p>
      </dsp:txBody>
      <dsp:txXfrm>
        <a:off x="54373" y="68953"/>
        <a:ext cx="8120854" cy="1005094"/>
      </dsp:txXfrm>
    </dsp:sp>
  </dsp:spTree>
</dsp:drawing>
</file>

<file path=ppt/diagrams/drawing10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063FE-7699-4D1B-AC54-9DC5BF7BC598}">
      <dsp:nvSpPr>
        <dsp:cNvPr id="0" name=""/>
        <dsp:cNvSpPr/>
      </dsp:nvSpPr>
      <dsp:spPr>
        <a:xfrm>
          <a:off x="0" y="168897"/>
          <a:ext cx="8229600"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 sz="2300" kern="1200" dirty="0"/>
            <a:t>Sólo se aplicará el estilo sobre &lt;b&gt; si hay una etiqueta adyacente &lt;i&gt;. En este ejemplo sólo la palabra advertencia aparecerá en rojo.</a:t>
          </a:r>
          <a:endParaRPr lang="es-ES_tradnl" sz="2300" kern="1200" dirty="0"/>
        </a:p>
      </dsp:txBody>
      <dsp:txXfrm>
        <a:off x="44664" y="213561"/>
        <a:ext cx="8140272" cy="825612"/>
      </dsp:txXfrm>
    </dsp:sp>
  </dsp:spTree>
</dsp:drawing>
</file>

<file path=ppt/diagrams/drawing10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1804F-497D-4763-B8E6-9054E417249B}">
      <dsp:nvSpPr>
        <dsp:cNvPr id="0" name=""/>
        <dsp:cNvSpPr/>
      </dsp:nvSpPr>
      <dsp:spPr>
        <a:xfrm>
          <a:off x="0" y="5262"/>
          <a:ext cx="82296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_tradnl" sz="2900" kern="1200" dirty="0"/>
            <a:t>Actividad 3.4.1</a:t>
          </a:r>
        </a:p>
      </dsp:txBody>
      <dsp:txXfrm>
        <a:off x="33955" y="39217"/>
        <a:ext cx="8161690" cy="627655"/>
      </dsp:txXfrm>
    </dsp:sp>
  </dsp:spTree>
</dsp:drawing>
</file>

<file path=ppt/diagrams/drawing10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5A290-91BA-471F-9FA6-7D4E5628742F}">
      <dsp:nvSpPr>
        <dsp:cNvPr id="0" name=""/>
        <dsp:cNvSpPr/>
      </dsp:nvSpPr>
      <dsp:spPr>
        <a:xfrm>
          <a:off x="0" y="34232"/>
          <a:ext cx="8136904" cy="263835"/>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s-ES" sz="1100" kern="1200" dirty="0"/>
            <a:t>Interprete qué hace el siguiente código.</a:t>
          </a:r>
          <a:endParaRPr lang="es-ES_tradnl" sz="1100" kern="1200" dirty="0"/>
        </a:p>
      </dsp:txBody>
      <dsp:txXfrm>
        <a:off x="12879" y="47111"/>
        <a:ext cx="8111146" cy="238077"/>
      </dsp:txXfrm>
    </dsp:sp>
    <dsp:sp modelId="{89A53787-DC7B-4A82-B49B-5206A65C94C7}">
      <dsp:nvSpPr>
        <dsp:cNvPr id="0" name=""/>
        <dsp:cNvSpPr/>
      </dsp:nvSpPr>
      <dsp:spPr>
        <a:xfrm>
          <a:off x="0" y="329747"/>
          <a:ext cx="8136904" cy="263835"/>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s-ES" sz="1100" kern="1200" dirty="0"/>
            <a:t>¿De qué color aparecerán los elementos de la lista?</a:t>
          </a:r>
          <a:endParaRPr lang="es-ES_tradnl" sz="1100" kern="1200" dirty="0"/>
        </a:p>
      </dsp:txBody>
      <dsp:txXfrm>
        <a:off x="12879" y="342626"/>
        <a:ext cx="8111146" cy="238077"/>
      </dsp:txXfrm>
    </dsp:sp>
    <dsp:sp modelId="{F8DC9E20-29E8-4A38-B756-583B712DDC01}">
      <dsp:nvSpPr>
        <dsp:cNvPr id="0" name=""/>
        <dsp:cNvSpPr/>
      </dsp:nvSpPr>
      <dsp:spPr>
        <a:xfrm>
          <a:off x="0" y="625262"/>
          <a:ext cx="8136904" cy="263835"/>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s-ES" sz="1100" kern="1200" dirty="0"/>
            <a:t>¿De qué tamaño?. Una vez realizado comprobar el resultado en el navegador.</a:t>
          </a:r>
        </a:p>
      </dsp:txBody>
      <dsp:txXfrm>
        <a:off x="12879" y="638141"/>
        <a:ext cx="8111146" cy="238077"/>
      </dsp:txXfrm>
    </dsp:sp>
  </dsp:spTree>
</dsp:drawing>
</file>

<file path=ppt/diagrams/drawing10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435DE-7FD5-476C-B8E2-77A0802E4940}">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_tradnl" sz="4700" kern="1200" dirty="0"/>
            <a:t>Anidamientos</a:t>
          </a:r>
        </a:p>
      </dsp:txBody>
      <dsp:txXfrm>
        <a:off x="55030" y="62882"/>
        <a:ext cx="8119540" cy="1017235"/>
      </dsp:txXfrm>
    </dsp:sp>
  </dsp:spTree>
</dsp:drawing>
</file>

<file path=ppt/diagrams/drawing10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54606-928A-4F70-9C23-B5741E8F05BD}">
      <dsp:nvSpPr>
        <dsp:cNvPr id="0" name=""/>
        <dsp:cNvSpPr/>
      </dsp:nvSpPr>
      <dsp:spPr>
        <a:xfrm>
          <a:off x="0" y="55"/>
          <a:ext cx="8221569"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s-ES" sz="4000" kern="1200" dirty="0"/>
            <a:t>•Los ejemplos anteriores se han hecho con etiquetas</a:t>
          </a:r>
          <a:endParaRPr lang="es-ES_tradnl" sz="4000" kern="1200" dirty="0"/>
        </a:p>
      </dsp:txBody>
      <dsp:txXfrm>
        <a:off x="107773" y="107828"/>
        <a:ext cx="8006023" cy="1992186"/>
      </dsp:txXfrm>
    </dsp:sp>
    <dsp:sp modelId="{A676C6A5-CE96-4B21-9156-BD7F84BB4D76}">
      <dsp:nvSpPr>
        <dsp:cNvPr id="0" name=""/>
        <dsp:cNvSpPr/>
      </dsp:nvSpPr>
      <dsp:spPr>
        <a:xfrm rot="5400000">
          <a:off x="4713034" y="788569"/>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s-ES_tradnl" sz="3100" kern="1200" dirty="0"/>
            <a:t>–Clases</a:t>
          </a:r>
        </a:p>
        <a:p>
          <a:pPr marL="285750" lvl="1" indent="-285750" algn="l" defTabSz="1377950" rtl="0">
            <a:lnSpc>
              <a:spcPct val="90000"/>
            </a:lnSpc>
            <a:spcBef>
              <a:spcPct val="0"/>
            </a:spcBef>
            <a:spcAft>
              <a:spcPct val="15000"/>
            </a:spcAft>
            <a:buChar char="•"/>
          </a:pPr>
          <a:r>
            <a:rPr lang="es-ES_tradnl" sz="3100" kern="1200" dirty="0"/>
            <a:t>–Identificadores</a:t>
          </a:r>
        </a:p>
        <a:p>
          <a:pPr marL="285750" lvl="1" indent="-285750" algn="l" defTabSz="1377950" rtl="0">
            <a:lnSpc>
              <a:spcPct val="90000"/>
            </a:lnSpc>
            <a:spcBef>
              <a:spcPct val="0"/>
            </a:spcBef>
            <a:spcAft>
              <a:spcPct val="15000"/>
            </a:spcAft>
            <a:buChar char="•"/>
          </a:pPr>
          <a:r>
            <a:rPr lang="es-ES_tradnl" sz="3100" kern="1200" dirty="0"/>
            <a:t>–Combinaciones</a:t>
          </a:r>
        </a:p>
      </dsp:txBody>
      <dsp:txXfrm rot="-5400000">
        <a:off x="2962655" y="2625166"/>
        <a:ext cx="5180726" cy="1593750"/>
      </dsp:txXfrm>
    </dsp:sp>
    <dsp:sp modelId="{3E661E92-82F8-4E52-A10C-C9FB581194FF}">
      <dsp:nvSpPr>
        <dsp:cNvPr id="0" name=""/>
        <dsp:cNvSpPr/>
      </dsp:nvSpPr>
      <dsp:spPr>
        <a:xfrm>
          <a:off x="0"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s-ES_tradnl" sz="4000" kern="1200" dirty="0"/>
            <a:t>•También son  válidos con:</a:t>
          </a:r>
        </a:p>
      </dsp:txBody>
      <dsp:txXfrm>
        <a:off x="107773" y="2425947"/>
        <a:ext cx="2747110" cy="1992186"/>
      </dsp:txXfrm>
    </dsp:sp>
  </dsp:spTree>
</dsp:drawing>
</file>

<file path=ppt/diagrams/drawing10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44078-B44A-4C0E-9A85-63780248C824}">
      <dsp:nvSpPr>
        <dsp:cNvPr id="0" name=""/>
        <dsp:cNvSpPr/>
      </dsp:nvSpPr>
      <dsp:spPr>
        <a:xfrm>
          <a:off x="0" y="5235"/>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_tradnl" sz="2600" kern="1200" dirty="0"/>
            <a:t>Selector de atributos</a:t>
          </a:r>
        </a:p>
      </dsp:txBody>
      <dsp:txXfrm>
        <a:off x="30442" y="35677"/>
        <a:ext cx="8168716" cy="562726"/>
      </dsp:txXfrm>
    </dsp:sp>
  </dsp:spTree>
</dsp:drawing>
</file>

<file path=ppt/diagrams/drawing10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F82AE-9009-481B-9038-DFC336F5322A}">
      <dsp:nvSpPr>
        <dsp:cNvPr id="0" name=""/>
        <dsp:cNvSpPr/>
      </dsp:nvSpPr>
      <dsp:spPr>
        <a:xfrm>
          <a:off x="0" y="5262"/>
          <a:ext cx="82296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_tradnl" sz="2900" kern="1200" dirty="0"/>
            <a:t>Ejemplos de selectores de atributos:</a:t>
          </a:r>
        </a:p>
      </dsp:txBody>
      <dsp:txXfrm>
        <a:off x="33955" y="39217"/>
        <a:ext cx="8161690" cy="627655"/>
      </dsp:txXfrm>
    </dsp:sp>
  </dsp:spTree>
</dsp:drawing>
</file>

<file path=ppt/diagrams/drawing10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A5ED8-AFD9-4B74-B371-5D249D8FA51A}">
      <dsp:nvSpPr>
        <dsp:cNvPr id="0" name=""/>
        <dsp:cNvSpPr/>
      </dsp:nvSpPr>
      <dsp:spPr>
        <a:xfrm>
          <a:off x="0" y="77415"/>
          <a:ext cx="3744416" cy="6232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kern="1200" dirty="0"/>
            <a:t>Ejemplo de selectores de atributos</a:t>
          </a:r>
        </a:p>
      </dsp:txBody>
      <dsp:txXfrm>
        <a:off x="30425" y="107840"/>
        <a:ext cx="3683566" cy="5624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A4E5E-CA74-4346-8FC6-3C6B8BEADBCA}">
      <dsp:nvSpPr>
        <dsp:cNvPr id="0" name=""/>
        <dsp:cNvSpPr/>
      </dsp:nvSpPr>
      <dsp:spPr>
        <a:xfrm>
          <a:off x="0" y="0"/>
          <a:ext cx="8229600" cy="95471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_tradnl" sz="2400" kern="1200" dirty="0"/>
            <a:t>Usando los Media </a:t>
          </a:r>
          <a:r>
            <a:rPr lang="es-ES_tradnl" sz="2400" kern="1200" dirty="0" err="1"/>
            <a:t>Queries</a:t>
          </a:r>
          <a:br>
            <a:rPr lang="es-ES_tradnl" sz="2400" kern="1200" dirty="0"/>
          </a:br>
          <a:endParaRPr lang="es-ES_tradnl" sz="2400" kern="1200" dirty="0"/>
        </a:p>
      </dsp:txBody>
      <dsp:txXfrm>
        <a:off x="46606" y="46606"/>
        <a:ext cx="8136388" cy="861507"/>
      </dsp:txXfrm>
    </dsp:sp>
  </dsp:spTree>
</dsp:drawing>
</file>

<file path=ppt/diagrams/drawing1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0ED3F-89A1-47BD-B383-975CE1CEB9EF}">
      <dsp:nvSpPr>
        <dsp:cNvPr id="0" name=""/>
        <dsp:cNvSpPr/>
      </dsp:nvSpPr>
      <dsp:spPr>
        <a:xfrm>
          <a:off x="0" y="0"/>
          <a:ext cx="8229600" cy="989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t>Actividad 3.4.2. </a:t>
          </a:r>
          <a:r>
            <a:rPr lang="es-ES" sz="1800" b="0" i="0" kern="1200" dirty="0"/>
            <a:t>A partir del código  proporcionado, añadir las reglas  necesarias para que la página resultante tenga el mismo aspecto que el de la siguiente imagen:</a:t>
          </a:r>
          <a:r>
            <a:rPr lang="es-ES_tradnl" sz="1800" kern="1200" dirty="0"/>
            <a:t>:</a:t>
          </a:r>
          <a:br>
            <a:rPr lang="es-ES_tradnl" sz="1800" kern="1200" dirty="0"/>
          </a:br>
          <a:endParaRPr lang="es-ES_tradnl" sz="1800" kern="1200" dirty="0"/>
        </a:p>
      </dsp:txBody>
      <dsp:txXfrm>
        <a:off x="48319" y="48319"/>
        <a:ext cx="8132962" cy="8931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4FCFB-BB05-4D6D-8A5E-D83B16C3BD19}">
      <dsp:nvSpPr>
        <dsp:cNvPr id="0" name=""/>
        <dsp:cNvSpPr/>
      </dsp:nvSpPr>
      <dsp:spPr>
        <a:xfrm>
          <a:off x="0" y="0"/>
          <a:ext cx="8229600" cy="1367187"/>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s-ES" sz="1400" kern="1200" dirty="0"/>
            <a:t>Una media </a:t>
          </a:r>
          <a:r>
            <a:rPr lang="es-ES" sz="1400" kern="1200" dirty="0" err="1"/>
            <a:t>query</a:t>
          </a:r>
          <a:r>
            <a:rPr lang="es-ES" sz="1400" kern="1200" dirty="0"/>
            <a:t> </a:t>
          </a:r>
          <a:r>
            <a:rPr lang="es-ES" sz="1400" b="0" i="0" kern="1200" dirty="0"/>
            <a:t>consiste en un tipo de medio y al menos una consulta que limita las hojas de estilo utilizando características del medio como ancho, alto y color. </a:t>
          </a:r>
        </a:p>
        <a:p>
          <a:pPr marL="0" lvl="0" indent="0" algn="l" defTabSz="622300" rtl="0">
            <a:lnSpc>
              <a:spcPct val="90000"/>
            </a:lnSpc>
            <a:spcBef>
              <a:spcPct val="0"/>
            </a:spcBef>
            <a:spcAft>
              <a:spcPct val="35000"/>
            </a:spcAft>
            <a:buNone/>
          </a:pPr>
          <a:r>
            <a:rPr lang="es-ES" sz="1400" b="0" i="0" kern="1200" dirty="0"/>
            <a:t>Añadido en </a:t>
          </a:r>
          <a:r>
            <a:rPr lang="es-ES" sz="1400" b="0" i="0" kern="1200" dirty="0">
              <a:hlinkClick xmlns:r="http://schemas.openxmlformats.org/officeDocument/2006/relationships" r:id="rId1" tooltip="/en-US/docs/CSS/CSS3"/>
            </a:rPr>
            <a:t>CSS3</a:t>
          </a:r>
          <a:r>
            <a:rPr lang="es-ES" sz="1400" b="0" i="0" kern="1200" dirty="0"/>
            <a:t>, las media </a:t>
          </a:r>
          <a:r>
            <a:rPr lang="es-ES" sz="1400" b="0" i="0" kern="1200" dirty="0" err="1"/>
            <a:t>queries</a:t>
          </a:r>
          <a:r>
            <a:rPr lang="es-ES" sz="1400" b="0" i="0" kern="1200" dirty="0"/>
            <a:t> dejan que la presentación del contenido se adapte a un rango especifico de dispositivos de salida sin tener que cambiar el contenido en sí.</a:t>
          </a:r>
          <a:endParaRPr lang="es-ES_tradnl" sz="1400" kern="1200" dirty="0"/>
        </a:p>
      </dsp:txBody>
      <dsp:txXfrm>
        <a:off x="66741" y="66741"/>
        <a:ext cx="8096118" cy="1233705"/>
      </dsp:txXfrm>
    </dsp:sp>
    <dsp:sp modelId="{320C9B01-C190-44A2-AD1C-D0416EF0137D}">
      <dsp:nvSpPr>
        <dsp:cNvPr id="0" name=""/>
        <dsp:cNvSpPr/>
      </dsp:nvSpPr>
      <dsp:spPr>
        <a:xfrm>
          <a:off x="0" y="1439196"/>
          <a:ext cx="8229600" cy="136719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s-ES" sz="1400" b="0" i="0" kern="1200" dirty="0"/>
            <a:t>Las Media </a:t>
          </a:r>
          <a:r>
            <a:rPr lang="es-ES" sz="1400" b="0" i="0" kern="1200" dirty="0" err="1"/>
            <a:t>queries</a:t>
          </a:r>
          <a:r>
            <a:rPr lang="es-ES" sz="1400" b="0" i="0" kern="1200" dirty="0"/>
            <a:t> constan de un </a:t>
          </a:r>
          <a:r>
            <a:rPr lang="es-ES" sz="1400" b="0" i="0" kern="1200" dirty="0">
              <a:hlinkClick xmlns:r="http://schemas.openxmlformats.org/officeDocument/2006/relationships" r:id="rId2" tooltip="En/CSS/@media"/>
            </a:rPr>
            <a:t>media </a:t>
          </a:r>
          <a:r>
            <a:rPr lang="es-ES" sz="1400" b="0" i="0" kern="1200" dirty="0" err="1">
              <a:hlinkClick xmlns:r="http://schemas.openxmlformats.org/officeDocument/2006/relationships" r:id="rId2" tooltip="En/CSS/@media"/>
            </a:rPr>
            <a:t>type</a:t>
          </a:r>
          <a:r>
            <a:rPr lang="es-ES" sz="1400" b="0" i="0" kern="1200" dirty="0"/>
            <a:t> y  una o mas expresiones, implicando características del medio, la cual se resuelve como verdadera o falsa.</a:t>
          </a:r>
        </a:p>
        <a:p>
          <a:pPr marL="0" lvl="0" indent="0" algn="l" defTabSz="622300" rtl="0">
            <a:lnSpc>
              <a:spcPct val="90000"/>
            </a:lnSpc>
            <a:spcBef>
              <a:spcPct val="0"/>
            </a:spcBef>
            <a:spcAft>
              <a:spcPct val="35000"/>
            </a:spcAft>
            <a:buNone/>
          </a:pPr>
          <a:r>
            <a:rPr lang="es-ES" sz="1400" b="0" i="0" kern="1200" dirty="0"/>
            <a:t> El resultado de la consulta es verdadera si el tipo de medio especificado en el media </a:t>
          </a:r>
          <a:r>
            <a:rPr lang="es-ES" sz="1400" b="0" i="0" kern="1200" dirty="0" err="1"/>
            <a:t>query</a:t>
          </a:r>
          <a:r>
            <a:rPr lang="es-ES" sz="1400" b="0" i="0" kern="1200" dirty="0"/>
            <a:t> concuerda con el tipo de dispositivo que está siendo mostrado y todas las expresiones en el media </a:t>
          </a:r>
          <a:r>
            <a:rPr lang="es-ES" sz="1400" b="0" i="0" kern="1200" dirty="0" err="1"/>
            <a:t>query</a:t>
          </a:r>
          <a:r>
            <a:rPr lang="es-ES" sz="1400" b="0" i="0" kern="1200" dirty="0"/>
            <a:t> son verdaderas.</a:t>
          </a:r>
          <a:endParaRPr lang="es-ES_tradnl" sz="1400" kern="1200" dirty="0"/>
        </a:p>
      </dsp:txBody>
      <dsp:txXfrm>
        <a:off x="66741" y="1505937"/>
        <a:ext cx="8096118" cy="1233716"/>
      </dsp:txXfrm>
    </dsp:sp>
    <dsp:sp modelId="{6ED58026-9BF1-43A8-9E36-C98CABA26D07}">
      <dsp:nvSpPr>
        <dsp:cNvPr id="0" name=""/>
        <dsp:cNvSpPr/>
      </dsp:nvSpPr>
      <dsp:spPr>
        <a:xfrm>
          <a:off x="0" y="2904808"/>
          <a:ext cx="8229600" cy="749826"/>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s-ES" sz="1400" kern="1200" dirty="0"/>
            <a:t>Cuando un media </a:t>
          </a:r>
          <a:r>
            <a:rPr lang="es-ES" sz="1400" kern="1200" dirty="0" err="1"/>
            <a:t>query</a:t>
          </a:r>
          <a:r>
            <a:rPr lang="es-ES" sz="1400" kern="1200" dirty="0"/>
            <a:t> es verdadero, la hoja de estilo correspondiente o las reglas de estilo son aplicadas, siguiendo las reglas normales de cascada (</a:t>
          </a:r>
          <a:r>
            <a:rPr lang="es-ES" sz="1400" kern="1200" dirty="0" err="1"/>
            <a:t>cascading</a:t>
          </a:r>
          <a:r>
            <a:rPr lang="es-ES" sz="1400" kern="1200" dirty="0"/>
            <a:t>).</a:t>
          </a:r>
          <a:r>
            <a:rPr lang="es-ES" sz="1400" kern="1200" baseline="30000" dirty="0">
              <a:hlinkClick xmlns:r="http://schemas.openxmlformats.org/officeDocument/2006/relationships" r:id="rId3"/>
            </a:rPr>
            <a:t>6</a:t>
          </a:r>
          <a:endParaRPr lang="es-ES_tradnl" sz="1400" kern="1200" dirty="0"/>
        </a:p>
      </dsp:txBody>
      <dsp:txXfrm>
        <a:off x="36603" y="2941411"/>
        <a:ext cx="8156394" cy="6766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257A9-CC39-41A9-B27A-B7BABFC7251A}">
      <dsp:nvSpPr>
        <dsp:cNvPr id="0" name=""/>
        <dsp:cNvSpPr/>
      </dsp:nvSpPr>
      <dsp:spPr>
        <a:xfrm>
          <a:off x="37" y="168804"/>
          <a:ext cx="3566716" cy="73550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s-ES" sz="2000" kern="1200" dirty="0"/>
            <a:t>Medios definidos con las reglas de tipo @media</a:t>
          </a:r>
          <a:endParaRPr lang="es-ES_tradnl" sz="2000" kern="1200" dirty="0"/>
        </a:p>
      </dsp:txBody>
      <dsp:txXfrm>
        <a:off x="37" y="168804"/>
        <a:ext cx="3566716" cy="735503"/>
      </dsp:txXfrm>
    </dsp:sp>
    <dsp:sp modelId="{2EC7CB0B-66EC-4CFF-8A76-736B767356B3}">
      <dsp:nvSpPr>
        <dsp:cNvPr id="0" name=""/>
        <dsp:cNvSpPr/>
      </dsp:nvSpPr>
      <dsp:spPr>
        <a:xfrm>
          <a:off x="37" y="904307"/>
          <a:ext cx="3566716" cy="4282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s-ES" sz="2000" kern="1200" dirty="0"/>
            <a:t>Las reglas @media son un tipo especial de regla </a:t>
          </a:r>
          <a:r>
            <a:rPr lang="es-ES" sz="2000" kern="1200" dirty="0" err="1"/>
            <a:t>CSS</a:t>
          </a:r>
          <a:r>
            <a:rPr lang="es-ES" sz="2000" kern="1200" dirty="0"/>
            <a:t> que permiten indicar de forma directa el medio o medios en los que se aplicarán los estilos incluidos en la regla.</a:t>
          </a:r>
          <a:endParaRPr lang="es-ES_tradnl" sz="2000" kern="1200" dirty="0"/>
        </a:p>
        <a:p>
          <a:pPr marL="228600" lvl="1" indent="-228600" algn="l" defTabSz="889000" rtl="0">
            <a:lnSpc>
              <a:spcPct val="90000"/>
            </a:lnSpc>
            <a:spcBef>
              <a:spcPct val="0"/>
            </a:spcBef>
            <a:spcAft>
              <a:spcPct val="15000"/>
            </a:spcAft>
            <a:buChar char="•"/>
          </a:pPr>
          <a:r>
            <a:rPr lang="es-ES" sz="2000" kern="1200" dirty="0"/>
            <a:t>Para especificar el medio en el que se aplican los estilos, se incluye su nombre después de @media. </a:t>
          </a:r>
        </a:p>
        <a:p>
          <a:pPr marL="228600" lvl="1" indent="-228600" algn="l" defTabSz="889000" rtl="0">
            <a:lnSpc>
              <a:spcPct val="90000"/>
            </a:lnSpc>
            <a:spcBef>
              <a:spcPct val="0"/>
            </a:spcBef>
            <a:spcAft>
              <a:spcPct val="15000"/>
            </a:spcAft>
            <a:buChar char="•"/>
          </a:pPr>
          <a:r>
            <a:rPr lang="es-ES" sz="2000" kern="1200" dirty="0"/>
            <a:t>Si los estilos se aplican a varios medios, se incluyen los nombres de todos los medios separados por comas.</a:t>
          </a:r>
        </a:p>
      </dsp:txBody>
      <dsp:txXfrm>
        <a:off x="37" y="904307"/>
        <a:ext cx="3566716" cy="4282199"/>
      </dsp:txXfrm>
    </dsp:sp>
    <dsp:sp modelId="{C8D77A97-C456-4040-AA71-335AB0923396}">
      <dsp:nvSpPr>
        <dsp:cNvPr id="0" name=""/>
        <dsp:cNvSpPr/>
      </dsp:nvSpPr>
      <dsp:spPr>
        <a:xfrm>
          <a:off x="4066094" y="168804"/>
          <a:ext cx="3566716" cy="73550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s-ES" sz="2000" kern="1200" dirty="0"/>
            <a:t>A continuación se muestra un ejemplo sencillo:</a:t>
          </a:r>
          <a:endParaRPr lang="es-ES_tradnl" sz="2000" kern="1200" dirty="0"/>
        </a:p>
      </dsp:txBody>
      <dsp:txXfrm>
        <a:off x="4066094" y="168804"/>
        <a:ext cx="3566716" cy="735503"/>
      </dsp:txXfrm>
    </dsp:sp>
    <dsp:sp modelId="{ADACBF24-AAE1-414B-B5F7-E785DE5CD9FE}">
      <dsp:nvSpPr>
        <dsp:cNvPr id="0" name=""/>
        <dsp:cNvSpPr/>
      </dsp:nvSpPr>
      <dsp:spPr>
        <a:xfrm>
          <a:off x="4066094" y="904307"/>
          <a:ext cx="3566716" cy="4282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s-ES" sz="2000" kern="1200" dirty="0"/>
            <a:t>@media </a:t>
          </a:r>
          <a:r>
            <a:rPr lang="es-ES" sz="2000" kern="1200" dirty="0" err="1"/>
            <a:t>print</a:t>
          </a:r>
          <a:r>
            <a:rPr lang="es-ES" sz="2000" kern="1200" dirty="0"/>
            <a:t> {</a:t>
          </a:r>
          <a:endParaRPr lang="es-ES_tradnl" sz="2000" kern="1200" dirty="0"/>
        </a:p>
        <a:p>
          <a:pPr marL="228600" lvl="1" indent="-228600" algn="l" defTabSz="889000" rtl="0">
            <a:lnSpc>
              <a:spcPct val="90000"/>
            </a:lnSpc>
            <a:spcBef>
              <a:spcPct val="0"/>
            </a:spcBef>
            <a:spcAft>
              <a:spcPct val="15000"/>
            </a:spcAft>
            <a:buChar char="•"/>
          </a:pPr>
          <a:r>
            <a:rPr lang="es-ES" sz="2000" kern="1200" dirty="0" err="1"/>
            <a:t>body</a:t>
          </a:r>
          <a:r>
            <a:rPr lang="es-ES" sz="2000" kern="1200" dirty="0"/>
            <a:t> { </a:t>
          </a:r>
          <a:r>
            <a:rPr lang="es-ES" sz="2000" kern="1200" dirty="0" err="1"/>
            <a:t>font-size</a:t>
          </a:r>
          <a:r>
            <a:rPr lang="es-ES" sz="2000" kern="1200" dirty="0"/>
            <a:t>: 10pt }</a:t>
          </a:r>
          <a:endParaRPr lang="es-ES_tradnl" sz="2000" kern="1200" dirty="0"/>
        </a:p>
        <a:p>
          <a:pPr marL="228600" lvl="1" indent="-228600" algn="l" defTabSz="889000" rtl="0">
            <a:lnSpc>
              <a:spcPct val="90000"/>
            </a:lnSpc>
            <a:spcBef>
              <a:spcPct val="0"/>
            </a:spcBef>
            <a:spcAft>
              <a:spcPct val="15000"/>
            </a:spcAft>
            <a:buChar char="•"/>
          </a:pPr>
          <a:r>
            <a:rPr lang="es-ES" sz="2000" kern="1200" dirty="0"/>
            <a:t>}</a:t>
          </a:r>
          <a:endParaRPr lang="es-ES_tradnl" sz="2000" kern="1200" dirty="0"/>
        </a:p>
        <a:p>
          <a:pPr marL="228600" lvl="1" indent="-228600" algn="l" defTabSz="889000" rtl="0">
            <a:lnSpc>
              <a:spcPct val="90000"/>
            </a:lnSpc>
            <a:spcBef>
              <a:spcPct val="0"/>
            </a:spcBef>
            <a:spcAft>
              <a:spcPct val="15000"/>
            </a:spcAft>
            <a:buChar char="•"/>
          </a:pPr>
          <a:r>
            <a:rPr lang="es-ES" sz="2000" kern="1200" dirty="0"/>
            <a:t>@media </a:t>
          </a:r>
          <a:r>
            <a:rPr lang="es-ES" sz="2000" kern="1200" dirty="0" err="1"/>
            <a:t>screen</a:t>
          </a:r>
          <a:r>
            <a:rPr lang="es-ES" sz="2000" kern="1200" dirty="0"/>
            <a:t> {</a:t>
          </a:r>
          <a:endParaRPr lang="es-ES_tradnl" sz="2000" kern="1200" dirty="0"/>
        </a:p>
        <a:p>
          <a:pPr marL="228600" lvl="1" indent="-228600" algn="l" defTabSz="889000" rtl="0">
            <a:lnSpc>
              <a:spcPct val="90000"/>
            </a:lnSpc>
            <a:spcBef>
              <a:spcPct val="0"/>
            </a:spcBef>
            <a:spcAft>
              <a:spcPct val="15000"/>
            </a:spcAft>
            <a:buChar char="•"/>
          </a:pPr>
          <a:r>
            <a:rPr lang="es-ES" sz="2000" kern="1200" dirty="0" err="1"/>
            <a:t>body</a:t>
          </a:r>
          <a:r>
            <a:rPr lang="es-ES" sz="2000" kern="1200" dirty="0"/>
            <a:t> { </a:t>
          </a:r>
          <a:r>
            <a:rPr lang="es-ES" sz="2000" kern="1200" dirty="0" err="1"/>
            <a:t>font-size</a:t>
          </a:r>
          <a:r>
            <a:rPr lang="es-ES" sz="2000" kern="1200" dirty="0"/>
            <a:t>: 13px }</a:t>
          </a:r>
          <a:endParaRPr lang="es-ES_tradnl" sz="2000" kern="1200" dirty="0"/>
        </a:p>
        <a:p>
          <a:pPr marL="228600" lvl="1" indent="-228600" algn="l" defTabSz="889000" rtl="0">
            <a:lnSpc>
              <a:spcPct val="90000"/>
            </a:lnSpc>
            <a:spcBef>
              <a:spcPct val="0"/>
            </a:spcBef>
            <a:spcAft>
              <a:spcPct val="15000"/>
            </a:spcAft>
            <a:buChar char="•"/>
          </a:pPr>
          <a:r>
            <a:rPr lang="es-ES" sz="2000" kern="1200" dirty="0"/>
            <a:t>Introducción a </a:t>
          </a:r>
          <a:r>
            <a:rPr lang="es-ES" sz="2000" kern="1200" dirty="0" err="1"/>
            <a:t>CSS</a:t>
          </a:r>
          <a:r>
            <a:rPr lang="es-ES" sz="2000" kern="1200" dirty="0"/>
            <a:t>. Introducción</a:t>
          </a:r>
          <a:endParaRPr lang="es-ES_tradnl" sz="2000" kern="1200" dirty="0"/>
        </a:p>
        <a:p>
          <a:pPr marL="228600" lvl="1" indent="-228600" algn="l" defTabSz="889000" rtl="0">
            <a:lnSpc>
              <a:spcPct val="90000"/>
            </a:lnSpc>
            <a:spcBef>
              <a:spcPct val="0"/>
            </a:spcBef>
            <a:spcAft>
              <a:spcPct val="15000"/>
            </a:spcAft>
            <a:buChar char="•"/>
          </a:pPr>
          <a:r>
            <a:rPr lang="es-ES" sz="2000" kern="1200" dirty="0"/>
            <a:t>}</a:t>
          </a:r>
          <a:endParaRPr lang="es-ES_tradnl" sz="2000" kern="1200" dirty="0"/>
        </a:p>
        <a:p>
          <a:pPr marL="228600" lvl="1" indent="-228600" algn="l" defTabSz="889000" rtl="0">
            <a:lnSpc>
              <a:spcPct val="90000"/>
            </a:lnSpc>
            <a:spcBef>
              <a:spcPct val="0"/>
            </a:spcBef>
            <a:spcAft>
              <a:spcPct val="15000"/>
            </a:spcAft>
            <a:buChar char="•"/>
          </a:pPr>
          <a:r>
            <a:rPr lang="es-ES" sz="2000" kern="1200" dirty="0"/>
            <a:t>@media </a:t>
          </a:r>
          <a:r>
            <a:rPr lang="es-ES" sz="2000" kern="1200" dirty="0" err="1"/>
            <a:t>screen</a:t>
          </a:r>
          <a:r>
            <a:rPr lang="es-ES" sz="2000" kern="1200" dirty="0"/>
            <a:t>, </a:t>
          </a:r>
          <a:r>
            <a:rPr lang="es-ES" sz="2000" kern="1200" dirty="0" err="1"/>
            <a:t>print</a:t>
          </a:r>
          <a:r>
            <a:rPr lang="es-ES" sz="2000" kern="1200" dirty="0"/>
            <a:t> {</a:t>
          </a:r>
          <a:endParaRPr lang="es-ES_tradnl" sz="2000" kern="1200" dirty="0"/>
        </a:p>
        <a:p>
          <a:pPr marL="228600" lvl="1" indent="-228600" algn="l" defTabSz="889000" rtl="0">
            <a:lnSpc>
              <a:spcPct val="90000"/>
            </a:lnSpc>
            <a:spcBef>
              <a:spcPct val="0"/>
            </a:spcBef>
            <a:spcAft>
              <a:spcPct val="15000"/>
            </a:spcAft>
            <a:buChar char="•"/>
          </a:pPr>
          <a:r>
            <a:rPr lang="es-ES" sz="2000" kern="1200" dirty="0" err="1"/>
            <a:t>body</a:t>
          </a:r>
          <a:r>
            <a:rPr lang="es-ES" sz="2000" kern="1200" dirty="0"/>
            <a:t> { line-</a:t>
          </a:r>
          <a:r>
            <a:rPr lang="es-ES" sz="2000" kern="1200" dirty="0" err="1"/>
            <a:t>height</a:t>
          </a:r>
          <a:r>
            <a:rPr lang="es-ES" sz="2000" kern="1200" dirty="0"/>
            <a:t>: 1.2 }</a:t>
          </a:r>
          <a:endParaRPr lang="es-ES_tradnl" sz="2000" kern="1200" dirty="0"/>
        </a:p>
        <a:p>
          <a:pPr marL="228600" lvl="1" indent="-228600" algn="l" defTabSz="889000" rtl="0">
            <a:lnSpc>
              <a:spcPct val="90000"/>
            </a:lnSpc>
            <a:spcBef>
              <a:spcPct val="0"/>
            </a:spcBef>
            <a:spcAft>
              <a:spcPct val="15000"/>
            </a:spcAft>
            <a:buChar char="•"/>
          </a:pPr>
          <a:r>
            <a:rPr lang="es-ES" sz="2000" kern="1200" dirty="0"/>
            <a:t>}</a:t>
          </a:r>
          <a:endParaRPr lang="es-ES_tradnl" sz="2000" kern="1200" dirty="0"/>
        </a:p>
      </dsp:txBody>
      <dsp:txXfrm>
        <a:off x="4066094" y="904307"/>
        <a:ext cx="3566716" cy="42821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34159-AFF3-454B-B5BD-C134B649C564}">
      <dsp:nvSpPr>
        <dsp:cNvPr id="0" name=""/>
        <dsp:cNvSpPr/>
      </dsp:nvSpPr>
      <dsp:spPr>
        <a:xfrm>
          <a:off x="4850" y="237242"/>
          <a:ext cx="3950857" cy="57947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s-ES" sz="1600" kern="1200" dirty="0"/>
            <a:t>Medios definidos con las reglas de tipo @</a:t>
          </a:r>
          <a:r>
            <a:rPr lang="es-ES" sz="1600" kern="1200" dirty="0" err="1"/>
            <a:t>import</a:t>
          </a:r>
          <a:r>
            <a:rPr lang="es-ES" sz="1600" kern="1200" dirty="0"/>
            <a:t> .</a:t>
          </a:r>
        </a:p>
      </dsp:txBody>
      <dsp:txXfrm>
        <a:off x="4850" y="237242"/>
        <a:ext cx="3950857" cy="579473"/>
      </dsp:txXfrm>
    </dsp:sp>
    <dsp:sp modelId="{95F7C4D0-1EDC-42B9-8C6E-54E53FC732E8}">
      <dsp:nvSpPr>
        <dsp:cNvPr id="0" name=""/>
        <dsp:cNvSpPr/>
      </dsp:nvSpPr>
      <dsp:spPr>
        <a:xfrm>
          <a:off x="2999" y="816716"/>
          <a:ext cx="3954559" cy="4346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s-ES" sz="1600" kern="1200" dirty="0"/>
            <a:t>Cuando se utilizan reglas de tipo @</a:t>
          </a:r>
          <a:r>
            <a:rPr lang="es-ES" sz="1600" kern="1200" dirty="0" err="1"/>
            <a:t>import</a:t>
          </a:r>
          <a:r>
            <a:rPr lang="es-ES" sz="1600" kern="1200" dirty="0"/>
            <a:t> para enlazar archivos </a:t>
          </a:r>
          <a:r>
            <a:rPr lang="es-ES" sz="1600" kern="1200" dirty="0" err="1"/>
            <a:t>CSS</a:t>
          </a:r>
          <a:r>
            <a:rPr lang="es-ES" sz="1600" kern="1200" dirty="0"/>
            <a:t> externos, se puede especificar el medio en el que se aplican los estilos indicando el nombre del medio después de la </a:t>
          </a:r>
          <a:r>
            <a:rPr lang="es-ES" sz="1600" kern="1200" dirty="0" err="1"/>
            <a:t>URL</a:t>
          </a:r>
          <a:r>
            <a:rPr lang="es-ES" sz="1600" kern="1200" dirty="0"/>
            <a:t> del archivo </a:t>
          </a:r>
          <a:r>
            <a:rPr lang="es-ES" sz="1600" kern="1200" dirty="0" err="1"/>
            <a:t>CSS</a:t>
          </a:r>
          <a:r>
            <a:rPr lang="es-ES" sz="1600" kern="1200" dirty="0"/>
            <a:t>:</a:t>
          </a:r>
          <a:endParaRPr lang="es-ES_tradnl" sz="1600" kern="1200" dirty="0"/>
        </a:p>
        <a:p>
          <a:pPr marL="342900" lvl="2" indent="-171450" algn="l" defTabSz="711200" rtl="0">
            <a:lnSpc>
              <a:spcPct val="90000"/>
            </a:lnSpc>
            <a:spcBef>
              <a:spcPct val="0"/>
            </a:spcBef>
            <a:spcAft>
              <a:spcPct val="15000"/>
            </a:spcAft>
            <a:buChar char="•"/>
          </a:pPr>
          <a:r>
            <a:rPr lang="es-ES" sz="1600" kern="1200" dirty="0"/>
            <a:t>@</a:t>
          </a:r>
          <a:r>
            <a:rPr lang="es-ES" sz="1600" kern="1200" dirty="0" err="1"/>
            <a:t>import</a:t>
          </a:r>
          <a:r>
            <a:rPr lang="es-ES" sz="1600" kern="1200" dirty="0"/>
            <a:t> </a:t>
          </a:r>
          <a:r>
            <a:rPr lang="es-ES" sz="1600" kern="1200" dirty="0" err="1"/>
            <a:t>url</a:t>
          </a:r>
          <a:r>
            <a:rPr lang="es-ES" sz="1600" kern="1200" dirty="0"/>
            <a:t>("estilos_basicos.css") </a:t>
          </a:r>
          <a:r>
            <a:rPr lang="es-ES" sz="1600" kern="1200" dirty="0" err="1"/>
            <a:t>screen</a:t>
          </a:r>
          <a:r>
            <a:rPr lang="es-ES" sz="1600" kern="1200" dirty="0"/>
            <a:t>;</a:t>
          </a:r>
        </a:p>
        <a:p>
          <a:pPr marL="342900" lvl="2" indent="-171450" algn="l" defTabSz="711200" rtl="0">
            <a:lnSpc>
              <a:spcPct val="90000"/>
            </a:lnSpc>
            <a:spcBef>
              <a:spcPct val="0"/>
            </a:spcBef>
            <a:spcAft>
              <a:spcPct val="15000"/>
            </a:spcAft>
            <a:buChar char="•"/>
          </a:pPr>
          <a:r>
            <a:rPr lang="es-ES" sz="1600" kern="1200" dirty="0"/>
            <a:t>@</a:t>
          </a:r>
          <a:r>
            <a:rPr lang="es-ES" sz="1600" kern="1200" dirty="0" err="1"/>
            <a:t>import</a:t>
          </a:r>
          <a:r>
            <a:rPr lang="es-ES" sz="1600" kern="1200" dirty="0"/>
            <a:t> </a:t>
          </a:r>
          <a:r>
            <a:rPr lang="es-ES" sz="1600" kern="1200" dirty="0" err="1"/>
            <a:t>url</a:t>
          </a:r>
          <a:r>
            <a:rPr lang="es-ES" sz="1600" kern="1200" dirty="0"/>
            <a:t>("estilos_impresora.css") </a:t>
          </a:r>
          <a:r>
            <a:rPr lang="es-ES" sz="1600" kern="1200" dirty="0" err="1"/>
            <a:t>print</a:t>
          </a:r>
          <a:r>
            <a:rPr lang="es-ES" sz="1600" kern="1200" dirty="0"/>
            <a:t>;</a:t>
          </a:r>
          <a:endParaRPr lang="es-ES_tradnl" sz="1600" kern="1200" dirty="0"/>
        </a:p>
      </dsp:txBody>
      <dsp:txXfrm>
        <a:off x="2999" y="816716"/>
        <a:ext cx="3954559" cy="4346640"/>
      </dsp:txXfrm>
    </dsp:sp>
    <dsp:sp modelId="{D5CC4CFB-0CB4-4F86-A013-6D6B605BEA38}">
      <dsp:nvSpPr>
        <dsp:cNvPr id="0" name=""/>
        <dsp:cNvSpPr/>
      </dsp:nvSpPr>
      <dsp:spPr>
        <a:xfrm>
          <a:off x="4464504" y="237242"/>
          <a:ext cx="3944053" cy="57947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endParaRPr lang="es-ES" sz="1600" kern="1200" dirty="0"/>
        </a:p>
      </dsp:txBody>
      <dsp:txXfrm>
        <a:off x="4464504" y="237242"/>
        <a:ext cx="3944053" cy="579473"/>
      </dsp:txXfrm>
    </dsp:sp>
    <dsp:sp modelId="{8DE7327C-A50B-4AF8-8E22-2A3C1AE91977}">
      <dsp:nvSpPr>
        <dsp:cNvPr id="0" name=""/>
        <dsp:cNvSpPr/>
      </dsp:nvSpPr>
      <dsp:spPr>
        <a:xfrm>
          <a:off x="4451124" y="816716"/>
          <a:ext cx="3970811" cy="4346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s-ES" sz="1600" kern="1200" dirty="0"/>
            <a:t>Las reglas del ejemplo anterior establecen que cuando la página se visualiza por pantalla, se cargan los estilos definidos en el primer archivo </a:t>
          </a:r>
          <a:r>
            <a:rPr lang="es-ES" sz="1600" kern="1200" dirty="0" err="1"/>
            <a:t>CSS</a:t>
          </a:r>
          <a:r>
            <a:rPr lang="es-ES" sz="1600" kern="1200" dirty="0"/>
            <a:t>.</a:t>
          </a:r>
          <a:endParaRPr lang="es-ES_tradnl" sz="1600" kern="1200" dirty="0"/>
        </a:p>
        <a:p>
          <a:pPr marL="171450" lvl="1" indent="-171450" algn="l" defTabSz="711200" rtl="0">
            <a:lnSpc>
              <a:spcPct val="90000"/>
            </a:lnSpc>
            <a:spcBef>
              <a:spcPct val="0"/>
            </a:spcBef>
            <a:spcAft>
              <a:spcPct val="15000"/>
            </a:spcAft>
            <a:buChar char="•"/>
          </a:pPr>
          <a:r>
            <a:rPr lang="es-ES" sz="1600" kern="1200" dirty="0"/>
            <a:t>Por otra parte, cuando la página se imprime, se tienen en cuenta los estilos que define el segundo archivo </a:t>
          </a:r>
          <a:r>
            <a:rPr lang="es-ES" sz="1600" kern="1200" dirty="0" err="1"/>
            <a:t>CSS</a:t>
          </a:r>
          <a:r>
            <a:rPr lang="es-ES" sz="1600" kern="1200" dirty="0"/>
            <a:t>.</a:t>
          </a:r>
          <a:endParaRPr lang="es-ES_tradnl" sz="1600" kern="1200" dirty="0"/>
        </a:p>
        <a:p>
          <a:pPr marL="171450" lvl="1" indent="-171450" algn="l" defTabSz="711200" rtl="0">
            <a:lnSpc>
              <a:spcPct val="90000"/>
            </a:lnSpc>
            <a:spcBef>
              <a:spcPct val="0"/>
            </a:spcBef>
            <a:spcAft>
              <a:spcPct val="15000"/>
            </a:spcAft>
            <a:buChar char="•"/>
          </a:pPr>
          <a:r>
            <a:rPr lang="es-ES" sz="1600" kern="1200" dirty="0"/>
            <a:t>Si los estilos del archivo </a:t>
          </a:r>
          <a:r>
            <a:rPr lang="es-ES" sz="1600" kern="1200" dirty="0" err="1"/>
            <a:t>CSS</a:t>
          </a:r>
          <a:r>
            <a:rPr lang="es-ES" sz="1600" kern="1200" dirty="0"/>
            <a:t> externo deben aplicarse en varios medios, se indican los nombres de todos los medios separados por comas. </a:t>
          </a:r>
        </a:p>
        <a:p>
          <a:pPr marL="171450" lvl="1" indent="-171450" algn="l" defTabSz="711200" rtl="0">
            <a:lnSpc>
              <a:spcPct val="90000"/>
            </a:lnSpc>
            <a:spcBef>
              <a:spcPct val="0"/>
            </a:spcBef>
            <a:spcAft>
              <a:spcPct val="15000"/>
            </a:spcAft>
            <a:buChar char="•"/>
          </a:pPr>
          <a:r>
            <a:rPr lang="es-ES" sz="1600" kern="1200" dirty="0"/>
            <a:t>Si no se indica el medio en una regla de tipo @</a:t>
          </a:r>
          <a:r>
            <a:rPr lang="es-ES" sz="1600" kern="1200" dirty="0" err="1"/>
            <a:t>import</a:t>
          </a:r>
          <a:r>
            <a:rPr lang="es-ES" sz="1600" kern="1200" dirty="0"/>
            <a:t>, el navegador sobreentiende que el medio es </a:t>
          </a:r>
          <a:r>
            <a:rPr lang="es-ES" sz="1600" kern="1200" dirty="0" err="1"/>
            <a:t>all</a:t>
          </a:r>
          <a:r>
            <a:rPr lang="es-ES" sz="1600" kern="1200" dirty="0"/>
            <a:t>, es decir, que los estilos se aplican en todos los Medios.</a:t>
          </a:r>
        </a:p>
      </dsp:txBody>
      <dsp:txXfrm>
        <a:off x="4451124" y="816716"/>
        <a:ext cx="3970811" cy="43466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B33D5-CAE0-481F-B0CC-671C15BBF72C}">
      <dsp:nvSpPr>
        <dsp:cNvPr id="0" name=""/>
        <dsp:cNvSpPr/>
      </dsp:nvSpPr>
      <dsp:spPr>
        <a:xfrm>
          <a:off x="41" y="7508"/>
          <a:ext cx="4004144" cy="60340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s-ES" sz="1600" kern="1200" dirty="0"/>
            <a:t>Medios definidos con la etiqueta &lt;link&gt;</a:t>
          </a:r>
          <a:endParaRPr lang="es-ES_tradnl" sz="1600" kern="1200" dirty="0"/>
        </a:p>
      </dsp:txBody>
      <dsp:txXfrm>
        <a:off x="41" y="7508"/>
        <a:ext cx="4004144" cy="603407"/>
      </dsp:txXfrm>
    </dsp:sp>
    <dsp:sp modelId="{C122E2FA-69C0-4E63-8BDB-201596A5BB82}">
      <dsp:nvSpPr>
        <dsp:cNvPr id="0" name=""/>
        <dsp:cNvSpPr/>
      </dsp:nvSpPr>
      <dsp:spPr>
        <a:xfrm>
          <a:off x="41" y="610915"/>
          <a:ext cx="4004144" cy="5358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s-ES" sz="1600" kern="1200" dirty="0"/>
            <a:t>Si se utiliza la etiqueta &lt;link&gt; para enlazar los archivos </a:t>
          </a:r>
          <a:r>
            <a:rPr lang="es-ES" sz="1600" kern="1200" dirty="0" err="1"/>
            <a:t>CSS</a:t>
          </a:r>
          <a:r>
            <a:rPr lang="es-ES" sz="1600" kern="1200" dirty="0"/>
            <a:t> externos, se puede utilizar el atributo media para indicar el medio o medios en los que se aplican los estilos de cada archivo:</a:t>
          </a:r>
          <a:endParaRPr lang="es-ES_tradnl" sz="1600" kern="1200" dirty="0"/>
        </a:p>
        <a:p>
          <a:pPr marL="171450" lvl="1" indent="-171450" algn="l" defTabSz="711200" rtl="0">
            <a:lnSpc>
              <a:spcPct val="90000"/>
            </a:lnSpc>
            <a:spcBef>
              <a:spcPct val="0"/>
            </a:spcBef>
            <a:spcAft>
              <a:spcPct val="15000"/>
            </a:spcAft>
            <a:buChar char="•"/>
          </a:pPr>
          <a:r>
            <a:rPr lang="es-ES" sz="1600" kern="1200" dirty="0"/>
            <a:t>&lt;link </a:t>
          </a:r>
          <a:r>
            <a:rPr lang="es-ES" sz="1600" kern="1200" dirty="0" err="1"/>
            <a:t>rel</a:t>
          </a:r>
          <a:r>
            <a:rPr lang="es-ES" sz="1600" kern="1200" dirty="0"/>
            <a:t>="</a:t>
          </a:r>
          <a:r>
            <a:rPr lang="es-ES" sz="1600" kern="1200" dirty="0" err="1"/>
            <a:t>stylesheet</a:t>
          </a:r>
          <a:r>
            <a:rPr lang="es-ES" sz="1600" kern="1200" dirty="0"/>
            <a:t>" </a:t>
          </a:r>
          <a:r>
            <a:rPr lang="es-ES" sz="1600" kern="1200" dirty="0" err="1"/>
            <a:t>type</a:t>
          </a:r>
          <a:r>
            <a:rPr lang="es-ES" sz="1600" kern="1200" dirty="0"/>
            <a:t>="</a:t>
          </a:r>
          <a:r>
            <a:rPr lang="es-ES" sz="1600" kern="1200" dirty="0" err="1"/>
            <a:t>text</a:t>
          </a:r>
          <a:r>
            <a:rPr lang="es-ES" sz="1600" kern="1200" dirty="0"/>
            <a:t>/</a:t>
          </a:r>
          <a:r>
            <a:rPr lang="es-ES" sz="1600" kern="1200" dirty="0" err="1"/>
            <a:t>css</a:t>
          </a:r>
          <a:r>
            <a:rPr lang="es-ES" sz="1600" kern="1200" dirty="0"/>
            <a:t>" media="</a:t>
          </a:r>
          <a:r>
            <a:rPr lang="es-ES" sz="1600" kern="1200" dirty="0" err="1"/>
            <a:t>screen</a:t>
          </a:r>
          <a:r>
            <a:rPr lang="es-ES" sz="1600" kern="1200" dirty="0"/>
            <a:t>" </a:t>
          </a:r>
          <a:r>
            <a:rPr lang="es-ES" sz="1600" kern="1200" dirty="0" err="1"/>
            <a:t>href</a:t>
          </a:r>
          <a:r>
            <a:rPr lang="es-ES" sz="1600" kern="1200" dirty="0"/>
            <a:t>="basico.css" /&gt;</a:t>
          </a:r>
          <a:endParaRPr lang="es-ES_tradnl" sz="1600" kern="1200" dirty="0"/>
        </a:p>
        <a:p>
          <a:pPr marL="171450" lvl="1" indent="-171450" algn="l" defTabSz="711200" rtl="0">
            <a:lnSpc>
              <a:spcPct val="90000"/>
            </a:lnSpc>
            <a:spcBef>
              <a:spcPct val="0"/>
            </a:spcBef>
            <a:spcAft>
              <a:spcPct val="15000"/>
            </a:spcAft>
            <a:buChar char="•"/>
          </a:pPr>
          <a:r>
            <a:rPr lang="es-ES" sz="1600" kern="1200" dirty="0"/>
            <a:t>&lt;link </a:t>
          </a:r>
          <a:r>
            <a:rPr lang="es-ES" sz="1600" kern="1200" dirty="0" err="1"/>
            <a:t>rel</a:t>
          </a:r>
          <a:r>
            <a:rPr lang="es-ES" sz="1600" kern="1200" dirty="0"/>
            <a:t>="</a:t>
          </a:r>
          <a:r>
            <a:rPr lang="es-ES" sz="1600" kern="1200" dirty="0" err="1"/>
            <a:t>stylesheet</a:t>
          </a:r>
          <a:r>
            <a:rPr lang="es-ES" sz="1600" kern="1200" dirty="0"/>
            <a:t>" </a:t>
          </a:r>
          <a:r>
            <a:rPr lang="es-ES" sz="1600" kern="1200" dirty="0" err="1"/>
            <a:t>type</a:t>
          </a:r>
          <a:r>
            <a:rPr lang="es-ES" sz="1600" kern="1200" dirty="0"/>
            <a:t>="</a:t>
          </a:r>
          <a:r>
            <a:rPr lang="es-ES" sz="1600" kern="1200" dirty="0" err="1"/>
            <a:t>text</a:t>
          </a:r>
          <a:r>
            <a:rPr lang="es-ES" sz="1600" kern="1200" dirty="0"/>
            <a:t>/</a:t>
          </a:r>
          <a:r>
            <a:rPr lang="es-ES" sz="1600" kern="1200" dirty="0" err="1"/>
            <a:t>css</a:t>
          </a:r>
          <a:r>
            <a:rPr lang="es-ES" sz="1600" kern="1200" dirty="0"/>
            <a:t>" media="</a:t>
          </a:r>
          <a:r>
            <a:rPr lang="es-ES" sz="1600" kern="1200" dirty="0" err="1"/>
            <a:t>print</a:t>
          </a:r>
          <a:r>
            <a:rPr lang="es-ES" sz="1600" kern="1200" dirty="0"/>
            <a:t>, </a:t>
          </a:r>
          <a:r>
            <a:rPr lang="es-ES" sz="1600" kern="1200" dirty="0" err="1"/>
            <a:t>handheld</a:t>
          </a:r>
          <a:r>
            <a:rPr lang="es-ES" sz="1600" kern="1200" dirty="0"/>
            <a:t>" </a:t>
          </a:r>
          <a:r>
            <a:rPr lang="es-ES" sz="1600" kern="1200" dirty="0" err="1"/>
            <a:t>href</a:t>
          </a:r>
          <a:r>
            <a:rPr lang="es-ES" sz="1600" kern="1200" dirty="0"/>
            <a:t>="especial.css" /&gt;</a:t>
          </a:r>
          <a:endParaRPr lang="es-ES_tradnl" sz="1600" kern="1200" dirty="0"/>
        </a:p>
        <a:p>
          <a:pPr marL="171450" lvl="1" indent="-171450" algn="l" defTabSz="711200" rtl="0">
            <a:lnSpc>
              <a:spcPct val="90000"/>
            </a:lnSpc>
            <a:spcBef>
              <a:spcPct val="0"/>
            </a:spcBef>
            <a:spcAft>
              <a:spcPct val="15000"/>
            </a:spcAft>
            <a:buChar char="•"/>
          </a:pPr>
          <a:r>
            <a:rPr lang="es-ES" sz="1600" kern="1200" dirty="0"/>
            <a:t>En este ejemplo, el primer archivo </a:t>
          </a:r>
          <a:r>
            <a:rPr lang="es-ES" sz="1600" kern="1200" dirty="0" err="1"/>
            <a:t>CSS</a:t>
          </a:r>
          <a:r>
            <a:rPr lang="es-ES" sz="1600" kern="1200" dirty="0"/>
            <a:t> se tiene en cuenta cuando la página se visualiza en la pantalla media="</a:t>
          </a:r>
          <a:r>
            <a:rPr lang="es-ES" sz="1600" kern="1200" dirty="0" err="1"/>
            <a:t>screen</a:t>
          </a:r>
          <a:r>
            <a:rPr lang="es-ES" sz="1600" kern="1200" dirty="0"/>
            <a:t>"). </a:t>
          </a:r>
          <a:endParaRPr lang="es-ES_tradnl" sz="1600" kern="1200" dirty="0"/>
        </a:p>
        <a:p>
          <a:pPr marL="171450" lvl="1" indent="-171450" algn="l" defTabSz="711200" rtl="0">
            <a:lnSpc>
              <a:spcPct val="90000"/>
            </a:lnSpc>
            <a:spcBef>
              <a:spcPct val="0"/>
            </a:spcBef>
            <a:spcAft>
              <a:spcPct val="15000"/>
            </a:spcAft>
            <a:buChar char="•"/>
          </a:pPr>
          <a:r>
            <a:rPr lang="es-ES" sz="1600" kern="1200" dirty="0"/>
            <a:t>Los estilos indicados en el segundo archivo </a:t>
          </a:r>
          <a:r>
            <a:rPr lang="es-ES" sz="1600" kern="1200" dirty="0" err="1"/>
            <a:t>CSS</a:t>
          </a:r>
          <a:r>
            <a:rPr lang="es-ES" sz="1600" kern="1200" dirty="0"/>
            <a:t>, se aplican al imprimir la página (media="</a:t>
          </a:r>
          <a:r>
            <a:rPr lang="es-ES" sz="1600" kern="1200" dirty="0" err="1"/>
            <a:t>print</a:t>
          </a:r>
          <a:r>
            <a:rPr lang="es-ES" sz="1600" kern="1200" dirty="0"/>
            <a:t>") o al visualizarla en un dispositivo móvil (media="</a:t>
          </a:r>
          <a:r>
            <a:rPr lang="es-ES" sz="1600" kern="1200" dirty="0" err="1"/>
            <a:t>handheld</a:t>
          </a:r>
          <a:r>
            <a:rPr lang="es-ES" sz="1600" kern="1200" dirty="0"/>
            <a:t>"), como por ejemplo en un </a:t>
          </a:r>
          <a:r>
            <a:rPr lang="es-ES" sz="1600" kern="1200" dirty="0" err="1"/>
            <a:t>iPhone</a:t>
          </a:r>
          <a:r>
            <a:rPr lang="es-ES" sz="1600" kern="1200" dirty="0"/>
            <a:t>.</a:t>
          </a:r>
          <a:endParaRPr lang="es-ES_tradnl" sz="1600" kern="1200" dirty="0"/>
        </a:p>
        <a:p>
          <a:pPr marL="171450" lvl="1" indent="-171450" algn="l" defTabSz="711200" rtl="0">
            <a:lnSpc>
              <a:spcPct val="90000"/>
            </a:lnSpc>
            <a:spcBef>
              <a:spcPct val="0"/>
            </a:spcBef>
            <a:spcAft>
              <a:spcPct val="15000"/>
            </a:spcAft>
            <a:buChar char="•"/>
          </a:pPr>
          <a:r>
            <a:rPr lang="es-ES" sz="1600" kern="1200" dirty="0"/>
            <a:t>Si la etiqueta &lt;link&gt; no indica el medio </a:t>
          </a:r>
          <a:r>
            <a:rPr lang="es-ES" sz="1600" kern="1200" dirty="0" err="1"/>
            <a:t>CSS</a:t>
          </a:r>
          <a:r>
            <a:rPr lang="es-ES" sz="1600" kern="1200" dirty="0"/>
            <a:t>, se sobreentiende que los estilos se deben aplicar a todos los medios, por lo que es equivalente a indicar media="</a:t>
          </a:r>
          <a:r>
            <a:rPr lang="es-ES" sz="1600" kern="1200" dirty="0" err="1"/>
            <a:t>all</a:t>
          </a:r>
          <a:r>
            <a:rPr lang="es-ES" sz="1600" kern="1200" dirty="0"/>
            <a:t>".</a:t>
          </a:r>
          <a:endParaRPr lang="es-ES_tradnl" sz="1600" kern="1200" dirty="0"/>
        </a:p>
      </dsp:txBody>
      <dsp:txXfrm>
        <a:off x="41" y="610915"/>
        <a:ext cx="4004144" cy="5358240"/>
      </dsp:txXfrm>
    </dsp:sp>
    <dsp:sp modelId="{FEE0EB8C-BC5D-4E2D-ACD2-9E2A2A5B7D65}">
      <dsp:nvSpPr>
        <dsp:cNvPr id="0" name=""/>
        <dsp:cNvSpPr/>
      </dsp:nvSpPr>
      <dsp:spPr>
        <a:xfrm>
          <a:off x="4564766" y="7508"/>
          <a:ext cx="4004144" cy="60340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s-ES" sz="1600" kern="1200" dirty="0"/>
            <a:t>Medios definidos mezclando varios métodos </a:t>
          </a:r>
          <a:r>
            <a:rPr lang="es-ES" sz="1600" kern="1200" dirty="0" err="1"/>
            <a:t>CSS</a:t>
          </a:r>
          <a:r>
            <a:rPr lang="es-ES" sz="1600" kern="1200" dirty="0"/>
            <a:t> :</a:t>
          </a:r>
          <a:endParaRPr lang="es-ES_tradnl" sz="1600" kern="1200" dirty="0"/>
        </a:p>
      </dsp:txBody>
      <dsp:txXfrm>
        <a:off x="4564766" y="7508"/>
        <a:ext cx="4004144" cy="603407"/>
      </dsp:txXfrm>
    </dsp:sp>
    <dsp:sp modelId="{95C76A93-7458-4FBA-9581-F3606A2DEF9D}">
      <dsp:nvSpPr>
        <dsp:cNvPr id="0" name=""/>
        <dsp:cNvSpPr/>
      </dsp:nvSpPr>
      <dsp:spPr>
        <a:xfrm>
          <a:off x="4564766" y="610915"/>
          <a:ext cx="4004144" cy="5358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s-ES" sz="1600" kern="1200" dirty="0"/>
            <a:t>&lt;link </a:t>
          </a:r>
          <a:r>
            <a:rPr lang="es-ES" sz="1600" kern="1200" dirty="0" err="1"/>
            <a:t>rel</a:t>
          </a:r>
          <a:r>
            <a:rPr lang="es-ES" sz="1600" kern="1200" dirty="0"/>
            <a:t>="</a:t>
          </a:r>
          <a:r>
            <a:rPr lang="es-ES" sz="1600" kern="1200" dirty="0" err="1"/>
            <a:t>stylesheet</a:t>
          </a:r>
          <a:r>
            <a:rPr lang="es-ES" sz="1600" kern="1200" dirty="0"/>
            <a:t>" </a:t>
          </a:r>
          <a:r>
            <a:rPr lang="es-ES" sz="1600" kern="1200" dirty="0" err="1"/>
            <a:t>type</a:t>
          </a:r>
          <a:r>
            <a:rPr lang="es-ES" sz="1600" kern="1200" dirty="0"/>
            <a:t>="</a:t>
          </a:r>
          <a:r>
            <a:rPr lang="es-ES" sz="1600" kern="1200" dirty="0" err="1"/>
            <a:t>text</a:t>
          </a:r>
          <a:r>
            <a:rPr lang="es-ES" sz="1600" kern="1200" dirty="0"/>
            <a:t>/</a:t>
          </a:r>
          <a:r>
            <a:rPr lang="es-ES" sz="1600" kern="1200" dirty="0" err="1"/>
            <a:t>css</a:t>
          </a:r>
          <a:r>
            <a:rPr lang="es-ES" sz="1600" kern="1200" dirty="0"/>
            <a:t>" media="</a:t>
          </a:r>
          <a:r>
            <a:rPr lang="es-ES" sz="1600" kern="1200" dirty="0" err="1"/>
            <a:t>screen</a:t>
          </a:r>
          <a:r>
            <a:rPr lang="es-ES" sz="1600" kern="1200" dirty="0"/>
            <a:t>" </a:t>
          </a:r>
          <a:r>
            <a:rPr lang="es-ES" sz="1600" kern="1200" dirty="0" err="1"/>
            <a:t>href</a:t>
          </a:r>
          <a:r>
            <a:rPr lang="es-ES" sz="1600" kern="1200" dirty="0"/>
            <a:t>="basico.css" /&gt;</a:t>
          </a:r>
          <a:endParaRPr lang="es-ES_tradnl" sz="1600" kern="1200" dirty="0"/>
        </a:p>
        <a:p>
          <a:pPr marL="171450" lvl="1" indent="-171450" algn="l" defTabSz="711200" rtl="0">
            <a:lnSpc>
              <a:spcPct val="90000"/>
            </a:lnSpc>
            <a:spcBef>
              <a:spcPct val="0"/>
            </a:spcBef>
            <a:spcAft>
              <a:spcPct val="15000"/>
            </a:spcAft>
            <a:buChar char="•"/>
          </a:pPr>
          <a:r>
            <a:rPr lang="es-ES" sz="1600" kern="1200" dirty="0"/>
            <a:t>@</a:t>
          </a:r>
          <a:r>
            <a:rPr lang="es-ES" sz="1600" kern="1200" dirty="0" err="1"/>
            <a:t>import</a:t>
          </a:r>
          <a:r>
            <a:rPr lang="es-ES" sz="1600" kern="1200" dirty="0"/>
            <a:t> </a:t>
          </a:r>
          <a:r>
            <a:rPr lang="es-ES" sz="1600" kern="1200" dirty="0" err="1"/>
            <a:t>url</a:t>
          </a:r>
          <a:r>
            <a:rPr lang="es-ES" sz="1600" kern="1200" dirty="0"/>
            <a:t>("estilos_seccion.css") </a:t>
          </a:r>
          <a:r>
            <a:rPr lang="es-ES" sz="1600" kern="1200" dirty="0" err="1"/>
            <a:t>screen</a:t>
          </a:r>
          <a:r>
            <a:rPr lang="es-ES" sz="1600" kern="1200" dirty="0"/>
            <a:t>;</a:t>
          </a:r>
          <a:endParaRPr lang="es-ES_tradnl" sz="1600" kern="1200" dirty="0"/>
        </a:p>
        <a:p>
          <a:pPr marL="171450" lvl="1" indent="-171450" algn="l" defTabSz="711200" rtl="0">
            <a:lnSpc>
              <a:spcPct val="90000"/>
            </a:lnSpc>
            <a:spcBef>
              <a:spcPct val="0"/>
            </a:spcBef>
            <a:spcAft>
              <a:spcPct val="15000"/>
            </a:spcAft>
            <a:buChar char="•"/>
          </a:pPr>
          <a:r>
            <a:rPr lang="es-ES" sz="1600" kern="1200" dirty="0"/>
            <a:t>@media </a:t>
          </a:r>
          <a:r>
            <a:rPr lang="es-ES" sz="1600" kern="1200" dirty="0" err="1"/>
            <a:t>print</a:t>
          </a:r>
          <a:r>
            <a:rPr lang="es-ES" sz="1600" kern="1200" dirty="0"/>
            <a:t> {</a:t>
          </a:r>
          <a:endParaRPr lang="es-ES_tradnl" sz="1600" kern="1200" dirty="0"/>
        </a:p>
        <a:p>
          <a:pPr marL="171450" lvl="1" indent="-171450" algn="l" defTabSz="711200" rtl="0">
            <a:lnSpc>
              <a:spcPct val="90000"/>
            </a:lnSpc>
            <a:spcBef>
              <a:spcPct val="0"/>
            </a:spcBef>
            <a:spcAft>
              <a:spcPct val="15000"/>
            </a:spcAft>
            <a:buChar char="•"/>
          </a:pPr>
          <a:r>
            <a:rPr lang="es-ES" sz="1600" kern="1200" dirty="0"/>
            <a:t>/* Estilos específicos para impresora */</a:t>
          </a:r>
          <a:endParaRPr lang="es-ES_tradnl" sz="1600" kern="1200" dirty="0"/>
        </a:p>
        <a:p>
          <a:pPr marL="171450" lvl="1" indent="-171450" algn="l" defTabSz="711200" rtl="0">
            <a:lnSpc>
              <a:spcPct val="90000"/>
            </a:lnSpc>
            <a:spcBef>
              <a:spcPct val="0"/>
            </a:spcBef>
            <a:spcAft>
              <a:spcPct val="15000"/>
            </a:spcAft>
            <a:buChar char="•"/>
          </a:pPr>
          <a:r>
            <a:rPr lang="es-ES" sz="1600" kern="1200" dirty="0"/>
            <a:t>}</a:t>
          </a:r>
          <a:endParaRPr lang="es-ES_tradnl" sz="1600" kern="1200" dirty="0"/>
        </a:p>
        <a:p>
          <a:pPr marL="171450" lvl="1" indent="-171450" algn="l" defTabSz="711200" rtl="0">
            <a:lnSpc>
              <a:spcPct val="90000"/>
            </a:lnSpc>
            <a:spcBef>
              <a:spcPct val="0"/>
            </a:spcBef>
            <a:spcAft>
              <a:spcPct val="15000"/>
            </a:spcAft>
            <a:buChar char="•"/>
          </a:pPr>
          <a:r>
            <a:rPr lang="es-ES" sz="1600" kern="1200" dirty="0"/>
            <a:t>Los estilos </a:t>
          </a:r>
          <a:r>
            <a:rPr lang="es-ES" sz="1600" kern="1200" dirty="0" err="1"/>
            <a:t>CSS</a:t>
          </a:r>
          <a:r>
            <a:rPr lang="es-ES" sz="1600" kern="1200" dirty="0"/>
            <a:t> que se aplican cuando se visualiza la página en una pantalla se obtienen mediante el recurso enlazado con la etiqueta &lt;link&gt; y mediante el archivo </a:t>
          </a:r>
          <a:r>
            <a:rPr lang="es-ES" sz="1600" kern="1200" dirty="0" err="1"/>
            <a:t>CSS</a:t>
          </a:r>
          <a:r>
            <a:rPr lang="es-ES" sz="1600" kern="1200" dirty="0"/>
            <a:t> externo incluido con la regla de tipo @</a:t>
          </a:r>
          <a:r>
            <a:rPr lang="es-ES" sz="1600" kern="1200" dirty="0" err="1"/>
            <a:t>import</a:t>
          </a:r>
          <a:r>
            <a:rPr lang="es-ES" sz="1600" kern="1200" dirty="0"/>
            <a:t>.</a:t>
          </a:r>
          <a:endParaRPr lang="es-ES_tradnl" sz="1600" kern="1200" dirty="0"/>
        </a:p>
        <a:p>
          <a:pPr marL="171450" lvl="1" indent="-171450" algn="l" defTabSz="711200" rtl="0">
            <a:lnSpc>
              <a:spcPct val="90000"/>
            </a:lnSpc>
            <a:spcBef>
              <a:spcPct val="0"/>
            </a:spcBef>
            <a:spcAft>
              <a:spcPct val="15000"/>
            </a:spcAft>
            <a:buChar char="•"/>
          </a:pPr>
          <a:r>
            <a:rPr lang="es-ES" sz="1600" kern="1200" dirty="0"/>
            <a:t> Además, los estilos aplicados cuando se imprime la página se indican directamente en la página HTML mediante la regla de tipo @media.</a:t>
          </a:r>
          <a:endParaRPr lang="es-ES_tradnl" sz="1600" kern="1200" dirty="0"/>
        </a:p>
      </dsp:txBody>
      <dsp:txXfrm>
        <a:off x="4564766" y="610915"/>
        <a:ext cx="4004144" cy="53582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6965D-EB25-4BF3-B086-DC7BAF57C15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 sz="4700" b="1" kern="1200" dirty="0"/>
            <a:t>3.2 SELECTORES</a:t>
          </a:r>
          <a:endParaRPr lang="es-ES_tradnl" sz="4700" kern="1200" dirty="0"/>
        </a:p>
      </dsp:txBody>
      <dsp:txXfrm>
        <a:off x="55030" y="62882"/>
        <a:ext cx="8119540" cy="10172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C6F1-01D2-4798-8CD9-B800FABFDAD1}">
      <dsp:nvSpPr>
        <dsp:cNvPr id="0" name=""/>
        <dsp:cNvSpPr/>
      </dsp:nvSpPr>
      <dsp:spPr>
        <a:xfrm>
          <a:off x="0" y="12919"/>
          <a:ext cx="8229600" cy="15869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Una hoja de estilo </a:t>
          </a:r>
          <a:r>
            <a:rPr lang="es-ES" sz="2000" kern="1200" dirty="0" err="1"/>
            <a:t>CSS</a:t>
          </a:r>
          <a:r>
            <a:rPr lang="es-ES" sz="2000" kern="1200" dirty="0"/>
            <a:t> está formada por </a:t>
          </a:r>
          <a:r>
            <a:rPr lang="es-ES" sz="2000" i="1" kern="1200" dirty="0">
              <a:solidFill>
                <a:srgbClr val="FF0000"/>
              </a:solidFill>
            </a:rPr>
            <a:t>reglas</a:t>
          </a:r>
          <a:r>
            <a:rPr lang="es-ES" sz="2000" i="1" kern="1200" dirty="0"/>
            <a:t> que indican la manera en la que se visualizará la página (reglas de estilo).</a:t>
          </a:r>
        </a:p>
        <a:p>
          <a:pPr marL="0" lvl="0" indent="0" algn="l" defTabSz="889000" rtl="0">
            <a:lnSpc>
              <a:spcPct val="90000"/>
            </a:lnSpc>
            <a:spcBef>
              <a:spcPct val="0"/>
            </a:spcBef>
            <a:spcAft>
              <a:spcPct val="35000"/>
            </a:spcAft>
            <a:buNone/>
          </a:pPr>
          <a:r>
            <a:rPr lang="es-ES" sz="2000" i="1" kern="1200" dirty="0"/>
            <a:t> Cada regla está compuesta de </a:t>
          </a:r>
          <a:r>
            <a:rPr lang="es-ES" sz="2000" i="1" kern="1200" dirty="0">
              <a:solidFill>
                <a:srgbClr val="FF0000"/>
              </a:solidFill>
            </a:rPr>
            <a:t>selectores</a:t>
          </a:r>
          <a:r>
            <a:rPr lang="es-ES" sz="2000" i="1" kern="1200" dirty="0"/>
            <a:t> lo cuales indican a qué elemento o parte de una página se aplica un determinado estilo. </a:t>
          </a:r>
          <a:endParaRPr lang="es-ES_tradnl" sz="2000" kern="1200" dirty="0"/>
        </a:p>
      </dsp:txBody>
      <dsp:txXfrm>
        <a:off x="77468" y="90387"/>
        <a:ext cx="8074664" cy="1432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DC4F3-CA38-4A66-A368-FD11A8A8DD31}">
      <dsp:nvSpPr>
        <dsp:cNvPr id="0" name=""/>
        <dsp:cNvSpPr/>
      </dsp:nvSpPr>
      <dsp:spPr>
        <a:xfrm>
          <a:off x="0" y="0"/>
          <a:ext cx="8229600" cy="7160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kern="1200" dirty="0">
              <a:solidFill>
                <a:schemeClr val="tx2"/>
              </a:solidFill>
            </a:rPr>
            <a:t>Si un navegador encuentra un selector cuya sintaxis no comprende, éste ignorará la declaración entera y continúa con la siguiente.</a:t>
          </a:r>
          <a:endParaRPr lang="es-ES_tradnl" sz="1800" kern="1200" dirty="0">
            <a:solidFill>
              <a:schemeClr val="tx2"/>
            </a:solidFill>
          </a:endParaRPr>
        </a:p>
      </dsp:txBody>
      <dsp:txXfrm>
        <a:off x="34954" y="34954"/>
        <a:ext cx="8159692" cy="64613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71B80-82D6-4F34-B27B-D7284A69C35A}">
      <dsp:nvSpPr>
        <dsp:cNvPr id="0" name=""/>
        <dsp:cNvSpPr/>
      </dsp:nvSpPr>
      <dsp:spPr>
        <a:xfrm>
          <a:off x="0" y="5235"/>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_tradnl" sz="2600" kern="1200" dirty="0"/>
            <a:t>Contenido de 3.2 . Selectores </a:t>
          </a:r>
        </a:p>
      </dsp:txBody>
      <dsp:txXfrm>
        <a:off x="30442" y="35677"/>
        <a:ext cx="8168716"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EE2B9-C895-411B-B378-BF452A2EB583}">
      <dsp:nvSpPr>
        <dsp:cNvPr id="0" name=""/>
        <dsp:cNvSpPr/>
      </dsp:nvSpPr>
      <dsp:spPr>
        <a:xfrm>
          <a:off x="0" y="344"/>
          <a:ext cx="64008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s-ES_tradnl" sz="3900" kern="1200" dirty="0"/>
            <a:t>Repaso Selectores CSS.</a:t>
          </a:r>
        </a:p>
      </dsp:txBody>
      <dsp:txXfrm>
        <a:off x="45663" y="46007"/>
        <a:ext cx="6309474" cy="8440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5616E-FD19-4DF4-9B8D-FB2DAB56AFC3}">
      <dsp:nvSpPr>
        <dsp:cNvPr id="0" name=""/>
        <dsp:cNvSpPr/>
      </dsp:nvSpPr>
      <dsp:spPr>
        <a:xfrm>
          <a:off x="0" y="5262"/>
          <a:ext cx="82296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_tradnl" sz="2900" kern="1200" dirty="0"/>
            <a:t>3.2.0. Selector universal</a:t>
          </a:r>
        </a:p>
      </dsp:txBody>
      <dsp:txXfrm>
        <a:off x="33955" y="39217"/>
        <a:ext cx="8161690" cy="62765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8E780-D95B-464F-9627-CFC8F25C0533}">
      <dsp:nvSpPr>
        <dsp:cNvPr id="0" name=""/>
        <dsp:cNvSpPr/>
      </dsp:nvSpPr>
      <dsp:spPr>
        <a:xfrm>
          <a:off x="0" y="17254"/>
          <a:ext cx="8784976"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 sz="2800" b="1" kern="1200" dirty="0"/>
            <a:t>3.2.1. SELECTORES BASADOS EN ETIQUETAS o DE TIPO (I) </a:t>
          </a:r>
          <a:endParaRPr lang="es-ES_tradnl" sz="2800" kern="1200" dirty="0"/>
        </a:p>
      </dsp:txBody>
      <dsp:txXfrm>
        <a:off x="32784" y="50038"/>
        <a:ext cx="8719408"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AC47E-6E9B-46C2-B1DD-00D40E816AB9}">
      <dsp:nvSpPr>
        <dsp:cNvPr id="0" name=""/>
        <dsp:cNvSpPr/>
      </dsp:nvSpPr>
      <dsp:spPr>
        <a:xfrm>
          <a:off x="4824527" y="128004"/>
          <a:ext cx="1848445" cy="184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1º Para dar los primeros pasos en la definición de reglas de estilo, la manera más sencilla es usar las propias etiquetas </a:t>
          </a:r>
          <a:r>
            <a:rPr lang="es-ES" sz="1200" kern="1200" dirty="0" err="1"/>
            <a:t>HTLM</a:t>
          </a:r>
          <a:r>
            <a:rPr lang="es-ES" sz="1200" kern="1200" dirty="0"/>
            <a:t> como selectores.</a:t>
          </a:r>
          <a:endParaRPr lang="es-ES_tradnl" sz="1200" kern="1200" dirty="0"/>
        </a:p>
      </dsp:txBody>
      <dsp:txXfrm>
        <a:off x="4824527" y="128004"/>
        <a:ext cx="1848445" cy="1848445"/>
      </dsp:txXfrm>
    </dsp:sp>
    <dsp:sp modelId="{DA3BDE4F-6420-4A4F-A4D1-D4CBF6A53B6F}">
      <dsp:nvSpPr>
        <dsp:cNvPr id="0" name=""/>
        <dsp:cNvSpPr/>
      </dsp:nvSpPr>
      <dsp:spPr>
        <a:xfrm>
          <a:off x="1666096" y="156452"/>
          <a:ext cx="5217709" cy="5217709"/>
        </a:xfrm>
        <a:prstGeom prst="circularArrow">
          <a:avLst>
            <a:gd name="adj1" fmla="val 6908"/>
            <a:gd name="adj2" fmla="val 465835"/>
            <a:gd name="adj3" fmla="val 409785"/>
            <a:gd name="adj4" fmla="val 20350179"/>
            <a:gd name="adj5" fmla="val 8059"/>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818FA5-9F14-458B-95C5-5AADF5081E1C}">
      <dsp:nvSpPr>
        <dsp:cNvPr id="0" name=""/>
        <dsp:cNvSpPr/>
      </dsp:nvSpPr>
      <dsp:spPr>
        <a:xfrm>
          <a:off x="4872430" y="3324253"/>
          <a:ext cx="1848445" cy="184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2º Consiste en asociar a cada etiqueta una declaración del estilo que se le aplica al selector (etiqueta HTML).</a:t>
          </a:r>
        </a:p>
      </dsp:txBody>
      <dsp:txXfrm>
        <a:off x="4872430" y="3324253"/>
        <a:ext cx="1848445" cy="1848445"/>
      </dsp:txXfrm>
    </dsp:sp>
    <dsp:sp modelId="{C8C9DFAD-911C-4E97-A784-FD19364EE867}">
      <dsp:nvSpPr>
        <dsp:cNvPr id="0" name=""/>
        <dsp:cNvSpPr/>
      </dsp:nvSpPr>
      <dsp:spPr>
        <a:xfrm>
          <a:off x="1084181" y="396560"/>
          <a:ext cx="5217709" cy="5217709"/>
        </a:xfrm>
        <a:prstGeom prst="circularArrow">
          <a:avLst>
            <a:gd name="adj1" fmla="val 6908"/>
            <a:gd name="adj2" fmla="val 465835"/>
            <a:gd name="adj3" fmla="val 7292753"/>
            <a:gd name="adj4" fmla="val 3550629"/>
            <a:gd name="adj5" fmla="val 8059"/>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8AB87-80FE-405C-A60D-B1968B4C3B10}">
      <dsp:nvSpPr>
        <dsp:cNvPr id="0" name=""/>
        <dsp:cNvSpPr/>
      </dsp:nvSpPr>
      <dsp:spPr>
        <a:xfrm>
          <a:off x="504048" y="3818921"/>
          <a:ext cx="3076127" cy="717584"/>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s-ES_tradnl" sz="2000" kern="1200" dirty="0"/>
            <a:t>selector { </a:t>
          </a:r>
          <a:r>
            <a:rPr lang="es-ES_tradnl" sz="2000" kern="1200" dirty="0" err="1"/>
            <a:t>atributo:valor</a:t>
          </a:r>
          <a:r>
            <a:rPr lang="es-ES_tradnl" sz="2000" kern="1200" dirty="0"/>
            <a:t> }</a:t>
          </a:r>
        </a:p>
        <a:p>
          <a:pPr marL="0" lvl="0" indent="0" algn="ctr" defTabSz="889000" rtl="0">
            <a:lnSpc>
              <a:spcPct val="90000"/>
            </a:lnSpc>
            <a:spcBef>
              <a:spcPct val="0"/>
            </a:spcBef>
            <a:spcAft>
              <a:spcPct val="35000"/>
            </a:spcAft>
            <a:buNone/>
          </a:pPr>
          <a:r>
            <a:rPr lang="es-ES_tradnl" sz="1200" kern="1200" dirty="0"/>
            <a:t>h1 {color: </a:t>
          </a:r>
          <a:r>
            <a:rPr lang="es-ES_tradnl" sz="1200" kern="1200" dirty="0" err="1"/>
            <a:t>blue</a:t>
          </a:r>
          <a:r>
            <a:rPr lang="es-ES_tradnl" sz="1200" kern="1200" dirty="0"/>
            <a:t>}</a:t>
          </a:r>
          <a:endParaRPr lang="es-ES" sz="1200" kern="1200" dirty="0"/>
        </a:p>
      </dsp:txBody>
      <dsp:txXfrm>
        <a:off x="504048" y="3818921"/>
        <a:ext cx="3076127" cy="717584"/>
      </dsp:txXfrm>
    </dsp:sp>
    <dsp:sp modelId="{8B435719-C241-4512-B97D-D671C7CC5250}">
      <dsp:nvSpPr>
        <dsp:cNvPr id="0" name=""/>
        <dsp:cNvSpPr/>
      </dsp:nvSpPr>
      <dsp:spPr>
        <a:xfrm>
          <a:off x="1334207" y="515418"/>
          <a:ext cx="5217709" cy="5217709"/>
        </a:xfrm>
        <a:prstGeom prst="circularArrow">
          <a:avLst>
            <a:gd name="adj1" fmla="val 6908"/>
            <a:gd name="adj2" fmla="val 465835"/>
            <a:gd name="adj3" fmla="val 12306050"/>
            <a:gd name="adj4" fmla="val 9705107"/>
            <a:gd name="adj5" fmla="val 8059"/>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CF6B89-DE6A-4817-8898-3BE94F939A35}">
      <dsp:nvSpPr>
        <dsp:cNvPr id="0" name=""/>
        <dsp:cNvSpPr/>
      </dsp:nvSpPr>
      <dsp:spPr>
        <a:xfrm>
          <a:off x="1728198" y="72012"/>
          <a:ext cx="1752326" cy="184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dirty="0"/>
            <a:t>4º El </a:t>
          </a:r>
          <a:r>
            <a:rPr lang="es-ES" sz="1200" b="1" kern="1200" dirty="0"/>
            <a:t>atributo</a:t>
          </a:r>
          <a:r>
            <a:rPr lang="es-ES" sz="1200" kern="1200" dirty="0"/>
            <a:t> hace referencia a la característica que se quiere modificar de la etiqueta, por ejemplo color.</a:t>
          </a:r>
        </a:p>
        <a:p>
          <a:pPr marL="0" lvl="0" indent="0" algn="ctr" defTabSz="533400">
            <a:lnSpc>
              <a:spcPct val="90000"/>
            </a:lnSpc>
            <a:spcBef>
              <a:spcPct val="0"/>
            </a:spcBef>
            <a:spcAft>
              <a:spcPct val="35000"/>
            </a:spcAft>
            <a:buNone/>
          </a:pPr>
          <a:r>
            <a:rPr lang="es-ES" sz="1200" kern="1200" dirty="0"/>
            <a:t> El </a:t>
          </a:r>
          <a:r>
            <a:rPr lang="es-ES" sz="1200" b="1" kern="1200" dirty="0"/>
            <a:t>valor</a:t>
          </a:r>
          <a:r>
            <a:rPr lang="es-ES" sz="1200" kern="1200" dirty="0"/>
            <a:t> hace referencia a la instancia del atributo, por ejemplo, blue.</a:t>
          </a:r>
          <a:endParaRPr lang="es-ES_tradnl" sz="1200" kern="1200" dirty="0"/>
        </a:p>
      </dsp:txBody>
      <dsp:txXfrm>
        <a:off x="1728198" y="72012"/>
        <a:ext cx="1752326" cy="1848445"/>
      </dsp:txXfrm>
    </dsp:sp>
    <dsp:sp modelId="{8E82DAAE-26AD-4391-8839-86F03ACEF74F}">
      <dsp:nvSpPr>
        <dsp:cNvPr id="0" name=""/>
        <dsp:cNvSpPr/>
      </dsp:nvSpPr>
      <dsp:spPr>
        <a:xfrm>
          <a:off x="1253777" y="-33031"/>
          <a:ext cx="5217709" cy="5217709"/>
        </a:xfrm>
        <a:prstGeom prst="circularArrow">
          <a:avLst>
            <a:gd name="adj1" fmla="val 6908"/>
            <a:gd name="adj2" fmla="val 465835"/>
            <a:gd name="adj3" fmla="val 17275955"/>
            <a:gd name="adj4" fmla="val 15604890"/>
            <a:gd name="adj5" fmla="val 805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5F118-8F27-4DEC-9C96-2B54A27111D7}">
      <dsp:nvSpPr>
        <dsp:cNvPr id="0" name=""/>
        <dsp:cNvSpPr/>
      </dsp:nvSpPr>
      <dsp:spPr>
        <a:xfrm>
          <a:off x="0" y="67815"/>
          <a:ext cx="8229600" cy="1007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s-ES_tradnl" sz="4200" kern="1200" dirty="0"/>
            <a:t>Ejemplo Selector de tipo o etiqueta</a:t>
          </a:r>
        </a:p>
      </dsp:txBody>
      <dsp:txXfrm>
        <a:off x="49176" y="116991"/>
        <a:ext cx="8131248" cy="90901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4D224-2866-49B3-A4D5-8E2F06A8A32C}">
      <dsp:nvSpPr>
        <dsp:cNvPr id="0" name=""/>
        <dsp:cNvSpPr/>
      </dsp:nvSpPr>
      <dsp:spPr>
        <a:xfrm>
          <a:off x="0" y="189064"/>
          <a:ext cx="822960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_tradnl" sz="2400" kern="1200" dirty="0"/>
            <a:t>Ejemplo completo de selectores basados en etiquetas o de tipo</a:t>
          </a:r>
        </a:p>
      </dsp:txBody>
      <dsp:txXfrm>
        <a:off x="28100" y="217164"/>
        <a:ext cx="8173400" cy="51943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E6AE9-47C0-4640-A15D-E592ADDA3E11}">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_tradnl" sz="4700" kern="1200" dirty="0"/>
            <a:t>Actividad 3.1</a:t>
          </a:r>
        </a:p>
      </dsp:txBody>
      <dsp:txXfrm>
        <a:off x="55030" y="62882"/>
        <a:ext cx="8119540" cy="10172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2856-2309-43C9-9EB3-8BC535F19B57}">
      <dsp:nvSpPr>
        <dsp:cNvPr id="0" name=""/>
        <dsp:cNvSpPr/>
      </dsp:nvSpPr>
      <dsp:spPr>
        <a:xfrm>
          <a:off x="0" y="97863"/>
          <a:ext cx="8229600" cy="300122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solidFill>
                <a:schemeClr val="tx2"/>
              </a:solidFill>
            </a:rPr>
            <a:t>Cree un fichero HTML  con dos textos, uno entre etiquetas &lt;h1&gt;&lt;/h1&gt; y otro entre &lt;h2&gt;&lt;/h2&gt;. </a:t>
          </a:r>
        </a:p>
        <a:p>
          <a:pPr marL="0" lvl="0" indent="0" algn="l" defTabSz="889000" rtl="0">
            <a:lnSpc>
              <a:spcPct val="90000"/>
            </a:lnSpc>
            <a:spcBef>
              <a:spcPct val="0"/>
            </a:spcBef>
            <a:spcAft>
              <a:spcPct val="35000"/>
            </a:spcAft>
            <a:buNone/>
          </a:pPr>
          <a:r>
            <a:rPr lang="es-ES" sz="2000" kern="1200" dirty="0">
              <a:solidFill>
                <a:schemeClr val="tx2"/>
              </a:solidFill>
            </a:rPr>
            <a:t>Luego incluya en el &lt;head&gt; un estilo que afecte al color de las etiquetas h1 (color) y al color de fondo (</a:t>
          </a:r>
          <a:r>
            <a:rPr lang="es-ES" sz="2000" kern="1200" dirty="0" err="1">
              <a:solidFill>
                <a:schemeClr val="tx2"/>
              </a:solidFill>
            </a:rPr>
            <a:t>background</a:t>
          </a:r>
          <a:r>
            <a:rPr lang="es-ES" sz="2000" kern="1200" dirty="0">
              <a:solidFill>
                <a:schemeClr val="tx2"/>
              </a:solidFill>
            </a:rPr>
            <a:t>-color) de los h2.</a:t>
          </a:r>
        </a:p>
        <a:p>
          <a:pPr marL="0" lvl="0" indent="0" algn="l" defTabSz="889000" rtl="0">
            <a:lnSpc>
              <a:spcPct val="90000"/>
            </a:lnSpc>
            <a:spcBef>
              <a:spcPct val="0"/>
            </a:spcBef>
            <a:spcAft>
              <a:spcPct val="35000"/>
            </a:spcAft>
            <a:buNone/>
          </a:pPr>
          <a:r>
            <a:rPr lang="es-ES" sz="2000" kern="1200" dirty="0">
              <a:solidFill>
                <a:schemeClr val="tx2"/>
              </a:solidFill>
            </a:rPr>
            <a:t> El texto entre &lt;h1&gt; es azul y el &lt;h2&gt; en negro con el </a:t>
          </a:r>
          <a:r>
            <a:rPr lang="es-ES" sz="2000" kern="1200" dirty="0" err="1">
              <a:solidFill>
                <a:schemeClr val="tx2"/>
              </a:solidFill>
            </a:rPr>
            <a:t>background</a:t>
          </a:r>
          <a:r>
            <a:rPr lang="es-ES" sz="2000" kern="1200" dirty="0">
              <a:solidFill>
                <a:schemeClr val="tx2"/>
              </a:solidFill>
            </a:rPr>
            <a:t> rojo.</a:t>
          </a:r>
        </a:p>
        <a:p>
          <a:pPr marL="0" lvl="0" indent="0" algn="l" defTabSz="889000" rtl="0">
            <a:lnSpc>
              <a:spcPct val="90000"/>
            </a:lnSpc>
            <a:spcBef>
              <a:spcPct val="0"/>
            </a:spcBef>
            <a:spcAft>
              <a:spcPct val="35000"/>
            </a:spcAft>
            <a:buNone/>
          </a:pPr>
          <a:r>
            <a:rPr lang="es-ES_tradnl" sz="2000" kern="1200" dirty="0">
              <a:solidFill>
                <a:schemeClr val="tx2"/>
              </a:solidFill>
            </a:rPr>
            <a:t>La apariencia del fichero HTML con </a:t>
          </a:r>
          <a:r>
            <a:rPr lang="es-ES_tradnl" sz="2000" kern="1200" dirty="0" err="1">
              <a:solidFill>
                <a:schemeClr val="tx2"/>
              </a:solidFill>
            </a:rPr>
            <a:t>CCS</a:t>
          </a:r>
          <a:r>
            <a:rPr lang="es-ES_tradnl" sz="2000" kern="1200" dirty="0">
              <a:solidFill>
                <a:schemeClr val="tx2"/>
              </a:solidFill>
            </a:rPr>
            <a:t> creado sería como esta:</a:t>
          </a:r>
        </a:p>
      </dsp:txBody>
      <dsp:txXfrm>
        <a:off x="146508" y="244371"/>
        <a:ext cx="7936584" cy="270820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90DB0-6E3B-412C-BCD5-3AB1FC660158}">
      <dsp:nvSpPr>
        <dsp:cNvPr id="0" name=""/>
        <dsp:cNvSpPr/>
      </dsp:nvSpPr>
      <dsp:spPr>
        <a:xfrm>
          <a:off x="0" y="0"/>
          <a:ext cx="91440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 sz="2900" b="1" kern="1200" dirty="0"/>
            <a:t>3.2.1. SELECTORES BASADOS EN ETIQUETAS O DE TIPO (II) </a:t>
          </a:r>
          <a:endParaRPr lang="es-ES_tradnl" sz="2900" kern="1200" dirty="0"/>
        </a:p>
      </dsp:txBody>
      <dsp:txXfrm>
        <a:off x="33955" y="33955"/>
        <a:ext cx="9076090" cy="62765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76AB6-8B4C-4826-A28F-A1C50AD1EF5A}">
      <dsp:nvSpPr>
        <dsp:cNvPr id="0" name=""/>
        <dsp:cNvSpPr/>
      </dsp:nvSpPr>
      <dsp:spPr>
        <a:xfrm>
          <a:off x="72015" y="0"/>
          <a:ext cx="7200784" cy="11142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_tradnl" sz="2400" kern="1200" dirty="0" err="1"/>
            <a:t>CSS</a:t>
          </a:r>
          <a:r>
            <a:rPr lang="es-ES_tradnl" sz="2400" kern="1200" dirty="0"/>
            <a:t> contempla sintaxis </a:t>
          </a:r>
          <a:r>
            <a:rPr lang="es-ES_tradnl" sz="2400" b="1" u="sng" kern="1200" dirty="0"/>
            <a:t>para definir atributos para varios selectores y  selectores con varios atributos</a:t>
          </a:r>
          <a:r>
            <a:rPr lang="es-ES_tradnl" sz="2800" kern="1200" dirty="0"/>
            <a:t>. </a:t>
          </a:r>
        </a:p>
      </dsp:txBody>
      <dsp:txXfrm>
        <a:off x="126409" y="54394"/>
        <a:ext cx="7091996" cy="1005474"/>
      </dsp:txXfrm>
    </dsp:sp>
    <dsp:sp modelId="{1CA46D2C-1A69-4950-AD14-12508A8D200E}">
      <dsp:nvSpPr>
        <dsp:cNvPr id="0" name=""/>
        <dsp:cNvSpPr/>
      </dsp:nvSpPr>
      <dsp:spPr>
        <a:xfrm>
          <a:off x="0" y="1224136"/>
          <a:ext cx="7344816" cy="556867"/>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_tradnl" sz="2400" b="0" i="1" kern="1200" dirty="0">
              <a:solidFill>
                <a:schemeClr val="tx2"/>
              </a:solidFill>
              <a:effectLst>
                <a:outerShdw blurRad="38100" dist="38100" dir="2700000" algn="tl">
                  <a:srgbClr val="000000">
                    <a:alpha val="43137"/>
                  </a:srgbClr>
                </a:outerShdw>
              </a:effectLst>
            </a:rPr>
            <a:t>Selector1, Selector2, {atributo1:valor1; atributo2:valor2} </a:t>
          </a:r>
          <a:endParaRPr lang="es-ES_tradnl" sz="2400" b="0" kern="1200" dirty="0">
            <a:solidFill>
              <a:schemeClr val="tx2"/>
            </a:solidFill>
            <a:effectLst>
              <a:outerShdw blurRad="38100" dist="38100" dir="2700000" algn="tl">
                <a:srgbClr val="000000">
                  <a:alpha val="43137"/>
                </a:srgbClr>
              </a:outerShdw>
            </a:effectLst>
          </a:endParaRPr>
        </a:p>
      </dsp:txBody>
      <dsp:txXfrm>
        <a:off x="27184" y="1251320"/>
        <a:ext cx="7290448" cy="502499"/>
      </dsp:txXfrm>
    </dsp:sp>
    <dsp:sp modelId="{DA9AAF2A-31E1-411C-BA61-2F4001DBAEC8}">
      <dsp:nvSpPr>
        <dsp:cNvPr id="0" name=""/>
        <dsp:cNvSpPr/>
      </dsp:nvSpPr>
      <dsp:spPr>
        <a:xfrm>
          <a:off x="0" y="1944215"/>
          <a:ext cx="7344816" cy="7662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kern="1200" dirty="0"/>
            <a:t>Si el mismo estilo se le quiere aplicar a dos selectores distintos, la sintaxis sería</a:t>
          </a:r>
          <a:r>
            <a:rPr lang="es-ES" sz="3200" kern="1200" dirty="0"/>
            <a:t>: </a:t>
          </a:r>
          <a:r>
            <a:rPr lang="es-ES_tradnl" sz="2400" i="1" kern="1200" dirty="0">
              <a:solidFill>
                <a:srgbClr val="FFFF00"/>
              </a:solidFill>
            </a:rPr>
            <a:t>h1 , h2 {</a:t>
          </a:r>
          <a:r>
            <a:rPr lang="es-ES_tradnl" sz="2400" i="1" kern="1200" dirty="0" err="1">
              <a:solidFill>
                <a:srgbClr val="FFFF00"/>
              </a:solidFill>
            </a:rPr>
            <a:t>color:blue</a:t>
          </a:r>
          <a:r>
            <a:rPr lang="es-ES_tradnl" sz="2400" i="1" kern="1200" dirty="0">
              <a:solidFill>
                <a:srgbClr val="FFFF00"/>
              </a:solidFill>
            </a:rPr>
            <a:t>} </a:t>
          </a:r>
          <a:endParaRPr lang="es-ES_tradnl" sz="3200" kern="1200" dirty="0"/>
        </a:p>
      </dsp:txBody>
      <dsp:txXfrm>
        <a:off x="37406" y="1981621"/>
        <a:ext cx="7270004" cy="691444"/>
      </dsp:txXfrm>
    </dsp:sp>
    <dsp:sp modelId="{E70AB5F7-E6A4-4656-8E88-394BE0CD9328}">
      <dsp:nvSpPr>
        <dsp:cNvPr id="0" name=""/>
        <dsp:cNvSpPr/>
      </dsp:nvSpPr>
      <dsp:spPr>
        <a:xfrm>
          <a:off x="0" y="2880320"/>
          <a:ext cx="7344816" cy="798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kern="1200" dirty="0"/>
            <a:t>Y si al mismo selector se le quiere aplicar atributos diferentes: </a:t>
          </a:r>
          <a:r>
            <a:rPr lang="es-ES_tradnl" sz="2400" i="1" kern="1200" dirty="0">
              <a:solidFill>
                <a:srgbClr val="FF0000"/>
              </a:solidFill>
            </a:rPr>
            <a:t>h1 {color: </a:t>
          </a:r>
          <a:r>
            <a:rPr lang="es-ES_tradnl" sz="2400" i="1" kern="1200" dirty="0" err="1">
              <a:solidFill>
                <a:srgbClr val="FF0000"/>
              </a:solidFill>
            </a:rPr>
            <a:t>blue</a:t>
          </a:r>
          <a:r>
            <a:rPr lang="es-ES_tradnl" sz="2400" i="1" kern="1200" dirty="0">
              <a:solidFill>
                <a:srgbClr val="FF0000"/>
              </a:solidFill>
            </a:rPr>
            <a:t>; </a:t>
          </a:r>
          <a:r>
            <a:rPr lang="es-ES_tradnl" sz="2400" i="1" kern="1200" dirty="0" err="1">
              <a:solidFill>
                <a:srgbClr val="FF0000"/>
              </a:solidFill>
            </a:rPr>
            <a:t>background-color:red</a:t>
          </a:r>
          <a:r>
            <a:rPr lang="es-ES_tradnl" sz="2400" i="1" kern="1200" dirty="0">
              <a:solidFill>
                <a:srgbClr val="FF0000"/>
              </a:solidFill>
            </a:rPr>
            <a:t> } </a:t>
          </a:r>
          <a:endParaRPr lang="es-ES_tradnl" sz="2400" kern="1200" dirty="0"/>
        </a:p>
      </dsp:txBody>
      <dsp:txXfrm>
        <a:off x="38957" y="2919277"/>
        <a:ext cx="7266902" cy="72012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49119-67C8-4560-B8E6-5060F755CEDA}">
      <dsp:nvSpPr>
        <dsp:cNvPr id="0" name=""/>
        <dsp:cNvSpPr/>
      </dsp:nvSpPr>
      <dsp:spPr>
        <a:xfrm>
          <a:off x="0" y="520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_tradnl" sz="2300" kern="1200" dirty="0"/>
            <a:t>Ejemplo de selectores basados en etiquetas o de tipo.</a:t>
          </a:r>
        </a:p>
      </dsp:txBody>
      <dsp:txXfrm>
        <a:off x="26930" y="32139"/>
        <a:ext cx="8175740"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813F4-A5A3-429D-9A20-846C84A8C06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_tradnl" sz="4700" kern="1200" dirty="0"/>
            <a:t>Contenido:</a:t>
          </a:r>
        </a:p>
      </dsp:txBody>
      <dsp:txXfrm>
        <a:off x="55030" y="62882"/>
        <a:ext cx="8119540" cy="10172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43CEA-20E5-4A54-AEEA-E49FB3CDC0F8}">
      <dsp:nvSpPr>
        <dsp:cNvPr id="0" name=""/>
        <dsp:cNvSpPr/>
      </dsp:nvSpPr>
      <dsp:spPr>
        <a:xfrm>
          <a:off x="0" y="0"/>
          <a:ext cx="8229600" cy="5335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ES_tradnl" sz="2200" kern="1200" dirty="0"/>
            <a:t>Ejemplo selectores basados en etiquetas</a:t>
          </a:r>
        </a:p>
      </dsp:txBody>
      <dsp:txXfrm>
        <a:off x="26044" y="26044"/>
        <a:ext cx="8177512" cy="48142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1FAB2-6067-43E8-821A-8E7BAFE5F1FF}">
      <dsp:nvSpPr>
        <dsp:cNvPr id="0" name=""/>
        <dsp:cNvSpPr/>
      </dsp:nvSpPr>
      <dsp:spPr>
        <a:xfrm>
          <a:off x="0" y="3527"/>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&lt;</a:t>
          </a:r>
          <a:r>
            <a:rPr lang="es-ES_tradnl" sz="1800" kern="1200" dirty="0" err="1">
              <a:effectLst/>
            </a:rPr>
            <a:t>html</a:t>
          </a:r>
          <a:r>
            <a:rPr lang="es-ES_tradnl" sz="1800" kern="1200" dirty="0">
              <a:effectLst/>
            </a:rPr>
            <a:t>&gt;</a:t>
          </a:r>
        </a:p>
      </dsp:txBody>
      <dsp:txXfrm>
        <a:off x="20534" y="24061"/>
        <a:ext cx="8188532" cy="379583"/>
      </dsp:txXfrm>
    </dsp:sp>
    <dsp:sp modelId="{5812656B-CD9A-4616-923E-7143867D3210}">
      <dsp:nvSpPr>
        <dsp:cNvPr id="0" name=""/>
        <dsp:cNvSpPr/>
      </dsp:nvSpPr>
      <dsp:spPr>
        <a:xfrm>
          <a:off x="0" y="438172"/>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&lt;head&gt;</a:t>
          </a:r>
        </a:p>
      </dsp:txBody>
      <dsp:txXfrm>
        <a:off x="20534" y="458706"/>
        <a:ext cx="8188532" cy="379583"/>
      </dsp:txXfrm>
    </dsp:sp>
    <dsp:sp modelId="{0E3DF419-C8EE-42A6-8A34-05DAEA90D6C0}">
      <dsp:nvSpPr>
        <dsp:cNvPr id="0" name=""/>
        <dsp:cNvSpPr/>
      </dsp:nvSpPr>
      <dsp:spPr>
        <a:xfrm>
          <a:off x="0" y="872816"/>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&lt;</a:t>
          </a:r>
          <a:r>
            <a:rPr lang="es-ES_tradnl" sz="1800" kern="1200" dirty="0" err="1">
              <a:effectLst/>
            </a:rPr>
            <a:t>title</a:t>
          </a:r>
          <a:r>
            <a:rPr lang="es-ES_tradnl" sz="1800" kern="1200" dirty="0">
              <a:effectLst/>
            </a:rPr>
            <a:t>&gt;&lt;/</a:t>
          </a:r>
          <a:r>
            <a:rPr lang="es-ES_tradnl" sz="1800" kern="1200" dirty="0" err="1">
              <a:effectLst/>
            </a:rPr>
            <a:t>title</a:t>
          </a:r>
          <a:r>
            <a:rPr lang="es-ES_tradnl" sz="1800" kern="1200" dirty="0">
              <a:effectLst/>
            </a:rPr>
            <a:t>&gt;</a:t>
          </a:r>
        </a:p>
      </dsp:txBody>
      <dsp:txXfrm>
        <a:off x="20534" y="893350"/>
        <a:ext cx="8188532" cy="379583"/>
      </dsp:txXfrm>
    </dsp:sp>
    <dsp:sp modelId="{592FF968-FCDF-4B0C-81B5-F4AEEFD46DCE}">
      <dsp:nvSpPr>
        <dsp:cNvPr id="0" name=""/>
        <dsp:cNvSpPr/>
      </dsp:nvSpPr>
      <dsp:spPr>
        <a:xfrm>
          <a:off x="0" y="1307460"/>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	&lt;</a:t>
          </a:r>
          <a:r>
            <a:rPr lang="es-ES_tradnl" sz="1800" kern="1200" dirty="0" err="1">
              <a:effectLst/>
            </a:rPr>
            <a:t>style</a:t>
          </a:r>
          <a:r>
            <a:rPr lang="es-ES_tradnl" sz="1800" kern="1200" dirty="0">
              <a:effectLst/>
            </a:rPr>
            <a:t>&gt;</a:t>
          </a:r>
        </a:p>
      </dsp:txBody>
      <dsp:txXfrm>
        <a:off x="20534" y="1327994"/>
        <a:ext cx="8188532" cy="379583"/>
      </dsp:txXfrm>
    </dsp:sp>
    <dsp:sp modelId="{7933B381-E723-4276-BEEA-6FFA28836968}">
      <dsp:nvSpPr>
        <dsp:cNvPr id="0" name=""/>
        <dsp:cNvSpPr/>
      </dsp:nvSpPr>
      <dsp:spPr>
        <a:xfrm>
          <a:off x="0" y="1728112"/>
          <a:ext cx="8229600" cy="78445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s-ES_tradnl" sz="2400" kern="1200" dirty="0">
              <a:effectLst/>
            </a:rPr>
            <a:t>	h1 {color: </a:t>
          </a:r>
          <a:r>
            <a:rPr lang="es-ES_tradnl" sz="2400" kern="1200" dirty="0" err="1">
              <a:effectLst/>
            </a:rPr>
            <a:t>blue</a:t>
          </a:r>
          <a:r>
            <a:rPr lang="es-ES_tradnl" sz="2400" kern="1200" dirty="0">
              <a:effectLst/>
            </a:rPr>
            <a:t>; </a:t>
          </a:r>
          <a:r>
            <a:rPr lang="es-ES_tradnl" sz="2400" kern="1200" dirty="0" err="1">
              <a:effectLst/>
            </a:rPr>
            <a:t>background-color:red</a:t>
          </a:r>
          <a:r>
            <a:rPr lang="es-ES_tradnl" sz="2400" kern="1200" dirty="0">
              <a:effectLst/>
            </a:rPr>
            <a:t>}</a:t>
          </a:r>
        </a:p>
        <a:p>
          <a:pPr marL="228600" lvl="1" indent="-228600" algn="l" defTabSz="1066800" rtl="0">
            <a:lnSpc>
              <a:spcPct val="90000"/>
            </a:lnSpc>
            <a:spcBef>
              <a:spcPct val="0"/>
            </a:spcBef>
            <a:spcAft>
              <a:spcPct val="20000"/>
            </a:spcAft>
            <a:buChar char="•"/>
          </a:pPr>
          <a:r>
            <a:rPr lang="es-ES_tradnl" sz="2400" kern="1200" dirty="0">
              <a:effectLst/>
            </a:rPr>
            <a:t>	h2 {color: </a:t>
          </a:r>
          <a:r>
            <a:rPr lang="es-ES_tradnl" sz="2400" kern="1200" dirty="0" err="1">
              <a:effectLst/>
            </a:rPr>
            <a:t>green</a:t>
          </a:r>
          <a:r>
            <a:rPr lang="es-ES_tradnl" sz="2400" kern="1200" dirty="0">
              <a:effectLst/>
            </a:rPr>
            <a:t>; </a:t>
          </a:r>
          <a:r>
            <a:rPr lang="es-ES_tradnl" sz="2400" kern="1200" dirty="0" err="1">
              <a:effectLst/>
            </a:rPr>
            <a:t>background-color:yellow</a:t>
          </a:r>
          <a:r>
            <a:rPr lang="es-ES_tradnl" sz="2400" kern="1200" dirty="0">
              <a:effectLst/>
            </a:rPr>
            <a:t>}</a:t>
          </a:r>
        </a:p>
      </dsp:txBody>
      <dsp:txXfrm>
        <a:off x="0" y="1728112"/>
        <a:ext cx="8229600" cy="784458"/>
      </dsp:txXfrm>
    </dsp:sp>
    <dsp:sp modelId="{652457B6-9157-40A9-A8B0-0E128EADDE30}">
      <dsp:nvSpPr>
        <dsp:cNvPr id="0" name=""/>
        <dsp:cNvSpPr/>
      </dsp:nvSpPr>
      <dsp:spPr>
        <a:xfrm>
          <a:off x="0" y="2512570"/>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	&lt;/</a:t>
          </a:r>
          <a:r>
            <a:rPr lang="es-ES_tradnl" sz="1800" kern="1200" dirty="0" err="1">
              <a:effectLst/>
            </a:rPr>
            <a:t>style</a:t>
          </a:r>
          <a:r>
            <a:rPr lang="es-ES_tradnl" sz="1800" kern="1200" dirty="0">
              <a:effectLst/>
            </a:rPr>
            <a:t>&gt;</a:t>
          </a:r>
        </a:p>
      </dsp:txBody>
      <dsp:txXfrm>
        <a:off x="20534" y="2533104"/>
        <a:ext cx="8188532" cy="379583"/>
      </dsp:txXfrm>
    </dsp:sp>
    <dsp:sp modelId="{C942F158-D8DD-4B00-A3C3-0526DA611586}">
      <dsp:nvSpPr>
        <dsp:cNvPr id="0" name=""/>
        <dsp:cNvSpPr/>
      </dsp:nvSpPr>
      <dsp:spPr>
        <a:xfrm>
          <a:off x="0" y="2947215"/>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&lt;/head&gt;</a:t>
          </a:r>
        </a:p>
      </dsp:txBody>
      <dsp:txXfrm>
        <a:off x="20534" y="2967749"/>
        <a:ext cx="8188532" cy="379583"/>
      </dsp:txXfrm>
    </dsp:sp>
    <dsp:sp modelId="{04196C9B-2843-426D-A002-E839684AC9CE}">
      <dsp:nvSpPr>
        <dsp:cNvPr id="0" name=""/>
        <dsp:cNvSpPr/>
      </dsp:nvSpPr>
      <dsp:spPr>
        <a:xfrm>
          <a:off x="0" y="3381859"/>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&lt;</a:t>
          </a:r>
          <a:r>
            <a:rPr lang="es-ES_tradnl" sz="1800" kern="1200" dirty="0" err="1">
              <a:effectLst/>
            </a:rPr>
            <a:t>body</a:t>
          </a:r>
          <a:r>
            <a:rPr lang="es-ES_tradnl" sz="1800" kern="1200" dirty="0">
              <a:effectLst/>
            </a:rPr>
            <a:t>&gt;</a:t>
          </a:r>
        </a:p>
      </dsp:txBody>
      <dsp:txXfrm>
        <a:off x="20534" y="3402393"/>
        <a:ext cx="8188532" cy="379583"/>
      </dsp:txXfrm>
    </dsp:sp>
    <dsp:sp modelId="{3A8321A8-3ADE-4B22-800D-3E4739D02DD5}">
      <dsp:nvSpPr>
        <dsp:cNvPr id="0" name=""/>
        <dsp:cNvSpPr/>
      </dsp:nvSpPr>
      <dsp:spPr>
        <a:xfrm>
          <a:off x="0" y="3816503"/>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	&lt;h1&gt;Selectores basados en etiquetas&lt;/h1&gt;</a:t>
          </a:r>
        </a:p>
      </dsp:txBody>
      <dsp:txXfrm>
        <a:off x="20534" y="3837037"/>
        <a:ext cx="8188532" cy="379583"/>
      </dsp:txXfrm>
    </dsp:sp>
    <dsp:sp modelId="{3CE4FD49-D9CC-46C3-9DAF-0BABDE8233BA}">
      <dsp:nvSpPr>
        <dsp:cNvPr id="0" name=""/>
        <dsp:cNvSpPr/>
      </dsp:nvSpPr>
      <dsp:spPr>
        <a:xfrm>
          <a:off x="0" y="4251147"/>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	&lt;h2&gt;Otro selector basado en etiquetas&lt;/h2&gt;</a:t>
          </a:r>
        </a:p>
      </dsp:txBody>
      <dsp:txXfrm>
        <a:off x="20534" y="4271681"/>
        <a:ext cx="8188532" cy="379583"/>
      </dsp:txXfrm>
    </dsp:sp>
    <dsp:sp modelId="{AD6849BC-CD89-4619-AF89-FFEE3D19FCCF}">
      <dsp:nvSpPr>
        <dsp:cNvPr id="0" name=""/>
        <dsp:cNvSpPr/>
      </dsp:nvSpPr>
      <dsp:spPr>
        <a:xfrm>
          <a:off x="0" y="4685792"/>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&lt;/</a:t>
          </a:r>
          <a:r>
            <a:rPr lang="es-ES_tradnl" sz="1800" kern="1200" dirty="0" err="1">
              <a:effectLst/>
            </a:rPr>
            <a:t>body</a:t>
          </a:r>
          <a:r>
            <a:rPr lang="es-ES_tradnl" sz="1800" kern="1200" dirty="0">
              <a:effectLst/>
            </a:rPr>
            <a:t>&gt;</a:t>
          </a:r>
        </a:p>
      </dsp:txBody>
      <dsp:txXfrm>
        <a:off x="20534" y="4706326"/>
        <a:ext cx="8188532" cy="379583"/>
      </dsp:txXfrm>
    </dsp:sp>
    <dsp:sp modelId="{688865BC-E91C-4D1D-9823-9242D93BF211}">
      <dsp:nvSpPr>
        <dsp:cNvPr id="0" name=""/>
        <dsp:cNvSpPr/>
      </dsp:nvSpPr>
      <dsp:spPr>
        <a:xfrm>
          <a:off x="0" y="5120436"/>
          <a:ext cx="8229600" cy="42065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kern="1200" dirty="0">
              <a:effectLst/>
            </a:rPr>
            <a:t>&lt;/</a:t>
          </a:r>
          <a:r>
            <a:rPr lang="es-ES_tradnl" sz="1800" kern="1200" dirty="0" err="1">
              <a:effectLst/>
            </a:rPr>
            <a:t>html</a:t>
          </a:r>
          <a:r>
            <a:rPr lang="es-ES_tradnl" sz="1800" kern="1200" dirty="0">
              <a:effectLst/>
            </a:rPr>
            <a:t>&gt;</a:t>
          </a:r>
        </a:p>
      </dsp:txBody>
      <dsp:txXfrm>
        <a:off x="20534" y="5140970"/>
        <a:ext cx="8188532" cy="37958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86CA3-B7AA-4D9C-91E2-8492626E8E7E}">
      <dsp:nvSpPr>
        <dsp:cNvPr id="0" name=""/>
        <dsp:cNvSpPr/>
      </dsp:nvSpPr>
      <dsp:spPr>
        <a:xfrm>
          <a:off x="0" y="0"/>
          <a:ext cx="91440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b="1" kern="1200" dirty="0"/>
            <a:t>3.2.1. SELECTORES BASADOS EN ETIQUETAS O DE TIPO (III) </a:t>
          </a:r>
          <a:endParaRPr lang="es-ES_tradnl" sz="2600" kern="1200" dirty="0"/>
        </a:p>
      </dsp:txBody>
      <dsp:txXfrm>
        <a:off x="30442" y="30442"/>
        <a:ext cx="9083116" cy="56272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36181-0B39-4EEF-986D-8773035B44E2}">
      <dsp:nvSpPr>
        <dsp:cNvPr id="0" name=""/>
        <dsp:cNvSpPr/>
      </dsp:nvSpPr>
      <dsp:spPr>
        <a:xfrm>
          <a:off x="0" y="654339"/>
          <a:ext cx="8291264" cy="403200"/>
        </a:xfrm>
        <a:prstGeom prst="rect">
          <a:avLst/>
        </a:prstGeom>
        <a:solidFill>
          <a:schemeClr val="lt1">
            <a:alpha val="9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p3d>
          <a:bevelT w="190500" h="38100"/>
        </a:sp3d>
      </dsp:spPr>
      <dsp:style>
        <a:lnRef idx="2">
          <a:scrgbClr r="0" g="0" b="0"/>
        </a:lnRef>
        <a:fillRef idx="1">
          <a:scrgbClr r="0" g="0" b="0"/>
        </a:fillRef>
        <a:effectRef idx="0">
          <a:scrgbClr r="0" g="0" b="0"/>
        </a:effectRef>
        <a:fontRef idx="minor"/>
      </dsp:style>
    </dsp:sp>
    <dsp:sp modelId="{2857D95E-F2F5-4D28-9D9B-FB97A5B9B599}">
      <dsp:nvSpPr>
        <dsp:cNvPr id="0" name=""/>
        <dsp:cNvSpPr/>
      </dsp:nvSpPr>
      <dsp:spPr>
        <a:xfrm>
          <a:off x="376507" y="132516"/>
          <a:ext cx="7908609" cy="757983"/>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19373" tIns="0" rIns="219373" bIns="0" numCol="1" spcCol="1270" anchor="ctr" anchorCtr="0">
          <a:noAutofit/>
        </a:bodyPr>
        <a:lstStyle/>
        <a:p>
          <a:pPr marL="0" lvl="0" indent="0" algn="l" defTabSz="622300" rtl="0">
            <a:lnSpc>
              <a:spcPct val="90000"/>
            </a:lnSpc>
            <a:spcBef>
              <a:spcPct val="0"/>
            </a:spcBef>
            <a:spcAft>
              <a:spcPct val="35000"/>
            </a:spcAft>
            <a:buNone/>
          </a:pPr>
          <a:r>
            <a:rPr lang="es-ES" sz="1400" kern="1200" dirty="0"/>
            <a:t>¿Dónde se deben poner esas declaraciones para que el navegador las lea y las interprete? </a:t>
          </a:r>
        </a:p>
      </dsp:txBody>
      <dsp:txXfrm>
        <a:off x="413509" y="169518"/>
        <a:ext cx="7834605" cy="683979"/>
      </dsp:txXfrm>
    </dsp:sp>
    <dsp:sp modelId="{3E7BD433-B6EC-45E7-9651-8C956CC018C4}">
      <dsp:nvSpPr>
        <dsp:cNvPr id="0" name=""/>
        <dsp:cNvSpPr/>
      </dsp:nvSpPr>
      <dsp:spPr>
        <a:xfrm>
          <a:off x="0" y="1380099"/>
          <a:ext cx="8291264" cy="403200"/>
        </a:xfrm>
        <a:prstGeom prst="rect">
          <a:avLst/>
        </a:prstGeom>
        <a:solidFill>
          <a:schemeClr val="lt1">
            <a:alpha val="9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p3d>
          <a:bevelT w="190500" h="38100"/>
        </a:sp3d>
      </dsp:spPr>
      <dsp:style>
        <a:lnRef idx="2">
          <a:scrgbClr r="0" g="0" b="0"/>
        </a:lnRef>
        <a:fillRef idx="1">
          <a:scrgbClr r="0" g="0" b="0"/>
        </a:fillRef>
        <a:effectRef idx="0">
          <a:scrgbClr r="0" g="0" b="0"/>
        </a:effectRef>
        <a:fontRef idx="minor"/>
      </dsp:style>
    </dsp:sp>
    <dsp:sp modelId="{36DE0123-F8CD-4036-9659-5D62A7632627}">
      <dsp:nvSpPr>
        <dsp:cNvPr id="0" name=""/>
        <dsp:cNvSpPr/>
      </dsp:nvSpPr>
      <dsp:spPr>
        <a:xfrm>
          <a:off x="414563" y="1143939"/>
          <a:ext cx="5803884" cy="472320"/>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19373" tIns="0" rIns="219373" bIns="0" numCol="1" spcCol="1270" anchor="ctr" anchorCtr="0">
          <a:noAutofit/>
        </a:bodyPr>
        <a:lstStyle/>
        <a:p>
          <a:pPr marL="0" lvl="0" indent="0" algn="l" defTabSz="1066800" rtl="0">
            <a:lnSpc>
              <a:spcPct val="90000"/>
            </a:lnSpc>
            <a:spcBef>
              <a:spcPct val="0"/>
            </a:spcBef>
            <a:spcAft>
              <a:spcPct val="35000"/>
            </a:spcAft>
            <a:buNone/>
          </a:pPr>
          <a:r>
            <a:rPr lang="es-ES_tradnl" sz="2400" i="1" kern="1200" dirty="0"/>
            <a:t>&lt;head&gt; </a:t>
          </a:r>
          <a:endParaRPr lang="es-ES_tradnl" sz="2400" kern="1200" dirty="0"/>
        </a:p>
      </dsp:txBody>
      <dsp:txXfrm>
        <a:off x="437620" y="1166996"/>
        <a:ext cx="5757770" cy="426206"/>
      </dsp:txXfrm>
    </dsp:sp>
    <dsp:sp modelId="{6806096F-3535-49C8-B376-4BAF6AA0AE51}">
      <dsp:nvSpPr>
        <dsp:cNvPr id="0" name=""/>
        <dsp:cNvSpPr/>
      </dsp:nvSpPr>
      <dsp:spPr>
        <a:xfrm>
          <a:off x="0" y="2105859"/>
          <a:ext cx="8291264" cy="403200"/>
        </a:xfrm>
        <a:prstGeom prst="rect">
          <a:avLst/>
        </a:prstGeom>
        <a:solidFill>
          <a:schemeClr val="lt1">
            <a:alpha val="9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p3d>
          <a:bevelT w="190500" h="38100"/>
        </a:sp3d>
      </dsp:spPr>
      <dsp:style>
        <a:lnRef idx="2">
          <a:scrgbClr r="0" g="0" b="0"/>
        </a:lnRef>
        <a:fillRef idx="1">
          <a:scrgbClr r="0" g="0" b="0"/>
        </a:fillRef>
        <a:effectRef idx="0">
          <a:scrgbClr r="0" g="0" b="0"/>
        </a:effectRef>
        <a:fontRef idx="minor"/>
      </dsp:style>
    </dsp:sp>
    <dsp:sp modelId="{948A2354-DC58-402B-898B-C8F4C9F7D7B5}">
      <dsp:nvSpPr>
        <dsp:cNvPr id="0" name=""/>
        <dsp:cNvSpPr/>
      </dsp:nvSpPr>
      <dsp:spPr>
        <a:xfrm>
          <a:off x="414563" y="1869699"/>
          <a:ext cx="5803884" cy="472320"/>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19373" tIns="0" rIns="219373" bIns="0" numCol="1" spcCol="1270" anchor="ctr" anchorCtr="0">
          <a:noAutofit/>
        </a:bodyPr>
        <a:lstStyle/>
        <a:p>
          <a:pPr marL="0" lvl="0" indent="0" algn="l" defTabSz="1066800" rtl="0">
            <a:lnSpc>
              <a:spcPct val="90000"/>
            </a:lnSpc>
            <a:spcBef>
              <a:spcPct val="0"/>
            </a:spcBef>
            <a:spcAft>
              <a:spcPct val="35000"/>
            </a:spcAft>
            <a:buNone/>
          </a:pPr>
          <a:r>
            <a:rPr lang="es-ES_tradnl" sz="2400" i="1" kern="1200" dirty="0"/>
            <a:t>&lt;</a:t>
          </a:r>
          <a:r>
            <a:rPr lang="es-ES_tradnl" sz="2400" i="1" kern="1200" dirty="0" err="1"/>
            <a:t>title</a:t>
          </a:r>
          <a:r>
            <a:rPr lang="es-ES_tradnl" sz="2400" i="1" kern="1200" dirty="0"/>
            <a:t>&gt;&lt;/</a:t>
          </a:r>
          <a:r>
            <a:rPr lang="es-ES_tradnl" sz="2400" i="1" kern="1200" dirty="0" err="1"/>
            <a:t>title</a:t>
          </a:r>
          <a:r>
            <a:rPr lang="es-ES_tradnl" sz="2400" i="1" kern="1200" dirty="0"/>
            <a:t>&gt; </a:t>
          </a:r>
          <a:endParaRPr lang="es-ES_tradnl" sz="2400" kern="1200" dirty="0"/>
        </a:p>
      </dsp:txBody>
      <dsp:txXfrm>
        <a:off x="437620" y="1892756"/>
        <a:ext cx="5757770" cy="426206"/>
      </dsp:txXfrm>
    </dsp:sp>
    <dsp:sp modelId="{572D2160-57C8-4621-BFFF-A3DED2E1B4D6}">
      <dsp:nvSpPr>
        <dsp:cNvPr id="0" name=""/>
        <dsp:cNvSpPr/>
      </dsp:nvSpPr>
      <dsp:spPr>
        <a:xfrm>
          <a:off x="0" y="2831619"/>
          <a:ext cx="8291264" cy="403200"/>
        </a:xfrm>
        <a:prstGeom prst="rect">
          <a:avLst/>
        </a:prstGeom>
        <a:solidFill>
          <a:schemeClr val="lt1">
            <a:alpha val="9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p3d>
          <a:bevelT w="190500" h="38100"/>
        </a:sp3d>
      </dsp:spPr>
      <dsp:style>
        <a:lnRef idx="2">
          <a:scrgbClr r="0" g="0" b="0"/>
        </a:lnRef>
        <a:fillRef idx="1">
          <a:scrgbClr r="0" g="0" b="0"/>
        </a:fillRef>
        <a:effectRef idx="0">
          <a:scrgbClr r="0" g="0" b="0"/>
        </a:effectRef>
        <a:fontRef idx="minor"/>
      </dsp:style>
    </dsp:sp>
    <dsp:sp modelId="{9762ACC4-94D1-40F3-B7B2-71828FCAFE34}">
      <dsp:nvSpPr>
        <dsp:cNvPr id="0" name=""/>
        <dsp:cNvSpPr/>
      </dsp:nvSpPr>
      <dsp:spPr>
        <a:xfrm>
          <a:off x="414563" y="2595459"/>
          <a:ext cx="5803884" cy="472320"/>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19373" tIns="0" rIns="219373" bIns="0" numCol="1" spcCol="1270" anchor="ctr" anchorCtr="0">
          <a:noAutofit/>
        </a:bodyPr>
        <a:lstStyle/>
        <a:p>
          <a:pPr marL="0" lvl="0" indent="0" algn="l" defTabSz="1066800" rtl="0">
            <a:lnSpc>
              <a:spcPct val="90000"/>
            </a:lnSpc>
            <a:spcBef>
              <a:spcPct val="0"/>
            </a:spcBef>
            <a:spcAft>
              <a:spcPct val="35000"/>
            </a:spcAft>
            <a:buNone/>
          </a:pPr>
          <a:r>
            <a:rPr lang="es-ES_tradnl" sz="2400" i="1" kern="1200" dirty="0"/>
            <a:t>&lt;</a:t>
          </a:r>
          <a:r>
            <a:rPr lang="es-ES_tradnl" sz="2400" i="1" kern="1200" dirty="0" err="1"/>
            <a:t>style</a:t>
          </a:r>
          <a:r>
            <a:rPr lang="es-ES_tradnl" sz="2400" i="1" kern="1200" dirty="0"/>
            <a:t>&gt; </a:t>
          </a:r>
          <a:endParaRPr lang="es-ES_tradnl" sz="2400" kern="1200" dirty="0"/>
        </a:p>
      </dsp:txBody>
      <dsp:txXfrm>
        <a:off x="437620" y="2618516"/>
        <a:ext cx="5757770" cy="426206"/>
      </dsp:txXfrm>
    </dsp:sp>
    <dsp:sp modelId="{B8AC777D-ACED-4912-BA7D-522A9F75FBF4}">
      <dsp:nvSpPr>
        <dsp:cNvPr id="0" name=""/>
        <dsp:cNvSpPr/>
      </dsp:nvSpPr>
      <dsp:spPr>
        <a:xfrm>
          <a:off x="0" y="3557379"/>
          <a:ext cx="8291264" cy="403200"/>
        </a:xfrm>
        <a:prstGeom prst="rect">
          <a:avLst/>
        </a:prstGeom>
        <a:solidFill>
          <a:schemeClr val="lt1">
            <a:alpha val="9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p3d>
          <a:bevelT w="190500" h="38100"/>
        </a:sp3d>
      </dsp:spPr>
      <dsp:style>
        <a:lnRef idx="2">
          <a:scrgbClr r="0" g="0" b="0"/>
        </a:lnRef>
        <a:fillRef idx="1">
          <a:scrgbClr r="0" g="0" b="0"/>
        </a:fillRef>
        <a:effectRef idx="0">
          <a:scrgbClr r="0" g="0" b="0"/>
        </a:effectRef>
        <a:fontRef idx="minor"/>
      </dsp:style>
    </dsp:sp>
    <dsp:sp modelId="{3471F8E9-10FE-4E52-8A2B-168955F02373}">
      <dsp:nvSpPr>
        <dsp:cNvPr id="0" name=""/>
        <dsp:cNvSpPr/>
      </dsp:nvSpPr>
      <dsp:spPr>
        <a:xfrm>
          <a:off x="414563" y="3321219"/>
          <a:ext cx="5803884" cy="472320"/>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19373" tIns="0" rIns="219373" bIns="0" numCol="1" spcCol="1270" anchor="ctr" anchorCtr="0">
          <a:noAutofit/>
        </a:bodyPr>
        <a:lstStyle/>
        <a:p>
          <a:pPr marL="0" lvl="0" indent="0" algn="l" defTabSz="1066800" rtl="0">
            <a:lnSpc>
              <a:spcPct val="90000"/>
            </a:lnSpc>
            <a:spcBef>
              <a:spcPct val="0"/>
            </a:spcBef>
            <a:spcAft>
              <a:spcPct val="35000"/>
            </a:spcAft>
            <a:buNone/>
          </a:pPr>
          <a:r>
            <a:rPr lang="es-ES_tradnl" sz="2400" i="1" kern="1200" dirty="0">
              <a:solidFill>
                <a:schemeClr val="tx1"/>
              </a:solidFill>
            </a:rPr>
            <a:t>h1 {color: </a:t>
          </a:r>
          <a:r>
            <a:rPr lang="es-ES_tradnl" sz="2400" i="1" kern="1200" dirty="0" err="1">
              <a:solidFill>
                <a:schemeClr val="tx1"/>
              </a:solidFill>
            </a:rPr>
            <a:t>blue</a:t>
          </a:r>
          <a:r>
            <a:rPr lang="es-ES_tradnl" sz="2400" i="1" kern="1200" dirty="0">
              <a:solidFill>
                <a:schemeClr val="tx1"/>
              </a:solidFill>
            </a:rPr>
            <a:t>; </a:t>
          </a:r>
          <a:r>
            <a:rPr lang="es-ES_tradnl" sz="2400" i="1" kern="1200" dirty="0" err="1">
              <a:solidFill>
                <a:schemeClr val="tx1"/>
              </a:solidFill>
            </a:rPr>
            <a:t>background-color:red</a:t>
          </a:r>
          <a:r>
            <a:rPr lang="es-ES_tradnl" sz="2400" i="1" kern="1200" dirty="0">
              <a:solidFill>
                <a:schemeClr val="tx1"/>
              </a:solidFill>
            </a:rPr>
            <a:t> } </a:t>
          </a:r>
          <a:endParaRPr lang="es-ES_tradnl" sz="2400" kern="1200" dirty="0">
            <a:solidFill>
              <a:schemeClr val="tx1"/>
            </a:solidFill>
          </a:endParaRPr>
        </a:p>
      </dsp:txBody>
      <dsp:txXfrm>
        <a:off x="437620" y="3344276"/>
        <a:ext cx="5757770" cy="426206"/>
      </dsp:txXfrm>
    </dsp:sp>
    <dsp:sp modelId="{B68B366A-C2DA-4FD7-B22D-1D51ACBC73A0}">
      <dsp:nvSpPr>
        <dsp:cNvPr id="0" name=""/>
        <dsp:cNvSpPr/>
      </dsp:nvSpPr>
      <dsp:spPr>
        <a:xfrm>
          <a:off x="0" y="4283139"/>
          <a:ext cx="8291264" cy="403200"/>
        </a:xfrm>
        <a:prstGeom prst="rect">
          <a:avLst/>
        </a:prstGeom>
        <a:solidFill>
          <a:schemeClr val="lt1">
            <a:alpha val="9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p3d>
          <a:bevelT w="190500" h="38100"/>
        </a:sp3d>
      </dsp:spPr>
      <dsp:style>
        <a:lnRef idx="2">
          <a:scrgbClr r="0" g="0" b="0"/>
        </a:lnRef>
        <a:fillRef idx="1">
          <a:scrgbClr r="0" g="0" b="0"/>
        </a:fillRef>
        <a:effectRef idx="0">
          <a:scrgbClr r="0" g="0" b="0"/>
        </a:effectRef>
        <a:fontRef idx="minor"/>
      </dsp:style>
    </dsp:sp>
    <dsp:sp modelId="{1A2B9287-8C62-42C2-9319-7BFAF5C0AECC}">
      <dsp:nvSpPr>
        <dsp:cNvPr id="0" name=""/>
        <dsp:cNvSpPr/>
      </dsp:nvSpPr>
      <dsp:spPr>
        <a:xfrm>
          <a:off x="414563" y="4046979"/>
          <a:ext cx="5803884" cy="472320"/>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19373" tIns="0" rIns="219373" bIns="0" numCol="1" spcCol="1270" anchor="ctr" anchorCtr="0">
          <a:noAutofit/>
        </a:bodyPr>
        <a:lstStyle/>
        <a:p>
          <a:pPr marL="0" lvl="0" indent="0" algn="l" defTabSz="1066800" rtl="0">
            <a:lnSpc>
              <a:spcPct val="90000"/>
            </a:lnSpc>
            <a:spcBef>
              <a:spcPct val="0"/>
            </a:spcBef>
            <a:spcAft>
              <a:spcPct val="35000"/>
            </a:spcAft>
            <a:buNone/>
          </a:pPr>
          <a:r>
            <a:rPr lang="es-ES_tradnl" sz="2400" i="1" kern="1200" dirty="0"/>
            <a:t>&lt;/</a:t>
          </a:r>
          <a:r>
            <a:rPr lang="es-ES_tradnl" sz="2400" i="1" kern="1200" dirty="0" err="1"/>
            <a:t>style</a:t>
          </a:r>
          <a:r>
            <a:rPr lang="es-ES_tradnl" sz="2400" i="1" kern="1200" dirty="0"/>
            <a:t>&gt; </a:t>
          </a:r>
          <a:endParaRPr lang="es-ES_tradnl" sz="2400" kern="1200" dirty="0"/>
        </a:p>
      </dsp:txBody>
      <dsp:txXfrm>
        <a:off x="437620" y="4070036"/>
        <a:ext cx="5757770" cy="426206"/>
      </dsp:txXfrm>
    </dsp:sp>
    <dsp:sp modelId="{5A4B55BF-5192-459C-B71B-942AEFEE7BCA}">
      <dsp:nvSpPr>
        <dsp:cNvPr id="0" name=""/>
        <dsp:cNvSpPr/>
      </dsp:nvSpPr>
      <dsp:spPr>
        <a:xfrm>
          <a:off x="0" y="5008899"/>
          <a:ext cx="8291264" cy="403200"/>
        </a:xfrm>
        <a:prstGeom prst="rect">
          <a:avLst/>
        </a:prstGeom>
        <a:solidFill>
          <a:schemeClr val="lt1">
            <a:alpha val="9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p3d>
          <a:bevelT w="190500" h="38100"/>
        </a:sp3d>
      </dsp:spPr>
      <dsp:style>
        <a:lnRef idx="2">
          <a:scrgbClr r="0" g="0" b="0"/>
        </a:lnRef>
        <a:fillRef idx="1">
          <a:scrgbClr r="0" g="0" b="0"/>
        </a:fillRef>
        <a:effectRef idx="0">
          <a:scrgbClr r="0" g="0" b="0"/>
        </a:effectRef>
        <a:fontRef idx="minor"/>
      </dsp:style>
    </dsp:sp>
    <dsp:sp modelId="{94734F0D-479C-4AD6-95F0-86C122A1DF09}">
      <dsp:nvSpPr>
        <dsp:cNvPr id="0" name=""/>
        <dsp:cNvSpPr/>
      </dsp:nvSpPr>
      <dsp:spPr>
        <a:xfrm>
          <a:off x="414563" y="4772739"/>
          <a:ext cx="5803884" cy="472320"/>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19373" tIns="0" rIns="219373" bIns="0" numCol="1" spcCol="1270" anchor="ctr" anchorCtr="0">
          <a:noAutofit/>
        </a:bodyPr>
        <a:lstStyle/>
        <a:p>
          <a:pPr marL="0" lvl="0" indent="0" algn="l" defTabSz="1066800" rtl="0">
            <a:lnSpc>
              <a:spcPct val="90000"/>
            </a:lnSpc>
            <a:spcBef>
              <a:spcPct val="0"/>
            </a:spcBef>
            <a:spcAft>
              <a:spcPct val="35000"/>
            </a:spcAft>
            <a:buNone/>
          </a:pPr>
          <a:r>
            <a:rPr lang="es-ES_tradnl" sz="2400" i="1" kern="1200" dirty="0"/>
            <a:t>&lt;/head&gt; </a:t>
          </a:r>
          <a:endParaRPr lang="es-ES_tradnl" sz="2400" kern="1200" dirty="0"/>
        </a:p>
      </dsp:txBody>
      <dsp:txXfrm>
        <a:off x="437620" y="4795796"/>
        <a:ext cx="5757770" cy="42620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67355-5ECA-46EB-924F-DBCFFD110688}">
      <dsp:nvSpPr>
        <dsp:cNvPr id="0" name=""/>
        <dsp:cNvSpPr/>
      </dsp:nvSpPr>
      <dsp:spPr>
        <a:xfrm>
          <a:off x="0" y="151762"/>
          <a:ext cx="8229600"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es-ES" sz="3500" b="1" kern="1200" dirty="0"/>
            <a:t>3.2.2. SELECTORES BASADOS EN CLASES (I) </a:t>
          </a:r>
          <a:endParaRPr lang="es-ES_tradnl" sz="3500" kern="1200" dirty="0"/>
        </a:p>
      </dsp:txBody>
      <dsp:txXfrm>
        <a:off x="40980" y="192742"/>
        <a:ext cx="8147640" cy="75751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F274E-5108-4804-9494-B5CF7B646102}">
      <dsp:nvSpPr>
        <dsp:cNvPr id="0" name=""/>
        <dsp:cNvSpPr/>
      </dsp:nvSpPr>
      <dsp:spPr>
        <a:xfrm>
          <a:off x="5030669" y="-44101"/>
          <a:ext cx="1549960" cy="1318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s-ES" sz="1000" kern="1200" dirty="0"/>
            <a:t>1º Los selectores basados en etiquetas tienen un uso muy claro y son fáciles de entender, pero no son muy ventajosas desde el punto de vista de la flexibilidad y la reutilización.</a:t>
          </a:r>
          <a:endParaRPr lang="es-ES_tradnl" sz="1000" kern="1200" dirty="0"/>
        </a:p>
      </dsp:txBody>
      <dsp:txXfrm>
        <a:off x="5030669" y="-44101"/>
        <a:ext cx="1549960" cy="1318371"/>
      </dsp:txXfrm>
    </dsp:sp>
    <dsp:sp modelId="{711A5962-7C57-40A9-A646-69501D413F19}">
      <dsp:nvSpPr>
        <dsp:cNvPr id="0" name=""/>
        <dsp:cNvSpPr/>
      </dsp:nvSpPr>
      <dsp:spPr>
        <a:xfrm>
          <a:off x="2825612" y="351427"/>
          <a:ext cx="4198726" cy="4198726"/>
        </a:xfrm>
        <a:prstGeom prst="circularArrow">
          <a:avLst>
            <a:gd name="adj1" fmla="val 5197"/>
            <a:gd name="adj2" fmla="val 335716"/>
            <a:gd name="adj3" fmla="val 20755686"/>
            <a:gd name="adj4" fmla="val 19250187"/>
            <a:gd name="adj5" fmla="val 6064"/>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90BFD-6A25-4D13-A7AA-6B84DD51B453}">
      <dsp:nvSpPr>
        <dsp:cNvPr id="0" name=""/>
        <dsp:cNvSpPr/>
      </dsp:nvSpPr>
      <dsp:spPr>
        <a:xfrm>
          <a:off x="5342510" y="2176180"/>
          <a:ext cx="266437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66725" rtl="0">
            <a:lnSpc>
              <a:spcPct val="90000"/>
            </a:lnSpc>
            <a:spcBef>
              <a:spcPct val="0"/>
            </a:spcBef>
            <a:spcAft>
              <a:spcPct val="35000"/>
            </a:spcAft>
            <a:buNone/>
          </a:pPr>
          <a:r>
            <a:rPr lang="es-ES" sz="1050" kern="1200" dirty="0"/>
            <a:t>2º Mediante las clases se pueden definir estilos abstractos, es decir, que no estén asociados directamente a una etiqueta </a:t>
          </a:r>
          <a:r>
            <a:rPr lang="es-ES" sz="1050" kern="1200" dirty="0" err="1"/>
            <a:t>html</a:t>
          </a:r>
          <a:r>
            <a:rPr lang="es-ES" sz="1050" kern="1200" dirty="0"/>
            <a:t>.</a:t>
          </a:r>
        </a:p>
      </dsp:txBody>
      <dsp:txXfrm>
        <a:off x="5342510" y="2176180"/>
        <a:ext cx="2664373" cy="1119113"/>
      </dsp:txXfrm>
    </dsp:sp>
    <dsp:sp modelId="{89E29065-6DD6-49E5-903C-59E959DBD5DF}">
      <dsp:nvSpPr>
        <dsp:cNvPr id="0" name=""/>
        <dsp:cNvSpPr/>
      </dsp:nvSpPr>
      <dsp:spPr>
        <a:xfrm>
          <a:off x="3022949" y="-158742"/>
          <a:ext cx="4198726" cy="4198726"/>
        </a:xfrm>
        <a:prstGeom prst="circularArrow">
          <a:avLst>
            <a:gd name="adj1" fmla="val 5197"/>
            <a:gd name="adj2" fmla="val 335716"/>
            <a:gd name="adj3" fmla="val 4052102"/>
            <a:gd name="adj4" fmla="val 2798958"/>
            <a:gd name="adj5" fmla="val 6064"/>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CB691-86F3-478F-B306-83BD105C216B}">
      <dsp:nvSpPr>
        <dsp:cNvPr id="0" name=""/>
        <dsp:cNvSpPr/>
      </dsp:nvSpPr>
      <dsp:spPr>
        <a:xfrm>
          <a:off x="3758337" y="3400322"/>
          <a:ext cx="1904596" cy="116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3º Las </a:t>
          </a:r>
          <a:r>
            <a:rPr lang="es-ES" sz="1200" u="sng" kern="1200" dirty="0"/>
            <a:t>clases asociadas a etiquetas </a:t>
          </a:r>
          <a:r>
            <a:rPr lang="es-ES" sz="1200" kern="1200" dirty="0"/>
            <a:t>HTML se </a:t>
          </a:r>
          <a:r>
            <a:rPr lang="es-ES" sz="1200" kern="1200" dirty="0">
              <a:solidFill>
                <a:srgbClr val="FF0000"/>
              </a:solidFill>
            </a:rPr>
            <a:t>definen</a:t>
          </a:r>
          <a:r>
            <a:rPr lang="es-ES" sz="1200" kern="1200" dirty="0"/>
            <a:t>: </a:t>
          </a:r>
        </a:p>
      </dsp:txBody>
      <dsp:txXfrm>
        <a:off x="3758337" y="3400322"/>
        <a:ext cx="1904596" cy="1169741"/>
      </dsp:txXfrm>
    </dsp:sp>
    <dsp:sp modelId="{E2A08E59-8491-4948-A1BF-E2E5719CCC3F}">
      <dsp:nvSpPr>
        <dsp:cNvPr id="0" name=""/>
        <dsp:cNvSpPr/>
      </dsp:nvSpPr>
      <dsp:spPr>
        <a:xfrm>
          <a:off x="1512389" y="68906"/>
          <a:ext cx="4198726" cy="4198726"/>
        </a:xfrm>
        <a:prstGeom prst="circularArrow">
          <a:avLst>
            <a:gd name="adj1" fmla="val 5197"/>
            <a:gd name="adj2" fmla="val 335716"/>
            <a:gd name="adj3" fmla="val 7386583"/>
            <a:gd name="adj4" fmla="val 5982868"/>
            <a:gd name="adj5" fmla="val 6064"/>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BD0C21-03FB-4852-839E-F2A4878548BF}">
      <dsp:nvSpPr>
        <dsp:cNvPr id="0" name=""/>
        <dsp:cNvSpPr/>
      </dsp:nvSpPr>
      <dsp:spPr>
        <a:xfrm>
          <a:off x="78771" y="1984143"/>
          <a:ext cx="5047714" cy="1356823"/>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s-ES_tradnl" sz="1800" b="1" i="1" kern="1200" dirty="0" err="1">
              <a:effectLst>
                <a:outerShdw blurRad="38100" dist="38100" dir="2700000" algn="tl">
                  <a:srgbClr val="000000">
                    <a:alpha val="43137"/>
                  </a:srgbClr>
                </a:outerShdw>
              </a:effectLst>
            </a:rPr>
            <a:t>nombreetiqueta.nombreclase</a:t>
          </a:r>
          <a:r>
            <a:rPr lang="es-ES_tradnl" sz="1800" b="1" i="1" kern="1200" dirty="0">
              <a:effectLst>
                <a:outerShdw blurRad="38100" dist="38100" dir="2700000" algn="tl">
                  <a:srgbClr val="000000">
                    <a:alpha val="43137"/>
                  </a:srgbClr>
                </a:outerShdw>
              </a:effectLst>
            </a:rPr>
            <a:t> {</a:t>
          </a:r>
          <a:r>
            <a:rPr lang="es-ES_tradnl" sz="1800" b="1" i="1" kern="1200" dirty="0" err="1">
              <a:effectLst>
                <a:outerShdw blurRad="38100" dist="38100" dir="2700000" algn="tl">
                  <a:srgbClr val="000000">
                    <a:alpha val="43137"/>
                  </a:srgbClr>
                </a:outerShdw>
              </a:effectLst>
            </a:rPr>
            <a:t>atributo:valor</a:t>
          </a:r>
          <a:r>
            <a:rPr lang="es-ES_tradnl" sz="1800" b="1" i="1" kern="1200" dirty="0">
              <a:effectLst>
                <a:outerShdw blurRad="38100" dist="38100" dir="2700000" algn="tl">
                  <a:srgbClr val="000000">
                    <a:alpha val="43137"/>
                  </a:srgbClr>
                </a:outerShdw>
              </a:effectLst>
            </a:rPr>
            <a:t>; </a:t>
          </a:r>
          <a:r>
            <a:rPr lang="es-ES_tradnl" sz="1800" b="1" i="1" kern="1200" dirty="0" err="1">
              <a:effectLst>
                <a:outerShdw blurRad="38100" dist="38100" dir="2700000" algn="tl">
                  <a:srgbClr val="000000">
                    <a:alpha val="43137"/>
                  </a:srgbClr>
                </a:outerShdw>
              </a:effectLst>
            </a:rPr>
            <a:t>atributo:valor</a:t>
          </a:r>
          <a:r>
            <a:rPr lang="es-ES_tradnl" sz="1800" b="1" i="1" kern="1200" dirty="0">
              <a:effectLst>
                <a:outerShdw blurRad="38100" dist="38100" dir="2700000" algn="tl">
                  <a:srgbClr val="000000">
                    <a:alpha val="43137"/>
                  </a:srgbClr>
                </a:outerShdw>
              </a:effectLst>
            </a:rPr>
            <a:t>; … </a:t>
          </a:r>
          <a:r>
            <a:rPr lang="es-ES_tradnl" sz="1400" b="1" i="1" kern="1200" dirty="0">
              <a:effectLst>
                <a:outerShdw blurRad="38100" dist="38100" dir="2700000" algn="tl">
                  <a:srgbClr val="000000">
                    <a:alpha val="43137"/>
                  </a:srgbClr>
                </a:outerShdw>
              </a:effectLst>
            </a:rPr>
            <a:t>} </a:t>
          </a:r>
        </a:p>
        <a:p>
          <a:pPr marL="0" lvl="0" indent="0" algn="ctr" defTabSz="800100" rtl="0">
            <a:lnSpc>
              <a:spcPct val="90000"/>
            </a:lnSpc>
            <a:spcBef>
              <a:spcPct val="0"/>
            </a:spcBef>
            <a:spcAft>
              <a:spcPct val="35000"/>
            </a:spcAft>
            <a:buNone/>
          </a:pPr>
          <a:endParaRPr lang="es-ES_tradnl" sz="1400" b="1" i="1" kern="1200" dirty="0">
            <a:effectLst>
              <a:outerShdw blurRad="38100" dist="38100" dir="2700000" algn="tl">
                <a:srgbClr val="000000">
                  <a:alpha val="43137"/>
                </a:srgbClr>
              </a:outerShdw>
            </a:effectLst>
          </a:endParaRPr>
        </a:p>
      </dsp:txBody>
      <dsp:txXfrm>
        <a:off x="78771" y="1984143"/>
        <a:ext cx="5047714" cy="1356823"/>
      </dsp:txXfrm>
    </dsp:sp>
    <dsp:sp modelId="{0BA49574-3F34-4F86-B241-94F7DB8CD29E}">
      <dsp:nvSpPr>
        <dsp:cNvPr id="0" name=""/>
        <dsp:cNvSpPr/>
      </dsp:nvSpPr>
      <dsp:spPr>
        <a:xfrm>
          <a:off x="2056679" y="-897031"/>
          <a:ext cx="4176472" cy="4198726"/>
        </a:xfrm>
        <a:prstGeom prst="circularArrow">
          <a:avLst>
            <a:gd name="adj1" fmla="val 5197"/>
            <a:gd name="adj2" fmla="val 335716"/>
            <a:gd name="adj3" fmla="val 10652995"/>
            <a:gd name="adj4" fmla="val 9525662"/>
            <a:gd name="adj5" fmla="val 6064"/>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097D07-34FF-4934-83AA-9791FC0F251D}">
      <dsp:nvSpPr>
        <dsp:cNvPr id="0" name=""/>
        <dsp:cNvSpPr/>
      </dsp:nvSpPr>
      <dsp:spPr>
        <a:xfrm>
          <a:off x="1598088" y="87947"/>
          <a:ext cx="225924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s-ES" sz="1050" kern="1200" dirty="0">
              <a:solidFill>
                <a:schemeClr val="tx2">
                  <a:lumMod val="50000"/>
                </a:schemeClr>
              </a:solidFill>
            </a:rPr>
            <a:t>5º Esta alternativa es más potente que la vista con selectores basados en etiquetas, ya que </a:t>
          </a:r>
          <a:r>
            <a:rPr lang="es-ES" sz="1050" u="sng" kern="1200" dirty="0">
              <a:solidFill>
                <a:schemeClr val="tx2">
                  <a:lumMod val="50000"/>
                </a:schemeClr>
              </a:solidFill>
            </a:rPr>
            <a:t>permite aplicar a las mismas etiquetas diferentes estilos</a:t>
          </a:r>
          <a:r>
            <a:rPr lang="es-ES" sz="1050" kern="1200" dirty="0">
              <a:solidFill>
                <a:schemeClr val="tx2">
                  <a:lumMod val="50000"/>
                </a:schemeClr>
              </a:solidFill>
            </a:rPr>
            <a:t>.</a:t>
          </a:r>
          <a:endParaRPr lang="es-ES_tradnl" sz="1050" kern="1200" dirty="0">
            <a:solidFill>
              <a:schemeClr val="tx2">
                <a:lumMod val="50000"/>
              </a:schemeClr>
            </a:solidFill>
          </a:endParaRPr>
        </a:p>
      </dsp:txBody>
      <dsp:txXfrm>
        <a:off x="1598088" y="87947"/>
        <a:ext cx="2259243" cy="1119113"/>
      </dsp:txXfrm>
    </dsp:sp>
    <dsp:sp modelId="{DD23F6E7-8C5B-449F-B543-7943FD809438}">
      <dsp:nvSpPr>
        <dsp:cNvPr id="0" name=""/>
        <dsp:cNvSpPr/>
      </dsp:nvSpPr>
      <dsp:spPr>
        <a:xfrm>
          <a:off x="1880575" y="-274016"/>
          <a:ext cx="4198726" cy="4198726"/>
        </a:xfrm>
        <a:prstGeom prst="circularArrow">
          <a:avLst>
            <a:gd name="adj1" fmla="val 5197"/>
            <a:gd name="adj2" fmla="val 335716"/>
            <a:gd name="adj3" fmla="val 17924318"/>
            <a:gd name="adj4" fmla="val 14930686"/>
            <a:gd name="adj5" fmla="val 6064"/>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40222-7EE1-47FA-B4F1-2321BC904552}">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 sz="2800" kern="1200" dirty="0"/>
            <a:t>Utilizaré selectores basados en clases si quiero diferentes estilos para una misma etiqueta.</a:t>
          </a:r>
          <a:endParaRPr lang="es-ES_tradnl" sz="2800" kern="1200" dirty="0"/>
        </a:p>
      </dsp:txBody>
      <dsp:txXfrm>
        <a:off x="54373" y="68953"/>
        <a:ext cx="8120854" cy="100509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C8CDE-EC2D-4B45-8D79-CD49BC10C7DF}">
      <dsp:nvSpPr>
        <dsp:cNvPr id="0" name=""/>
        <dsp:cNvSpPr/>
      </dsp:nvSpPr>
      <dsp:spPr>
        <a:xfrm>
          <a:off x="0" y="7852"/>
          <a:ext cx="8229600" cy="112729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_tradnl" sz="4700" kern="1200" dirty="0"/>
            <a:t>Actividad 3.2.1.</a:t>
          </a:r>
        </a:p>
      </dsp:txBody>
      <dsp:txXfrm>
        <a:off x="55030" y="62882"/>
        <a:ext cx="8119540" cy="101723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97F2C-FD16-4695-842B-82ADDDC1AAD3}">
      <dsp:nvSpPr>
        <dsp:cNvPr id="0" name=""/>
        <dsp:cNvSpPr/>
      </dsp:nvSpPr>
      <dsp:spPr>
        <a:xfrm>
          <a:off x="0" y="6001"/>
          <a:ext cx="8229600" cy="13127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s-ES" sz="3300" kern="1200" dirty="0"/>
            <a:t>Utilizando clases y solo h1 genera el siguiente ejemplo.</a:t>
          </a:r>
          <a:endParaRPr lang="es-ES_tradnl" sz="3300" kern="1200" dirty="0"/>
        </a:p>
      </dsp:txBody>
      <dsp:txXfrm>
        <a:off x="64083" y="70084"/>
        <a:ext cx="8101434" cy="1184574"/>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B280C-A011-4521-B88E-9AD1E52E7906}">
      <dsp:nvSpPr>
        <dsp:cNvPr id="0" name=""/>
        <dsp:cNvSpPr/>
      </dsp:nvSpPr>
      <dsp:spPr>
        <a:xfrm>
          <a:off x="0" y="151762"/>
          <a:ext cx="8229600"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es-ES" sz="3500" b="1" kern="1200" dirty="0"/>
            <a:t>3.2.2. SELECTORES BASADOS EN CLASES (I) </a:t>
          </a:r>
          <a:endParaRPr lang="es-ES_tradnl" sz="3500" kern="1200" dirty="0"/>
        </a:p>
      </dsp:txBody>
      <dsp:txXfrm>
        <a:off x="40980" y="192742"/>
        <a:ext cx="8147640" cy="757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C31AA-388F-4F1F-A5B7-02D5F057E93B}">
      <dsp:nvSpPr>
        <dsp:cNvPr id="0" name=""/>
        <dsp:cNvSpPr/>
      </dsp:nvSpPr>
      <dsp:spPr>
        <a:xfrm>
          <a:off x="0" y="46641"/>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Introducción</a:t>
          </a:r>
        </a:p>
      </dsp:txBody>
      <dsp:txXfrm>
        <a:off x="32784" y="79425"/>
        <a:ext cx="8164032" cy="606012"/>
      </dsp:txXfrm>
    </dsp:sp>
    <dsp:sp modelId="{0F453D00-88D6-44CC-A5D9-C4D328FB0084}">
      <dsp:nvSpPr>
        <dsp:cNvPr id="0" name=""/>
        <dsp:cNvSpPr/>
      </dsp:nvSpPr>
      <dsp:spPr>
        <a:xfrm>
          <a:off x="0" y="798861"/>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Estilos basados en etiquetas</a:t>
          </a:r>
        </a:p>
      </dsp:txBody>
      <dsp:txXfrm>
        <a:off x="32784" y="831645"/>
        <a:ext cx="8164032" cy="606012"/>
      </dsp:txXfrm>
    </dsp:sp>
    <dsp:sp modelId="{E5736A85-07B8-4503-8F54-A15E46B6DBD4}">
      <dsp:nvSpPr>
        <dsp:cNvPr id="0" name=""/>
        <dsp:cNvSpPr/>
      </dsp:nvSpPr>
      <dsp:spPr>
        <a:xfrm>
          <a:off x="0" y="1551081"/>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Clases</a:t>
          </a:r>
        </a:p>
      </dsp:txBody>
      <dsp:txXfrm>
        <a:off x="32784" y="1583865"/>
        <a:ext cx="8164032" cy="606012"/>
      </dsp:txXfrm>
    </dsp:sp>
    <dsp:sp modelId="{25632DA8-11ED-4B27-B675-C0F9E5E5F002}">
      <dsp:nvSpPr>
        <dsp:cNvPr id="0" name=""/>
        <dsp:cNvSpPr/>
      </dsp:nvSpPr>
      <dsp:spPr>
        <a:xfrm>
          <a:off x="0" y="2303301"/>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Identificadores</a:t>
          </a:r>
        </a:p>
      </dsp:txBody>
      <dsp:txXfrm>
        <a:off x="32784" y="2336085"/>
        <a:ext cx="8164032" cy="606012"/>
      </dsp:txXfrm>
    </dsp:sp>
    <dsp:sp modelId="{CC83E4BD-76B9-40C3-9873-F4661B7FCBFA}">
      <dsp:nvSpPr>
        <dsp:cNvPr id="0" name=""/>
        <dsp:cNvSpPr/>
      </dsp:nvSpPr>
      <dsp:spPr>
        <a:xfrm>
          <a:off x="0" y="3055521"/>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Agrupación </a:t>
          </a:r>
        </a:p>
      </dsp:txBody>
      <dsp:txXfrm>
        <a:off x="32784" y="3088305"/>
        <a:ext cx="8164032" cy="606012"/>
      </dsp:txXfrm>
    </dsp:sp>
    <dsp:sp modelId="{6267AE21-D26E-4BAC-A471-9E8714501BC4}">
      <dsp:nvSpPr>
        <dsp:cNvPr id="0" name=""/>
        <dsp:cNvSpPr/>
      </dsp:nvSpPr>
      <dsp:spPr>
        <a:xfrm>
          <a:off x="0" y="3807741"/>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Anidamiento</a:t>
          </a:r>
        </a:p>
      </dsp:txBody>
      <dsp:txXfrm>
        <a:off x="32784" y="3840525"/>
        <a:ext cx="8164032" cy="60601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4AD66-0E19-41B5-90EA-25A296792F72}">
      <dsp:nvSpPr>
        <dsp:cNvPr id="0" name=""/>
        <dsp:cNvSpPr/>
      </dsp:nvSpPr>
      <dsp:spPr>
        <a:xfrm>
          <a:off x="0" y="5871"/>
          <a:ext cx="8507288" cy="221247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s-ES" sz="3100" kern="1200" dirty="0"/>
            <a:t>Las clases más genéricas no se aplican a ninguna etiqueta HTML, por lo que en su descripción se </a:t>
          </a:r>
          <a:r>
            <a:rPr lang="es-ES" sz="3100" u="sng" kern="1200" dirty="0"/>
            <a:t>omite en el selector el nombre de ninguna etiqueta</a:t>
          </a:r>
          <a:r>
            <a:rPr lang="es-ES" sz="3100" kern="1200" dirty="0"/>
            <a:t>. </a:t>
          </a:r>
        </a:p>
      </dsp:txBody>
      <dsp:txXfrm>
        <a:off x="108004" y="113875"/>
        <a:ext cx="8291280" cy="1996462"/>
      </dsp:txXfrm>
    </dsp:sp>
    <dsp:sp modelId="{77C8437E-17AA-4935-9501-D00DC39F14CD}">
      <dsp:nvSpPr>
        <dsp:cNvPr id="0" name=""/>
        <dsp:cNvSpPr/>
      </dsp:nvSpPr>
      <dsp:spPr>
        <a:xfrm>
          <a:off x="0" y="2307621"/>
          <a:ext cx="8507288" cy="221247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s-ES_tradnl" sz="3100" kern="1200" dirty="0"/>
            <a:t>.</a:t>
          </a:r>
          <a:r>
            <a:rPr lang="es-ES_tradnl" sz="2800" b="1" i="1" kern="1200" dirty="0" err="1">
              <a:effectLst>
                <a:outerShdw blurRad="38100" dist="38100" dir="2700000" algn="tl">
                  <a:srgbClr val="000000">
                    <a:alpha val="43137"/>
                  </a:srgbClr>
                </a:outerShdw>
              </a:effectLst>
            </a:rPr>
            <a:t>nombreclase</a:t>
          </a:r>
          <a:r>
            <a:rPr lang="es-ES_tradnl" sz="2800" b="1" i="1" kern="1200" dirty="0">
              <a:effectLst>
                <a:outerShdw blurRad="38100" dist="38100" dir="2700000" algn="tl">
                  <a:srgbClr val="000000">
                    <a:alpha val="43137"/>
                  </a:srgbClr>
                </a:outerShdw>
              </a:effectLst>
            </a:rPr>
            <a:t> {atributo1:valor1; atributo2:valor2; … }</a:t>
          </a:r>
        </a:p>
        <a:p>
          <a:pPr marL="0" lvl="0" indent="0" algn="l" defTabSz="1377950" rtl="0">
            <a:lnSpc>
              <a:spcPct val="90000"/>
            </a:lnSpc>
            <a:spcBef>
              <a:spcPct val="0"/>
            </a:spcBef>
            <a:spcAft>
              <a:spcPct val="35000"/>
            </a:spcAft>
            <a:buNone/>
          </a:pPr>
          <a:r>
            <a:rPr lang="es-ES_tradnl" sz="2800" i="1" kern="1200" dirty="0"/>
            <a:t>.verde {color: </a:t>
          </a:r>
          <a:r>
            <a:rPr lang="es-ES_tradnl" sz="2800" i="1" kern="1200" dirty="0" err="1"/>
            <a:t>green</a:t>
          </a:r>
          <a:r>
            <a:rPr lang="es-ES_tradnl" sz="2800" i="1" kern="1200" dirty="0"/>
            <a:t>} </a:t>
          </a:r>
          <a:endParaRPr lang="es-ES_tradnl" sz="3100" kern="1200" dirty="0"/>
        </a:p>
      </dsp:txBody>
      <dsp:txXfrm>
        <a:off x="108004" y="2415625"/>
        <a:ext cx="8291280" cy="1996462"/>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4052-F72B-487A-9D3F-FB67DF83F793}">
      <dsp:nvSpPr>
        <dsp:cNvPr id="0" name=""/>
        <dsp:cNvSpPr/>
      </dsp:nvSpPr>
      <dsp:spPr>
        <a:xfrm>
          <a:off x="0" y="0"/>
          <a:ext cx="82296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 sz="2900" kern="1200" dirty="0"/>
            <a:t>Si se considera el siguiente código HTML de ejemplo:</a:t>
          </a:r>
          <a:endParaRPr lang="es-ES_tradnl" sz="2900" kern="1200" dirty="0"/>
        </a:p>
      </dsp:txBody>
      <dsp:txXfrm>
        <a:off x="33955" y="33955"/>
        <a:ext cx="8161690" cy="62765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C4180-E066-4EE4-85F2-AF2B87D970B7}">
      <dsp:nvSpPr>
        <dsp:cNvPr id="0" name=""/>
        <dsp:cNvSpPr/>
      </dsp:nvSpPr>
      <dsp:spPr>
        <a:xfrm>
          <a:off x="0" y="170321"/>
          <a:ext cx="7272808" cy="52767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ES_tradnl" sz="2200" kern="1200" dirty="0"/>
            <a:t>¿Cómo se pueden aplicar estilos </a:t>
          </a:r>
          <a:r>
            <a:rPr lang="es-ES_tradnl" sz="2200" kern="1200" dirty="0" err="1"/>
            <a:t>CSS</a:t>
          </a:r>
          <a:r>
            <a:rPr lang="es-ES_tradnl" sz="2200" kern="1200" dirty="0"/>
            <a:t> sólo al primer párrafo? </a:t>
          </a:r>
        </a:p>
      </dsp:txBody>
      <dsp:txXfrm>
        <a:off x="25759" y="196080"/>
        <a:ext cx="7221290" cy="476152"/>
      </dsp:txXfrm>
    </dsp:sp>
    <dsp:sp modelId="{358715F5-AF93-48E6-86CA-449B7082819E}">
      <dsp:nvSpPr>
        <dsp:cNvPr id="0" name=""/>
        <dsp:cNvSpPr/>
      </dsp:nvSpPr>
      <dsp:spPr>
        <a:xfrm>
          <a:off x="0" y="697991"/>
          <a:ext cx="7272808"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s-ES_tradnl" sz="1700" kern="1200" dirty="0"/>
            <a:t>El selector universal (*) no se puede utilizar porque selecciona todos los elementos de la página. </a:t>
          </a:r>
        </a:p>
        <a:p>
          <a:pPr marL="171450" lvl="1" indent="-171450" algn="l" defTabSz="755650" rtl="0">
            <a:lnSpc>
              <a:spcPct val="90000"/>
            </a:lnSpc>
            <a:spcBef>
              <a:spcPct val="0"/>
            </a:spcBef>
            <a:spcAft>
              <a:spcPct val="20000"/>
            </a:spcAft>
            <a:buChar char="•"/>
          </a:pPr>
          <a:r>
            <a:rPr lang="es-ES_tradnl" sz="1700" kern="1200" dirty="0"/>
            <a:t>El selector de tipo o etiqueta (p) tampoco se puede utilizar porque seleccionaría todos los párrafos. </a:t>
          </a:r>
        </a:p>
        <a:p>
          <a:pPr marL="171450" lvl="1" indent="-171450" algn="l" defTabSz="755650" rtl="0">
            <a:lnSpc>
              <a:spcPct val="90000"/>
            </a:lnSpc>
            <a:spcBef>
              <a:spcPct val="0"/>
            </a:spcBef>
            <a:spcAft>
              <a:spcPct val="20000"/>
            </a:spcAft>
            <a:buChar char="•"/>
          </a:pPr>
          <a:r>
            <a:rPr lang="es-ES_tradnl" sz="1700" kern="1200" dirty="0"/>
            <a:t>Por último, el selector descendente (</a:t>
          </a:r>
          <a:r>
            <a:rPr lang="es-ES_tradnl" sz="1700" kern="1200" dirty="0" err="1"/>
            <a:t>body</a:t>
          </a:r>
          <a:r>
            <a:rPr lang="es-ES_tradnl" sz="1700" kern="1200" dirty="0"/>
            <a:t> p) tampoco se puede utilizar porque todos los párrafos se encuentran en el mismo sitio.</a:t>
          </a:r>
        </a:p>
      </dsp:txBody>
      <dsp:txXfrm>
        <a:off x="0" y="697991"/>
        <a:ext cx="7272808" cy="159390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A5607-7CA0-427D-924B-C1CA62935FD6}">
      <dsp:nvSpPr>
        <dsp:cNvPr id="0" name=""/>
        <dsp:cNvSpPr/>
      </dsp:nvSpPr>
      <dsp:spPr>
        <a:xfrm>
          <a:off x="0" y="520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_tradnl" sz="2300" kern="1200" dirty="0"/>
            <a:t>Para restringir el alcance del selector de clase</a:t>
          </a:r>
        </a:p>
      </dsp:txBody>
      <dsp:txXfrm>
        <a:off x="26930" y="32139"/>
        <a:ext cx="8175740" cy="49779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27815-F5DB-42CF-9083-C5F5217DFD58}">
      <dsp:nvSpPr>
        <dsp:cNvPr id="0" name=""/>
        <dsp:cNvSpPr/>
      </dsp:nvSpPr>
      <dsp:spPr>
        <a:xfrm>
          <a:off x="0" y="125213"/>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ES" sz="2200" kern="1200" dirty="0"/>
            <a:t>No debe confundirse el selector de clase con los selectores anteriores:</a:t>
          </a:r>
          <a:endParaRPr lang="es-ES_tradnl" sz="2200" kern="1200" dirty="0"/>
        </a:p>
      </dsp:txBody>
      <dsp:txXfrm>
        <a:off x="25759" y="150972"/>
        <a:ext cx="8178082" cy="47615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1DA9C-8D19-4318-96D9-75015C15A688}">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s-ES" sz="3600" kern="1200" dirty="0"/>
            <a:t>Actividad 3.2.2</a:t>
          </a:r>
        </a:p>
      </dsp:txBody>
      <dsp:txXfrm>
        <a:off x="55744" y="56283"/>
        <a:ext cx="8118112" cy="103043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96AE5-4C4B-4386-9FEC-E6BBC9E4DB51}">
      <dsp:nvSpPr>
        <dsp:cNvPr id="0" name=""/>
        <dsp:cNvSpPr/>
      </dsp:nvSpPr>
      <dsp:spPr>
        <a:xfrm>
          <a:off x="0" y="2226"/>
          <a:ext cx="8229600" cy="13922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es-ES" sz="3500" kern="1200" dirty="0"/>
            <a:t>• </a:t>
          </a:r>
          <a:r>
            <a:rPr lang="es-ES" sz="3500" kern="1200" dirty="0" err="1"/>
            <a:t>Utililizando</a:t>
          </a:r>
          <a:r>
            <a:rPr lang="es-ES" sz="3500" kern="1200" dirty="0"/>
            <a:t> las clases genéricas anteriores genera el siguiente ejemplo:</a:t>
          </a:r>
          <a:endParaRPr lang="es-ES_tradnl" sz="3500" kern="1200" dirty="0"/>
        </a:p>
      </dsp:txBody>
      <dsp:txXfrm>
        <a:off x="67966" y="70192"/>
        <a:ext cx="8093668" cy="125636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D654-F8AF-4267-B7B9-A1857BC1E10D}">
      <dsp:nvSpPr>
        <dsp:cNvPr id="0" name=""/>
        <dsp:cNvSpPr/>
      </dsp:nvSpPr>
      <dsp:spPr>
        <a:xfrm>
          <a:off x="0" y="0"/>
          <a:ext cx="91440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kern="1200" dirty="0"/>
            <a:t>Ejemplo selectores basados en clases genéricas con </a:t>
          </a:r>
          <a:r>
            <a:rPr lang="es-ES_tradnl" sz="1900" u="sng" kern="1200" dirty="0"/>
            <a:t>más de una clase en una misma etiqueta</a:t>
          </a:r>
          <a:r>
            <a:rPr lang="es-ES_tradnl" sz="1900" kern="1200" dirty="0"/>
            <a:t>.</a:t>
          </a:r>
        </a:p>
      </dsp:txBody>
      <dsp:txXfrm>
        <a:off x="36896" y="36896"/>
        <a:ext cx="9070208" cy="682028"/>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D654-F8AF-4267-B7B9-A1857BC1E10D}">
      <dsp:nvSpPr>
        <dsp:cNvPr id="0" name=""/>
        <dsp:cNvSpPr/>
      </dsp:nvSpPr>
      <dsp:spPr>
        <a:xfrm>
          <a:off x="0" y="0"/>
          <a:ext cx="91440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kern="1200" dirty="0"/>
            <a:t>Otro ejemplo de selectores basados en clases genéricas con </a:t>
          </a:r>
          <a:r>
            <a:rPr lang="es-ES_tradnl" sz="1900" u="sng" kern="1200" dirty="0"/>
            <a:t>más de una clase en una misma etiqueta</a:t>
          </a:r>
          <a:r>
            <a:rPr lang="es-ES_tradnl" sz="1900" kern="1200" dirty="0"/>
            <a:t>.</a:t>
          </a:r>
        </a:p>
      </dsp:txBody>
      <dsp:txXfrm>
        <a:off x="36896" y="36896"/>
        <a:ext cx="9070208" cy="68202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3E242-8944-47D8-BDA2-3C4782D5FDE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_tradnl" sz="4700" kern="1200" dirty="0"/>
            <a:t>Actividad 3.2.3. </a:t>
          </a:r>
        </a:p>
      </dsp:txBody>
      <dsp:txXfrm>
        <a:off x="55030" y="62882"/>
        <a:ext cx="8119540" cy="1017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ECD87-3824-41B6-850B-FCA43E2A9256}">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 sz="4700" b="1" kern="1200" dirty="0"/>
            <a:t>3.1 INTRODUCCIÓN. </a:t>
          </a:r>
          <a:endParaRPr lang="es-ES_tradnl" sz="4700" kern="1200" dirty="0"/>
        </a:p>
      </dsp:txBody>
      <dsp:txXfrm>
        <a:off x="55030" y="62882"/>
        <a:ext cx="8119540" cy="101723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5FE17-38EC-4294-B9C8-96FEFE375F8C}">
      <dsp:nvSpPr>
        <dsp:cNvPr id="0" name=""/>
        <dsp:cNvSpPr/>
      </dsp:nvSpPr>
      <dsp:spPr>
        <a:xfrm>
          <a:off x="0" y="140016"/>
          <a:ext cx="8229600" cy="29811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kern="1200" dirty="0"/>
            <a:t>Cree un fichero </a:t>
          </a:r>
          <a:r>
            <a:rPr lang="es-ES" sz="2600" kern="1200" dirty="0" err="1"/>
            <a:t>html</a:t>
          </a:r>
          <a:r>
            <a:rPr lang="es-ES" sz="2600" kern="1200" dirty="0"/>
            <a:t> con dos textos, uno entre etiquetas &lt;h1&gt;&lt;/h1&gt; y otro entre &lt;p&gt;&lt;/p&gt;. </a:t>
          </a:r>
        </a:p>
        <a:p>
          <a:pPr marL="0" lvl="0" indent="0" algn="l" defTabSz="1155700" rtl="0">
            <a:lnSpc>
              <a:spcPct val="90000"/>
            </a:lnSpc>
            <a:spcBef>
              <a:spcPct val="0"/>
            </a:spcBef>
            <a:spcAft>
              <a:spcPct val="35000"/>
            </a:spcAft>
            <a:buNone/>
          </a:pPr>
          <a:r>
            <a:rPr lang="es-ES" sz="2600" kern="1200" dirty="0"/>
            <a:t>Luego incluya en el  &lt;head&gt; estilos con clases abstractas que muestren el texto  en &lt;h1&gt; en verde con fondo azul y el texto de &lt;p&gt; en azul con fondo verde. </a:t>
          </a:r>
        </a:p>
        <a:p>
          <a:pPr marL="0" lvl="0" indent="0" algn="l" defTabSz="1155700" rtl="0">
            <a:lnSpc>
              <a:spcPct val="90000"/>
            </a:lnSpc>
            <a:spcBef>
              <a:spcPct val="0"/>
            </a:spcBef>
            <a:spcAft>
              <a:spcPct val="35000"/>
            </a:spcAft>
            <a:buNone/>
          </a:pPr>
          <a:r>
            <a:rPr lang="es-ES" sz="2600" u="sng" kern="1200" dirty="0"/>
            <a:t>Resuelva la actividad de dos maneras</a:t>
          </a:r>
          <a:r>
            <a:rPr lang="es-ES" sz="2600" kern="1200" dirty="0"/>
            <a:t>:</a:t>
          </a:r>
          <a:endParaRPr lang="es-ES_tradnl" sz="2600" kern="1200" dirty="0"/>
        </a:p>
      </dsp:txBody>
      <dsp:txXfrm>
        <a:off x="145528" y="285544"/>
        <a:ext cx="7938544" cy="2690104"/>
      </dsp:txXfrm>
    </dsp:sp>
    <dsp:sp modelId="{7A3F3738-B710-41D2-B3A4-8609F09452CF}">
      <dsp:nvSpPr>
        <dsp:cNvPr id="0" name=""/>
        <dsp:cNvSpPr/>
      </dsp:nvSpPr>
      <dsp:spPr>
        <a:xfrm>
          <a:off x="0" y="3121176"/>
          <a:ext cx="8229600" cy="126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s-ES" sz="2000" kern="1200" dirty="0"/>
            <a:t>a. La primera usando una declaración de estilos con 4 etiquetas (2 para los colores y 2 para el fondo).</a:t>
          </a:r>
          <a:endParaRPr lang="es-ES_tradnl" sz="2000" kern="1200" dirty="0"/>
        </a:p>
        <a:p>
          <a:pPr marL="228600" lvl="1" indent="-228600" algn="l" defTabSz="889000" rtl="0">
            <a:lnSpc>
              <a:spcPct val="90000"/>
            </a:lnSpc>
            <a:spcBef>
              <a:spcPct val="0"/>
            </a:spcBef>
            <a:spcAft>
              <a:spcPct val="20000"/>
            </a:spcAft>
            <a:buChar char="•"/>
          </a:pPr>
          <a:r>
            <a:rPr lang="es-ES" sz="2000" kern="1200" dirty="0"/>
            <a:t>b. La segunda usando dos etiquetas: una que se puede llamar .</a:t>
          </a:r>
          <a:r>
            <a:rPr lang="es-ES" sz="2000" kern="1200" dirty="0" err="1"/>
            <a:t>textoverdefondoazul</a:t>
          </a:r>
          <a:r>
            <a:rPr lang="es-ES" sz="2000" kern="1200" dirty="0"/>
            <a:t> y otra que se puede llamar .</a:t>
          </a:r>
          <a:r>
            <a:rPr lang="es-ES" sz="2000" kern="1200" dirty="0" err="1"/>
            <a:t>textoazulfondoverde</a:t>
          </a:r>
          <a:r>
            <a:rPr lang="es-ES" sz="2000" kern="1200" dirty="0"/>
            <a:t>.</a:t>
          </a:r>
          <a:endParaRPr lang="es-ES_tradnl" sz="2000" kern="1200" dirty="0"/>
        </a:p>
      </dsp:txBody>
      <dsp:txXfrm>
        <a:off x="0" y="3121176"/>
        <a:ext cx="8229600" cy="126477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83FF-A567-4177-BF22-CE9F040D8236}">
      <dsp:nvSpPr>
        <dsp:cNvPr id="0" name=""/>
        <dsp:cNvSpPr/>
      </dsp:nvSpPr>
      <dsp:spPr>
        <a:xfrm>
          <a:off x="0" y="0"/>
          <a:ext cx="91440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s-ES_tradnl" sz="3100" b="1" kern="1200" dirty="0"/>
            <a:t>3.2.3. SELECTORES BASADOS EN IDENTIFICADORES (I) </a:t>
          </a:r>
          <a:endParaRPr lang="es-ES_tradnl" sz="3100" kern="1200" dirty="0"/>
        </a:p>
      </dsp:txBody>
      <dsp:txXfrm>
        <a:off x="36296" y="36296"/>
        <a:ext cx="9071408" cy="670943"/>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9E72C-41C1-46CE-8F14-D3FAB01BEF22}">
      <dsp:nvSpPr>
        <dsp:cNvPr id="0" name=""/>
        <dsp:cNvSpPr/>
      </dsp:nvSpPr>
      <dsp:spPr>
        <a:xfrm>
          <a:off x="4852325" y="1320019"/>
          <a:ext cx="3572610" cy="146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s-ES" sz="1800" kern="1200" dirty="0"/>
            <a:t>1º A diferencia de las clases, los identificadores </a:t>
          </a:r>
          <a:r>
            <a:rPr lang="es-ES" sz="1800" u="sng" kern="1200" dirty="0"/>
            <a:t>SOLO SE PUEDEN USAR EN UN ÚNICO ELEMENTO</a:t>
          </a:r>
          <a:r>
            <a:rPr lang="es-ES" sz="1200" kern="1200" dirty="0"/>
            <a:t>. </a:t>
          </a:r>
        </a:p>
      </dsp:txBody>
      <dsp:txXfrm>
        <a:off x="4852325" y="1320019"/>
        <a:ext cx="3572610" cy="1464490"/>
      </dsp:txXfrm>
    </dsp:sp>
    <dsp:sp modelId="{33544543-8648-4A03-8C25-67845DA7E3EE}">
      <dsp:nvSpPr>
        <dsp:cNvPr id="0" name=""/>
        <dsp:cNvSpPr/>
      </dsp:nvSpPr>
      <dsp:spPr>
        <a:xfrm>
          <a:off x="5232587" y="226692"/>
          <a:ext cx="2887552" cy="3465700"/>
        </a:xfrm>
        <a:prstGeom prst="circularArrow">
          <a:avLst>
            <a:gd name="adj1" fmla="val 8240"/>
            <a:gd name="adj2" fmla="val 575401"/>
            <a:gd name="adj3" fmla="val 3872071"/>
            <a:gd name="adj4" fmla="val 2714899"/>
            <a:gd name="adj5" fmla="val 9613"/>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BCD0B2-53E8-4CF8-878C-05CD7FB0A659}">
      <dsp:nvSpPr>
        <dsp:cNvPr id="0" name=""/>
        <dsp:cNvSpPr/>
      </dsp:nvSpPr>
      <dsp:spPr>
        <a:xfrm>
          <a:off x="1663869" y="3142790"/>
          <a:ext cx="5355569" cy="504897"/>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s-ES_tradnl" sz="1600" i="1" kern="1200" dirty="0" err="1"/>
            <a:t>nombreetiqueta</a:t>
          </a:r>
          <a:r>
            <a:rPr lang="es-ES_tradnl" sz="1600" i="1" kern="1200" dirty="0" err="1">
              <a:solidFill>
                <a:srgbClr val="FF0000"/>
              </a:solidFill>
            </a:rPr>
            <a:t>#</a:t>
          </a:r>
          <a:r>
            <a:rPr lang="es-ES_tradnl" sz="1600" i="1" kern="1200" dirty="0" err="1"/>
            <a:t>nombreclase</a:t>
          </a:r>
          <a:r>
            <a:rPr lang="es-ES_tradnl" sz="1200" i="1" kern="1200" dirty="0"/>
            <a:t> </a:t>
          </a:r>
          <a:r>
            <a:rPr lang="es-ES_tradnl" sz="1600" i="1" kern="1200" dirty="0"/>
            <a:t>{</a:t>
          </a:r>
          <a:r>
            <a:rPr lang="es-ES_tradnl" sz="1600" i="1" kern="1200" dirty="0" err="1"/>
            <a:t>atributo:valor</a:t>
          </a:r>
          <a:r>
            <a:rPr lang="es-ES_tradnl" sz="1600" i="1" kern="1200" dirty="0"/>
            <a:t>; </a:t>
          </a:r>
          <a:r>
            <a:rPr lang="es-ES_tradnl" sz="1600" i="1" kern="1200" dirty="0" err="1"/>
            <a:t>atributo:valor</a:t>
          </a:r>
          <a:r>
            <a:rPr lang="es-ES_tradnl" sz="1600" i="1" kern="1200" dirty="0"/>
            <a:t>; … } </a:t>
          </a:r>
        </a:p>
      </dsp:txBody>
      <dsp:txXfrm>
        <a:off x="1663869" y="3142790"/>
        <a:ext cx="5355569" cy="504897"/>
      </dsp:txXfrm>
    </dsp:sp>
    <dsp:sp modelId="{01B25EF5-13D9-446E-8495-926AEE364E09}">
      <dsp:nvSpPr>
        <dsp:cNvPr id="0" name=""/>
        <dsp:cNvSpPr/>
      </dsp:nvSpPr>
      <dsp:spPr>
        <a:xfrm>
          <a:off x="196122" y="354400"/>
          <a:ext cx="3465700" cy="3465700"/>
        </a:xfrm>
        <a:prstGeom prst="circularArrow">
          <a:avLst>
            <a:gd name="adj1" fmla="val 8240"/>
            <a:gd name="adj2" fmla="val 575401"/>
            <a:gd name="adj3" fmla="val 10523912"/>
            <a:gd name="adj4" fmla="val 6462869"/>
            <a:gd name="adj5" fmla="val 9613"/>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B8E8E-B65C-4D2C-A4FC-F756FC72EF22}">
      <dsp:nvSpPr>
        <dsp:cNvPr id="0" name=""/>
        <dsp:cNvSpPr/>
      </dsp:nvSpPr>
      <dsp:spPr>
        <a:xfrm>
          <a:off x="684076" y="281134"/>
          <a:ext cx="4089356" cy="1381893"/>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s-ES_tradnl" sz="1600" i="1" kern="1200" dirty="0">
              <a:solidFill>
                <a:srgbClr val="FF0000"/>
              </a:solidFill>
            </a:rPr>
            <a:t>#</a:t>
          </a:r>
          <a:r>
            <a:rPr lang="es-ES_tradnl" sz="1600" i="1" kern="1200" dirty="0" err="1"/>
            <a:t>nombreclase</a:t>
          </a:r>
          <a:r>
            <a:rPr lang="es-ES_tradnl" sz="1600" i="1" kern="1200" dirty="0"/>
            <a:t> {</a:t>
          </a:r>
          <a:r>
            <a:rPr lang="es-ES_tradnl" sz="1600" i="1" kern="1200" dirty="0" err="1"/>
            <a:t>atributo:valor</a:t>
          </a:r>
          <a:r>
            <a:rPr lang="es-ES_tradnl" sz="1600" i="1" kern="1200" dirty="0"/>
            <a:t>; </a:t>
          </a:r>
          <a:r>
            <a:rPr lang="es-ES_tradnl" sz="1600" i="1" kern="1200" dirty="0" err="1"/>
            <a:t>atributo:valor</a:t>
          </a:r>
          <a:r>
            <a:rPr lang="es-ES_tradnl" sz="1600" i="1" kern="1200" dirty="0"/>
            <a:t>; … }</a:t>
          </a:r>
        </a:p>
        <a:p>
          <a:pPr marL="0" lvl="0" indent="0" algn="ctr" defTabSz="711200" rtl="0">
            <a:lnSpc>
              <a:spcPct val="90000"/>
            </a:lnSpc>
            <a:spcBef>
              <a:spcPct val="0"/>
            </a:spcBef>
            <a:spcAft>
              <a:spcPct val="35000"/>
            </a:spcAft>
            <a:buNone/>
          </a:pPr>
          <a:r>
            <a:rPr lang="es-ES" sz="1600" kern="1200" dirty="0"/>
            <a:t>#destacado { color: </a:t>
          </a:r>
          <a:r>
            <a:rPr lang="es-ES" sz="1600" kern="1200"/>
            <a:t>red;}</a:t>
          </a:r>
          <a:endParaRPr lang="es-ES" sz="1600" kern="1200" dirty="0"/>
        </a:p>
      </dsp:txBody>
      <dsp:txXfrm>
        <a:off x="684076" y="281134"/>
        <a:ext cx="4089356" cy="1381893"/>
      </dsp:txXfrm>
    </dsp:sp>
    <dsp:sp modelId="{9AD9ACC3-AF35-42A8-BC27-0404B01CD013}">
      <dsp:nvSpPr>
        <dsp:cNvPr id="0" name=""/>
        <dsp:cNvSpPr/>
      </dsp:nvSpPr>
      <dsp:spPr>
        <a:xfrm flipV="1">
          <a:off x="5986717" y="380877"/>
          <a:ext cx="41835" cy="672213"/>
        </a:xfrm>
        <a:prstGeom prst="leftCircularArrow">
          <a:avLst>
            <a:gd name="adj1" fmla="val 7406"/>
            <a:gd name="adj2" fmla="val 505931"/>
            <a:gd name="adj3" fmla="val 617253"/>
            <a:gd name="adj4" fmla="val 11923184"/>
            <a:gd name="adj5" fmla="val 8641"/>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65F44-D527-4A72-9068-019737A780E7}">
      <dsp:nvSpPr>
        <dsp:cNvPr id="0" name=""/>
        <dsp:cNvSpPr/>
      </dsp:nvSpPr>
      <dsp:spPr>
        <a:xfrm>
          <a:off x="0" y="156193"/>
          <a:ext cx="8820472"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Restringir el alcance del selector ID mediante la combinación con otros selectores.  </a:t>
          </a:r>
          <a:endParaRPr lang="es-ES_tradnl" sz="2000" kern="1200" dirty="0"/>
        </a:p>
      </dsp:txBody>
      <dsp:txXfrm>
        <a:off x="23417" y="179610"/>
        <a:ext cx="8773638" cy="432866"/>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C9B67-C19C-4ADB-928B-ED22D1699AF3}">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 sz="2800" b="1" kern="1200" dirty="0"/>
            <a:t>3.2.3. SELECTORES BASADOS EN IDENTIFICADORES (II) . Ejemplo:</a:t>
          </a:r>
          <a:endParaRPr lang="es-ES_tradnl" sz="2800" kern="1200" dirty="0"/>
        </a:p>
      </dsp:txBody>
      <dsp:txXfrm>
        <a:off x="54373" y="68953"/>
        <a:ext cx="8120854" cy="1005094"/>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7F698-B1D5-4311-8BBD-D599F36877DA}">
      <dsp:nvSpPr>
        <dsp:cNvPr id="0" name=""/>
        <dsp:cNvSpPr/>
      </dsp:nvSpPr>
      <dsp:spPr>
        <a:xfrm>
          <a:off x="0" y="24276"/>
          <a:ext cx="821925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s-ES" sz="3100" kern="1200" dirty="0"/>
            <a:t>Diferencias de uso entre clases e </a:t>
          </a:r>
          <a:r>
            <a:rPr lang="es-ES" sz="3100" kern="1200" dirty="0">
              <a:solidFill>
                <a:srgbClr val="FF0000"/>
              </a:solidFill>
              <a:effectLst>
                <a:outerShdw blurRad="38100" dist="38100" dir="2700000" algn="tl">
                  <a:srgbClr val="000000">
                    <a:alpha val="43137"/>
                  </a:srgbClr>
                </a:outerShdw>
              </a:effectLst>
            </a:rPr>
            <a:t>identificadores</a:t>
          </a:r>
          <a:r>
            <a:rPr lang="es-ES" sz="3100" kern="1200" dirty="0"/>
            <a:t>.</a:t>
          </a:r>
          <a:endParaRPr lang="es-ES_tradnl" sz="3100" kern="1200" dirty="0"/>
        </a:p>
      </dsp:txBody>
      <dsp:txXfrm>
        <a:off x="36296" y="60572"/>
        <a:ext cx="8146664" cy="670943"/>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C9B67-C19C-4ADB-928B-ED22D1699AF3}">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 sz="2800" b="1" kern="1200" dirty="0"/>
            <a:t>¿Qué pasa si definimos un identificador y lo asociamos a varios elementos distintos?</a:t>
          </a:r>
          <a:endParaRPr lang="es-ES_tradnl" sz="2800" kern="1200" dirty="0"/>
        </a:p>
      </dsp:txBody>
      <dsp:txXfrm>
        <a:off x="54373" y="68953"/>
        <a:ext cx="8120854" cy="1005094"/>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D458A-A99C-4709-A011-EA7D2072C193}">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_tradnl" sz="4700" kern="1200" dirty="0"/>
            <a:t>Actividad 3.3</a:t>
          </a:r>
        </a:p>
      </dsp:txBody>
      <dsp:txXfrm>
        <a:off x="55030" y="62882"/>
        <a:ext cx="8119540" cy="101723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D5EEB-B154-4D09-AF3B-039E4A585EDC}">
      <dsp:nvSpPr>
        <dsp:cNvPr id="0" name=""/>
        <dsp:cNvSpPr/>
      </dsp:nvSpPr>
      <dsp:spPr>
        <a:xfrm>
          <a:off x="0" y="29597"/>
          <a:ext cx="8229600" cy="21959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kern="1200" dirty="0"/>
            <a:t>Cree un fichero </a:t>
          </a:r>
          <a:r>
            <a:rPr lang="es-ES" sz="2600" kern="1200" dirty="0" err="1"/>
            <a:t>html</a:t>
          </a:r>
          <a:r>
            <a:rPr lang="es-ES" sz="2600" kern="1200" dirty="0"/>
            <a:t> </a:t>
          </a:r>
          <a:r>
            <a:rPr lang="es-ES" sz="2600" kern="1200"/>
            <a:t>que defina </a:t>
          </a:r>
          <a:r>
            <a:rPr lang="es-ES" sz="2600" kern="1200" dirty="0"/>
            <a:t>un selector de clase y un selector de identificador. </a:t>
          </a:r>
        </a:p>
        <a:p>
          <a:pPr marL="0" lvl="0" indent="0" algn="l" defTabSz="1155700" rtl="0">
            <a:lnSpc>
              <a:spcPct val="90000"/>
            </a:lnSpc>
            <a:spcBef>
              <a:spcPct val="0"/>
            </a:spcBef>
            <a:spcAft>
              <a:spcPct val="35000"/>
            </a:spcAft>
            <a:buNone/>
          </a:pPr>
          <a:r>
            <a:rPr lang="es-ES" sz="2600" kern="1200" dirty="0"/>
            <a:t>Prueba a usar id y </a:t>
          </a:r>
          <a:r>
            <a:rPr lang="es-ES" sz="2600" kern="1200" dirty="0" err="1"/>
            <a:t>class</a:t>
          </a:r>
          <a:r>
            <a:rPr lang="es-ES" sz="2600" kern="1200" dirty="0"/>
            <a:t> en uno o varios elementos </a:t>
          </a:r>
          <a:r>
            <a:rPr lang="es-ES" sz="2600" kern="1200" dirty="0" err="1"/>
            <a:t>html</a:t>
          </a:r>
          <a:r>
            <a:rPr lang="es-ES" sz="2600" kern="1200" dirty="0"/>
            <a:t> y compruebe su efecto. </a:t>
          </a:r>
          <a:endParaRPr lang="es-ES_tradnl" sz="2600" kern="1200" dirty="0"/>
        </a:p>
      </dsp:txBody>
      <dsp:txXfrm>
        <a:off x="107197" y="136794"/>
        <a:ext cx="8015206" cy="1981549"/>
      </dsp:txXfrm>
    </dsp:sp>
    <dsp:sp modelId="{C1D56DDC-7B4E-41D7-9708-3050DFDE9403}">
      <dsp:nvSpPr>
        <dsp:cNvPr id="0" name=""/>
        <dsp:cNvSpPr/>
      </dsp:nvSpPr>
      <dsp:spPr>
        <a:xfrm>
          <a:off x="0" y="2300421"/>
          <a:ext cx="8229600" cy="21959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kern="1200" dirty="0"/>
            <a:t>¿Qué pasa si no se cumple la especificación y se repite un identificador en varios elementos? </a:t>
          </a:r>
        </a:p>
        <a:p>
          <a:pPr marL="0" lvl="0" indent="0" algn="l" defTabSz="1155700" rtl="0">
            <a:lnSpc>
              <a:spcPct val="90000"/>
            </a:lnSpc>
            <a:spcBef>
              <a:spcPct val="0"/>
            </a:spcBef>
            <a:spcAft>
              <a:spcPct val="35000"/>
            </a:spcAft>
            <a:buNone/>
          </a:pPr>
          <a:r>
            <a:rPr lang="es-ES" sz="2600" kern="1200" dirty="0"/>
            <a:t>¿Cómo responde el navegador? </a:t>
          </a:r>
        </a:p>
        <a:p>
          <a:pPr marL="0" lvl="0" indent="0" algn="l" defTabSz="1155700" rtl="0">
            <a:lnSpc>
              <a:spcPct val="90000"/>
            </a:lnSpc>
            <a:spcBef>
              <a:spcPct val="0"/>
            </a:spcBef>
            <a:spcAft>
              <a:spcPct val="35000"/>
            </a:spcAft>
            <a:buNone/>
          </a:pPr>
          <a:r>
            <a:rPr lang="es-ES" sz="2600" kern="1200" dirty="0"/>
            <a:t>Y en otro navegador, ¿responde igual?</a:t>
          </a:r>
          <a:endParaRPr lang="es-ES_tradnl" sz="2600" kern="1200" dirty="0"/>
        </a:p>
      </dsp:txBody>
      <dsp:txXfrm>
        <a:off x="107197" y="2407618"/>
        <a:ext cx="8015206" cy="1981549"/>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7917C-80E3-4D00-A2E3-79AD8035F046}">
      <dsp:nvSpPr>
        <dsp:cNvPr id="0" name=""/>
        <dsp:cNvSpPr/>
      </dsp:nvSpPr>
      <dsp:spPr>
        <a:xfrm>
          <a:off x="0" y="731"/>
          <a:ext cx="8229600" cy="14967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rtl="0">
            <a:lnSpc>
              <a:spcPct val="90000"/>
            </a:lnSpc>
            <a:spcBef>
              <a:spcPct val="0"/>
            </a:spcBef>
            <a:spcAft>
              <a:spcPct val="35000"/>
            </a:spcAft>
            <a:buNone/>
          </a:pPr>
          <a:r>
            <a:rPr lang="es-ES" sz="4400" kern="1200" dirty="0"/>
            <a:t>3.3. AGRUPAMIENTO Y ANIDAMIENTO DE SELECTORES</a:t>
          </a:r>
          <a:endParaRPr lang="es-ES_tradnl" sz="4400" kern="1200" dirty="0"/>
        </a:p>
      </dsp:txBody>
      <dsp:txXfrm>
        <a:off x="73064" y="73795"/>
        <a:ext cx="8083472" cy="1350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9CDA2-9A1C-4C04-88FC-0D33219FC762}">
      <dsp:nvSpPr>
        <dsp:cNvPr id="0" name=""/>
        <dsp:cNvSpPr/>
      </dsp:nvSpPr>
      <dsp:spPr>
        <a:xfrm>
          <a:off x="0" y="278142"/>
          <a:ext cx="8229600" cy="127906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 sz="2300" kern="1200" dirty="0" err="1"/>
            <a:t>CSS</a:t>
          </a:r>
          <a:r>
            <a:rPr lang="es-ES" sz="2300" kern="1200" dirty="0"/>
            <a:t> (</a:t>
          </a:r>
          <a:r>
            <a:rPr lang="es-ES" sz="2300" i="1" kern="1200" dirty="0" err="1"/>
            <a:t>Cascading</a:t>
          </a:r>
          <a:r>
            <a:rPr lang="es-ES" sz="2300" i="1" kern="1200" dirty="0"/>
            <a:t> Style </a:t>
          </a:r>
          <a:r>
            <a:rPr lang="es-ES" sz="2300" i="1" kern="1200" dirty="0" err="1"/>
            <a:t>Sheet</a:t>
          </a:r>
          <a:r>
            <a:rPr lang="es-ES" sz="2300" i="1" kern="1200" dirty="0"/>
            <a:t>)</a:t>
          </a:r>
        </a:p>
        <a:p>
          <a:pPr marL="0" lvl="0" indent="0" algn="l" defTabSz="1022350" rtl="0">
            <a:lnSpc>
              <a:spcPct val="90000"/>
            </a:lnSpc>
            <a:spcBef>
              <a:spcPct val="0"/>
            </a:spcBef>
            <a:spcAft>
              <a:spcPct val="35000"/>
            </a:spcAft>
            <a:buNone/>
          </a:pPr>
          <a:r>
            <a:rPr lang="es-ES" sz="2300" i="1" kern="1200" dirty="0"/>
            <a:t>- Hojas de estilos en cascada) </a:t>
          </a:r>
        </a:p>
      </dsp:txBody>
      <dsp:txXfrm>
        <a:off x="62439" y="340581"/>
        <a:ext cx="8104722" cy="1154187"/>
      </dsp:txXfrm>
    </dsp:sp>
    <dsp:sp modelId="{647DAC6E-6A51-4739-906E-FADCEDBC9006}">
      <dsp:nvSpPr>
        <dsp:cNvPr id="0" name=""/>
        <dsp:cNvSpPr/>
      </dsp:nvSpPr>
      <dsp:spPr>
        <a:xfrm>
          <a:off x="0" y="1623448"/>
          <a:ext cx="8229600" cy="127906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 sz="2300" kern="1200" dirty="0"/>
            <a:t>Son un estándar del Consorcio </a:t>
          </a:r>
          <a:r>
            <a:rPr lang="es-ES" sz="2300" kern="1200" dirty="0" err="1"/>
            <a:t>WWW</a:t>
          </a:r>
          <a:r>
            <a:rPr lang="es-ES" sz="2300" kern="1200" dirty="0"/>
            <a:t> o W3C que permite ahorrar tiempo en el diseño de los sitios web y conseguir efectos potentes, empotrados en la mayoría de los navegadores.</a:t>
          </a:r>
          <a:endParaRPr lang="es-ES_tradnl" sz="2300" kern="1200" dirty="0"/>
        </a:p>
      </dsp:txBody>
      <dsp:txXfrm>
        <a:off x="62439" y="1685887"/>
        <a:ext cx="8104722" cy="1154187"/>
      </dsp:txXfrm>
    </dsp:sp>
    <dsp:sp modelId="{987369EA-400B-4255-A217-65709E943D6D}">
      <dsp:nvSpPr>
        <dsp:cNvPr id="0" name=""/>
        <dsp:cNvSpPr/>
      </dsp:nvSpPr>
      <dsp:spPr>
        <a:xfrm>
          <a:off x="0" y="2968754"/>
          <a:ext cx="8229600" cy="127906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 sz="2300" kern="1200" dirty="0"/>
            <a:t>Se denominan hojas de estilo en cascada porque  era posible que </a:t>
          </a:r>
          <a:r>
            <a:rPr lang="es-ES" sz="2300" u="sng" kern="1200" dirty="0"/>
            <a:t>un mismo contenido pueda ser regido por varios archivos </a:t>
          </a:r>
          <a:r>
            <a:rPr lang="es-ES" sz="2300" u="sng" kern="1200" dirty="0" err="1"/>
            <a:t>CSS</a:t>
          </a:r>
          <a:r>
            <a:rPr lang="es-ES" sz="2300" u="sng" kern="1200" dirty="0"/>
            <a:t> que controlen su apariencia</a:t>
          </a:r>
          <a:r>
            <a:rPr lang="es-ES" sz="2300" kern="1200" dirty="0"/>
            <a:t>.</a:t>
          </a:r>
        </a:p>
      </dsp:txBody>
      <dsp:txXfrm>
        <a:off x="62439" y="3031193"/>
        <a:ext cx="8104722" cy="1154187"/>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E2305-6383-4D58-83B5-305921160361}">
      <dsp:nvSpPr>
        <dsp:cNvPr id="0" name=""/>
        <dsp:cNvSpPr/>
      </dsp:nvSpPr>
      <dsp:spPr>
        <a:xfrm>
          <a:off x="0" y="26102"/>
          <a:ext cx="8229600" cy="26406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s-ES" sz="3700" kern="1200" dirty="0"/>
            <a:t>Para conseguir estilos </a:t>
          </a:r>
          <a:r>
            <a:rPr lang="es-ES" sz="3700" kern="1200" dirty="0" err="1"/>
            <a:t>CSS</a:t>
          </a:r>
          <a:r>
            <a:rPr lang="es-ES" sz="3700" kern="1200" dirty="0"/>
            <a:t>, más concretos y definidos, y tener un fichero </a:t>
          </a:r>
          <a:r>
            <a:rPr lang="es-ES" sz="3700" kern="1200" dirty="0" err="1"/>
            <a:t>CSS</a:t>
          </a:r>
          <a:r>
            <a:rPr lang="es-ES" sz="3700" kern="1200" dirty="0"/>
            <a:t> más optimizado y fácil de entender por el equipo de desarrollo. </a:t>
          </a:r>
          <a:endParaRPr lang="es-ES_tradnl" sz="3700" kern="1200" dirty="0"/>
        </a:p>
      </dsp:txBody>
      <dsp:txXfrm>
        <a:off x="128908" y="155010"/>
        <a:ext cx="7971784" cy="2382874"/>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FE67A-2167-4DD3-9ECF-08C1CC12C782}">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s-ES_tradnl" sz="4700" b="1" kern="1200" dirty="0"/>
            <a:t>3.3.1. AGRUPAMIENTOS </a:t>
          </a:r>
          <a:endParaRPr lang="es-ES_tradnl" sz="4700" kern="1200" dirty="0"/>
        </a:p>
      </dsp:txBody>
      <dsp:txXfrm>
        <a:off x="55030" y="62882"/>
        <a:ext cx="8119540" cy="1017235"/>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68119-D7E4-4E61-9198-C58C22012F37}">
      <dsp:nvSpPr>
        <dsp:cNvPr id="0" name=""/>
        <dsp:cNvSpPr/>
      </dsp:nvSpPr>
      <dsp:spPr>
        <a:xfrm>
          <a:off x="0" y="0"/>
          <a:ext cx="8435280" cy="960182"/>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s-ES" sz="2500" kern="1200" dirty="0"/>
            <a:t>Cualquier selector se puede agrupar siguiendo esta sintaxis:</a:t>
          </a:r>
          <a:endParaRPr lang="es-ES_tradnl" sz="2500" kern="1200" dirty="0"/>
        </a:p>
      </dsp:txBody>
      <dsp:txXfrm>
        <a:off x="46872" y="46872"/>
        <a:ext cx="8341536" cy="866438"/>
      </dsp:txXfrm>
    </dsp:sp>
    <dsp:sp modelId="{9B4E8FAD-31B5-4E16-B685-3B96B6B1B290}">
      <dsp:nvSpPr>
        <dsp:cNvPr id="0" name=""/>
        <dsp:cNvSpPr/>
      </dsp:nvSpPr>
      <dsp:spPr>
        <a:xfrm>
          <a:off x="0" y="1097261"/>
          <a:ext cx="8435280" cy="966053"/>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s-ES_tradnl" sz="2500" kern="1200" dirty="0"/>
            <a:t>Selector1, Selector2, {atributo1:valor1; atributo2:valor2;…}</a:t>
          </a:r>
        </a:p>
      </dsp:txBody>
      <dsp:txXfrm>
        <a:off x="47159" y="1144420"/>
        <a:ext cx="8340962" cy="871735"/>
      </dsp:txXfrm>
    </dsp:sp>
    <dsp:sp modelId="{F01EA936-3630-46F2-B9C6-C9881755685E}">
      <dsp:nvSpPr>
        <dsp:cNvPr id="0" name=""/>
        <dsp:cNvSpPr/>
      </dsp:nvSpPr>
      <dsp:spPr>
        <a:xfrm>
          <a:off x="0" y="2141075"/>
          <a:ext cx="8435280" cy="1002334"/>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s-ES" sz="2500" kern="1200" dirty="0"/>
            <a:t>De esta manera se puede aplicar el mismo estilo a un conjunto de selectores al mismo tiempo. </a:t>
          </a:r>
        </a:p>
      </dsp:txBody>
      <dsp:txXfrm>
        <a:off x="48930" y="2190005"/>
        <a:ext cx="8337420" cy="904474"/>
      </dsp:txXfrm>
    </dsp:sp>
    <dsp:sp modelId="{C429C560-5FC7-4E3C-970E-F4BC0ED4E990}">
      <dsp:nvSpPr>
        <dsp:cNvPr id="0" name=""/>
        <dsp:cNvSpPr/>
      </dsp:nvSpPr>
      <dsp:spPr>
        <a:xfrm>
          <a:off x="0" y="3221169"/>
          <a:ext cx="8435280" cy="1644654"/>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s-ES" sz="2500" kern="1200" dirty="0"/>
            <a:t>Por ejemplo, si se quiere aplicar un tipo de fuente </a:t>
          </a:r>
          <a:r>
            <a:rPr lang="es-ES" sz="2500" kern="1200" dirty="0" err="1"/>
            <a:t>Arial</a:t>
          </a:r>
          <a:r>
            <a:rPr lang="es-ES" sz="2500" kern="1200" dirty="0"/>
            <a:t> a etiquetas &lt;h1&gt;, &lt;p&gt; y &lt;h3&gt;, la regla sería: </a:t>
          </a:r>
        </a:p>
        <a:p>
          <a:pPr marL="0" lvl="0" indent="0" algn="l" defTabSz="1111250" rtl="0">
            <a:lnSpc>
              <a:spcPct val="90000"/>
            </a:lnSpc>
            <a:spcBef>
              <a:spcPct val="0"/>
            </a:spcBef>
            <a:spcAft>
              <a:spcPct val="35000"/>
            </a:spcAft>
            <a:buNone/>
          </a:pPr>
          <a:r>
            <a:rPr lang="es-ES_tradnl" sz="2500" kern="1200" dirty="0">
              <a:effectLst>
                <a:outerShdw blurRad="38100" dist="38100" dir="2700000" algn="tl">
                  <a:srgbClr val="000000">
                    <a:alpha val="43137"/>
                  </a:srgbClr>
                </a:outerShdw>
              </a:effectLst>
            </a:rPr>
            <a:t>h1,p,h3 {</a:t>
          </a:r>
          <a:r>
            <a:rPr lang="es-ES_tradnl" sz="2500" kern="1200" dirty="0" err="1">
              <a:effectLst>
                <a:outerShdw blurRad="38100" dist="38100" dir="2700000" algn="tl">
                  <a:srgbClr val="000000">
                    <a:alpha val="43137"/>
                  </a:srgbClr>
                </a:outerShdw>
              </a:effectLst>
            </a:rPr>
            <a:t>font-family:arial</a:t>
          </a:r>
          <a:r>
            <a:rPr lang="es-ES_tradnl" sz="2500" kern="1200" dirty="0">
              <a:effectLst>
                <a:outerShdw blurRad="38100" dist="38100" dir="2700000" algn="tl">
                  <a:srgbClr val="000000">
                    <a:alpha val="43137"/>
                  </a:srgbClr>
                </a:outerShdw>
              </a:effectLst>
            </a:rPr>
            <a:t>} </a:t>
          </a:r>
        </a:p>
      </dsp:txBody>
      <dsp:txXfrm>
        <a:off x="80285" y="3301454"/>
        <a:ext cx="8274710" cy="1484084"/>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282A9-408C-44B9-A7B4-F04F7EBD099A}">
      <dsp:nvSpPr>
        <dsp:cNvPr id="0" name=""/>
        <dsp:cNvSpPr/>
      </dsp:nvSpPr>
      <dsp:spPr>
        <a:xfrm>
          <a:off x="0" y="0"/>
          <a:ext cx="8229600" cy="6202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Ejemplo de agrupamiento de selectores</a:t>
          </a:r>
        </a:p>
      </dsp:txBody>
      <dsp:txXfrm>
        <a:off x="30280" y="30280"/>
        <a:ext cx="8169040" cy="559722"/>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EC609-031E-4FEB-BD3B-F59788AC6329}">
      <dsp:nvSpPr>
        <dsp:cNvPr id="0" name=""/>
        <dsp:cNvSpPr/>
      </dsp:nvSpPr>
      <dsp:spPr>
        <a:xfrm>
          <a:off x="0" y="3586"/>
          <a:ext cx="8229600"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_tradnl" sz="2300" kern="1200" dirty="0"/>
            <a:t>Ejemplo de agrupamiento dando el mismo estilo a un conjunto de selectores</a:t>
          </a:r>
        </a:p>
      </dsp:txBody>
      <dsp:txXfrm>
        <a:off x="44664" y="48250"/>
        <a:ext cx="8140272" cy="825612"/>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FAADE-CF73-4936-AA23-001A510006EB}">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b="1" kern="1200" dirty="0"/>
            <a:t>3.3.1. AGRUPAMIENTOS. Ejemplos menos optimizados. Versión sin agrupar. </a:t>
          </a:r>
          <a:endParaRPr lang="es-ES_tradnl" sz="2800" kern="1200" dirty="0"/>
        </a:p>
      </dsp:txBody>
      <dsp:txXfrm>
        <a:off x="54373" y="68953"/>
        <a:ext cx="8120854" cy="1005094"/>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67B68-1449-40C0-9BFC-FFD2EBD16CD4}">
      <dsp:nvSpPr>
        <dsp:cNvPr id="0" name=""/>
        <dsp:cNvSpPr/>
      </dsp:nvSpPr>
      <dsp:spPr>
        <a:xfrm>
          <a:off x="0" y="42850"/>
          <a:ext cx="8229600" cy="1464431"/>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 sz="1900" kern="1200" dirty="0"/>
            <a:t>La versión </a:t>
          </a:r>
          <a:r>
            <a:rPr lang="es-ES" sz="1900" u="sng" kern="1200" dirty="0"/>
            <a:t>menos optimizada </a:t>
          </a:r>
          <a:r>
            <a:rPr lang="es-ES" sz="1900" kern="1200" dirty="0"/>
            <a:t>de la regla anterior </a:t>
          </a:r>
          <a:r>
            <a:rPr lang="es-ES_tradnl" sz="1900" kern="1200" dirty="0">
              <a:effectLst>
                <a:outerShdw blurRad="38100" dist="38100" dir="2700000" algn="tl">
                  <a:srgbClr val="000000">
                    <a:alpha val="43137"/>
                  </a:srgbClr>
                </a:outerShdw>
              </a:effectLst>
            </a:rPr>
            <a:t>h1,p,h3 {Font-</a:t>
          </a:r>
          <a:r>
            <a:rPr lang="es-ES_tradnl" sz="1900" kern="1200" dirty="0" err="1">
              <a:effectLst>
                <a:outerShdw blurRad="38100" dist="38100" dir="2700000" algn="tl">
                  <a:srgbClr val="000000">
                    <a:alpha val="43137"/>
                  </a:srgbClr>
                </a:outerShdw>
              </a:effectLst>
            </a:rPr>
            <a:t>family:arial</a:t>
          </a:r>
          <a:r>
            <a:rPr lang="es-ES_tradnl" sz="1900" kern="1200" dirty="0">
              <a:effectLst>
                <a:outerShdw blurRad="38100" dist="38100" dir="2700000" algn="tl">
                  <a:srgbClr val="000000">
                    <a:alpha val="43137"/>
                  </a:srgbClr>
                </a:outerShdw>
              </a:effectLst>
            </a:rPr>
            <a:t>} </a:t>
          </a:r>
          <a:r>
            <a:rPr lang="es-ES" sz="1900" kern="1200" dirty="0"/>
            <a:t>sería: </a:t>
          </a:r>
          <a:endParaRPr lang="es-ES_tradnl" sz="1900" kern="1200" dirty="0"/>
        </a:p>
      </dsp:txBody>
      <dsp:txXfrm>
        <a:off x="71488" y="114338"/>
        <a:ext cx="8086624" cy="1321455"/>
      </dsp:txXfrm>
    </dsp:sp>
    <dsp:sp modelId="{65E8B942-817D-4F80-9EB3-4E82A4474023}">
      <dsp:nvSpPr>
        <dsp:cNvPr id="0" name=""/>
        <dsp:cNvSpPr/>
      </dsp:nvSpPr>
      <dsp:spPr>
        <a:xfrm>
          <a:off x="0" y="1614486"/>
          <a:ext cx="8229600" cy="455715"/>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kern="1200" dirty="0"/>
            <a:t>	h1 {</a:t>
          </a:r>
          <a:r>
            <a:rPr lang="es-ES_tradnl" sz="1900" kern="1200" dirty="0" err="1"/>
            <a:t>font-family</a:t>
          </a:r>
          <a:r>
            <a:rPr lang="es-ES_tradnl" sz="1900" kern="1200" dirty="0"/>
            <a:t>: </a:t>
          </a:r>
          <a:r>
            <a:rPr lang="es-ES_tradnl" sz="1900" kern="1200" dirty="0" err="1"/>
            <a:t>arial</a:t>
          </a:r>
          <a:r>
            <a:rPr lang="es-ES_tradnl" sz="1900" kern="1200" dirty="0"/>
            <a:t>;} </a:t>
          </a:r>
        </a:p>
      </dsp:txBody>
      <dsp:txXfrm>
        <a:off x="22246" y="1636732"/>
        <a:ext cx="8185108" cy="411223"/>
      </dsp:txXfrm>
    </dsp:sp>
    <dsp:sp modelId="{93E61C5E-B566-4EB5-A6B4-C0C681B1CF1D}">
      <dsp:nvSpPr>
        <dsp:cNvPr id="0" name=""/>
        <dsp:cNvSpPr/>
      </dsp:nvSpPr>
      <dsp:spPr>
        <a:xfrm>
          <a:off x="0" y="2124921"/>
          <a:ext cx="8229600" cy="455715"/>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kern="1200" dirty="0"/>
            <a:t>	p {</a:t>
          </a:r>
          <a:r>
            <a:rPr lang="es-ES_tradnl" sz="1900" kern="1200" dirty="0" err="1"/>
            <a:t>font-family</a:t>
          </a:r>
          <a:r>
            <a:rPr lang="es-ES_tradnl" sz="1900" kern="1200" dirty="0"/>
            <a:t>: </a:t>
          </a:r>
          <a:r>
            <a:rPr lang="es-ES_tradnl" sz="1900" kern="1200" dirty="0" err="1"/>
            <a:t>arial</a:t>
          </a:r>
          <a:r>
            <a:rPr lang="es-ES_tradnl" sz="1900" kern="1200" dirty="0"/>
            <a:t>;} </a:t>
          </a:r>
        </a:p>
      </dsp:txBody>
      <dsp:txXfrm>
        <a:off x="22246" y="2147167"/>
        <a:ext cx="8185108" cy="411223"/>
      </dsp:txXfrm>
    </dsp:sp>
    <dsp:sp modelId="{442E7FC1-81BD-4E26-B307-F7C673CA1F65}">
      <dsp:nvSpPr>
        <dsp:cNvPr id="0" name=""/>
        <dsp:cNvSpPr/>
      </dsp:nvSpPr>
      <dsp:spPr>
        <a:xfrm>
          <a:off x="0" y="2635356"/>
          <a:ext cx="8229600" cy="455715"/>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kern="1200" dirty="0"/>
            <a:t>	h3 {</a:t>
          </a:r>
          <a:r>
            <a:rPr lang="es-ES_tradnl" sz="1900" kern="1200" dirty="0" err="1"/>
            <a:t>font-family</a:t>
          </a:r>
          <a:r>
            <a:rPr lang="es-ES_tradnl" sz="1900" kern="1200" dirty="0"/>
            <a:t>: </a:t>
          </a:r>
          <a:r>
            <a:rPr lang="es-ES_tradnl" sz="1900" kern="1200" dirty="0" err="1"/>
            <a:t>arial</a:t>
          </a:r>
          <a:r>
            <a:rPr lang="es-ES_tradnl" sz="1900" kern="1200" dirty="0"/>
            <a:t>;} </a:t>
          </a:r>
        </a:p>
      </dsp:txBody>
      <dsp:txXfrm>
        <a:off x="22246" y="2657602"/>
        <a:ext cx="8185108" cy="411223"/>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E5561-A249-4F57-AE21-176A4CB98AE2}">
      <dsp:nvSpPr>
        <dsp:cNvPr id="0" name=""/>
        <dsp:cNvSpPr/>
      </dsp:nvSpPr>
      <dsp:spPr>
        <a:xfrm>
          <a:off x="0" y="127777"/>
          <a:ext cx="8229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s-ES_tradnl" sz="3700" kern="1200" dirty="0"/>
            <a:t>3.3.1. AGRUPAMIENTOS.  Otros ejemplos</a:t>
          </a:r>
        </a:p>
      </dsp:txBody>
      <dsp:txXfrm>
        <a:off x="43321" y="171098"/>
        <a:ext cx="8142958" cy="800803"/>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16C2B-7B2A-454D-B42B-A9A7678BA758}">
      <dsp:nvSpPr>
        <dsp:cNvPr id="0" name=""/>
        <dsp:cNvSpPr/>
      </dsp:nvSpPr>
      <dsp:spPr>
        <a:xfrm>
          <a:off x="0" y="0"/>
          <a:ext cx="8219256" cy="737328"/>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_tradnl" sz="2000" kern="1200" dirty="0"/>
            <a:t>Para </a:t>
          </a:r>
          <a:r>
            <a:rPr lang="es-ES_tradnl" sz="2000" u="sng" kern="1200" dirty="0"/>
            <a:t>selectores de clase abstractas </a:t>
          </a:r>
          <a:r>
            <a:rPr lang="es-ES_tradnl" sz="2000" kern="1200" dirty="0"/>
            <a:t>(asignar un color en hexadecimal a tres clases:</a:t>
          </a:r>
        </a:p>
      </dsp:txBody>
      <dsp:txXfrm>
        <a:off x="35993" y="35993"/>
        <a:ext cx="8147270" cy="665342"/>
      </dsp:txXfrm>
    </dsp:sp>
    <dsp:sp modelId="{6E697C94-F0FD-4A19-A451-0834616B8F95}">
      <dsp:nvSpPr>
        <dsp:cNvPr id="0" name=""/>
        <dsp:cNvSpPr/>
      </dsp:nvSpPr>
      <dsp:spPr>
        <a:xfrm>
          <a:off x="0" y="676709"/>
          <a:ext cx="8219256" cy="737328"/>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_tradnl" sz="2000" kern="1200" dirty="0"/>
            <a:t>	.mensaje, .subtitulo, .</a:t>
          </a:r>
          <a:r>
            <a:rPr lang="es-ES_tradnl" sz="2000" kern="1200" dirty="0" err="1"/>
            <a:t>enfasis</a:t>
          </a:r>
          <a:r>
            <a:rPr lang="es-ES_tradnl" sz="2000" kern="1200" dirty="0"/>
            <a:t> {color: #0000FF}</a:t>
          </a:r>
        </a:p>
      </dsp:txBody>
      <dsp:txXfrm>
        <a:off x="35993" y="712702"/>
        <a:ext cx="8147270" cy="665342"/>
      </dsp:txXfrm>
    </dsp:sp>
    <dsp:sp modelId="{D41EB216-6569-45D1-8DE7-D5BD8CED72F8}">
      <dsp:nvSpPr>
        <dsp:cNvPr id="0" name=""/>
        <dsp:cNvSpPr/>
      </dsp:nvSpPr>
      <dsp:spPr>
        <a:xfrm>
          <a:off x="0" y="1450424"/>
          <a:ext cx="8219256" cy="737328"/>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_tradnl" sz="2000" kern="1200" dirty="0"/>
            <a:t>Para </a:t>
          </a:r>
          <a:r>
            <a:rPr lang="es-ES_tradnl" sz="2000" u="sng" kern="1200" dirty="0"/>
            <a:t>selectores de identificadores</a:t>
          </a:r>
          <a:r>
            <a:rPr lang="es-ES_tradnl" sz="2000" kern="1200" dirty="0"/>
            <a:t> :</a:t>
          </a:r>
        </a:p>
      </dsp:txBody>
      <dsp:txXfrm>
        <a:off x="35993" y="1486417"/>
        <a:ext cx="8147270" cy="665342"/>
      </dsp:txXfrm>
    </dsp:sp>
    <dsp:sp modelId="{0D273CE2-BAD4-4B87-BD65-AF9B3431F8D3}">
      <dsp:nvSpPr>
        <dsp:cNvPr id="0" name=""/>
        <dsp:cNvSpPr/>
      </dsp:nvSpPr>
      <dsp:spPr>
        <a:xfrm>
          <a:off x="0" y="2273407"/>
          <a:ext cx="8219256" cy="737328"/>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_tradnl" sz="2000" kern="1200" dirty="0"/>
            <a:t>	#cabecera, #</a:t>
          </a:r>
          <a:r>
            <a:rPr lang="es-ES_tradnl" sz="2000" kern="1200" dirty="0" err="1"/>
            <a:t>piepagina</a:t>
          </a:r>
          <a:r>
            <a:rPr lang="es-ES_tradnl" sz="2000" kern="1200" dirty="0"/>
            <a:t> {color:#00FF00} </a:t>
          </a:r>
        </a:p>
      </dsp:txBody>
      <dsp:txXfrm>
        <a:off x="35993" y="2309400"/>
        <a:ext cx="8147270" cy="665342"/>
      </dsp:txXfrm>
    </dsp:sp>
    <dsp:sp modelId="{01B4664F-39A7-461B-9500-5A66D6EC0E5E}">
      <dsp:nvSpPr>
        <dsp:cNvPr id="0" name=""/>
        <dsp:cNvSpPr/>
      </dsp:nvSpPr>
      <dsp:spPr>
        <a:xfrm>
          <a:off x="0" y="2980926"/>
          <a:ext cx="8219256" cy="737328"/>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_tradnl" sz="2000" u="sng" kern="1200" dirty="0"/>
            <a:t>Combinación de diferentes tipos de selectores</a:t>
          </a:r>
          <a:r>
            <a:rPr lang="es-ES_tradnl" sz="2000" kern="1200" dirty="0"/>
            <a:t>: </a:t>
          </a:r>
          <a:r>
            <a:rPr lang="es-ES_tradnl" sz="2000" kern="1200" dirty="0">
              <a:solidFill>
                <a:srgbClr val="FF0000"/>
              </a:solidFill>
            </a:rPr>
            <a:t>clase</a:t>
          </a:r>
          <a:r>
            <a:rPr lang="es-ES_tradnl" sz="2000" kern="1200" dirty="0"/>
            <a:t>, etiqueta e </a:t>
          </a:r>
          <a:r>
            <a:rPr lang="es-ES_tradnl" sz="2000" kern="1200" dirty="0">
              <a:solidFill>
                <a:srgbClr val="00B0F0"/>
              </a:solidFill>
            </a:rPr>
            <a:t>identificador</a:t>
          </a:r>
          <a:r>
            <a:rPr lang="es-ES_tradnl" sz="2000" kern="1200" dirty="0"/>
            <a:t>.</a:t>
          </a:r>
        </a:p>
      </dsp:txBody>
      <dsp:txXfrm>
        <a:off x="35993" y="3016919"/>
        <a:ext cx="8147270" cy="665342"/>
      </dsp:txXfrm>
    </dsp:sp>
    <dsp:sp modelId="{C0ADECCA-F0A7-4058-B04B-5B2E1C7A38B5}">
      <dsp:nvSpPr>
        <dsp:cNvPr id="0" name=""/>
        <dsp:cNvSpPr/>
      </dsp:nvSpPr>
      <dsp:spPr>
        <a:xfrm>
          <a:off x="0" y="3755766"/>
          <a:ext cx="8219256" cy="737328"/>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	</a:t>
          </a:r>
          <a:r>
            <a:rPr lang="pt-BR" sz="2000" kern="1200" dirty="0">
              <a:solidFill>
                <a:srgbClr val="FF0000"/>
              </a:solidFill>
            </a:rPr>
            <a:t>.</a:t>
          </a:r>
          <a:r>
            <a:rPr lang="pt-BR" sz="2000" kern="1200" dirty="0" err="1">
              <a:solidFill>
                <a:srgbClr val="FF0000"/>
              </a:solidFill>
            </a:rPr>
            <a:t>cabecera</a:t>
          </a:r>
          <a:r>
            <a:rPr lang="pt-BR" sz="2000" kern="1200" dirty="0"/>
            <a:t>, h2, </a:t>
          </a:r>
          <a:r>
            <a:rPr lang="pt-BR" sz="2000" kern="1200" dirty="0">
              <a:solidFill>
                <a:srgbClr val="00B0F0"/>
              </a:solidFill>
            </a:rPr>
            <a:t>#</a:t>
          </a:r>
          <a:r>
            <a:rPr lang="pt-BR" sz="2000" kern="1200" dirty="0" err="1">
              <a:solidFill>
                <a:srgbClr val="00B0F0"/>
              </a:solidFill>
            </a:rPr>
            <a:t>micolor</a:t>
          </a:r>
          <a:r>
            <a:rPr lang="pt-BR" sz="2000" kern="1200" dirty="0">
              <a:solidFill>
                <a:srgbClr val="00B0F0"/>
              </a:solidFill>
            </a:rPr>
            <a:t> </a:t>
          </a:r>
          <a:r>
            <a:rPr lang="pt-BR" sz="2000" kern="1200" dirty="0"/>
            <a:t>{</a:t>
          </a:r>
          <a:r>
            <a:rPr lang="pt-BR" sz="2000" kern="1200" dirty="0" err="1"/>
            <a:t>color</a:t>
          </a:r>
          <a:r>
            <a:rPr lang="pt-BR" sz="2000" kern="1200" dirty="0"/>
            <a:t>:#FF0000}</a:t>
          </a:r>
          <a:endParaRPr lang="es-ES" sz="2000" kern="1200" dirty="0"/>
        </a:p>
      </dsp:txBody>
      <dsp:txXfrm>
        <a:off x="35993" y="3791759"/>
        <a:ext cx="8147270" cy="665342"/>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5288"/>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s-ES_tradnl" sz="3200" b="1" kern="1200" dirty="0"/>
            <a:t>3.3.2. ANIDAMIENTOS</a:t>
          </a:r>
          <a:endParaRPr lang="es-ES_tradnl" sz="3200" kern="1200" dirty="0"/>
        </a:p>
      </dsp:txBody>
      <dsp:txXfrm>
        <a:off x="37467" y="42755"/>
        <a:ext cx="8154666"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FB1AF-8D90-4929-A730-4C482A2269C2}">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s-ES_tradnl" sz="3200" kern="1200" dirty="0"/>
            <a:t>Ventajas de uso del </a:t>
          </a:r>
          <a:r>
            <a:rPr lang="es-ES_tradnl" sz="3200" kern="1200" dirty="0" err="1"/>
            <a:t>CSS</a:t>
          </a:r>
          <a:endParaRPr lang="es-ES_tradnl" sz="3200" kern="1200" dirty="0"/>
        </a:p>
      </dsp:txBody>
      <dsp:txXfrm>
        <a:off x="55744" y="56283"/>
        <a:ext cx="8118112" cy="1030432"/>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52783-27BD-40EC-B0CB-59473914469B}">
      <dsp:nvSpPr>
        <dsp:cNvPr id="0" name=""/>
        <dsp:cNvSpPr/>
      </dsp:nvSpPr>
      <dsp:spPr>
        <a:xfrm>
          <a:off x="0" y="28596"/>
          <a:ext cx="8229600" cy="11536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_tradnl" sz="2900" kern="1200" dirty="0"/>
            <a:t>Los selectores se pueden anidar para conseguir estilos más concretos y definidos.</a:t>
          </a:r>
        </a:p>
      </dsp:txBody>
      <dsp:txXfrm>
        <a:off x="56315" y="84911"/>
        <a:ext cx="8116970" cy="1040990"/>
      </dsp:txXfrm>
    </dsp:sp>
    <dsp:sp modelId="{34CA0EDD-0207-490E-8769-C1E199B22F7B}">
      <dsp:nvSpPr>
        <dsp:cNvPr id="0" name=""/>
        <dsp:cNvSpPr/>
      </dsp:nvSpPr>
      <dsp:spPr>
        <a:xfrm>
          <a:off x="0" y="1396753"/>
          <a:ext cx="8229600" cy="11536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_tradnl" sz="2900" kern="1200" dirty="0"/>
            <a:t>Estos anidamientos se llaman en </a:t>
          </a:r>
          <a:r>
            <a:rPr lang="es-ES_tradnl" sz="2900" kern="1200" dirty="0" err="1">
              <a:effectLst>
                <a:outerShdw blurRad="38100" dist="38100" dir="2700000" algn="tl">
                  <a:srgbClr val="000000">
                    <a:alpha val="43137"/>
                  </a:srgbClr>
                </a:outerShdw>
              </a:effectLst>
            </a:rPr>
            <a:t>CSS</a:t>
          </a:r>
          <a:r>
            <a:rPr lang="es-ES_tradnl" sz="2900" kern="1200" dirty="0">
              <a:effectLst>
                <a:outerShdw blurRad="38100" dist="38100" dir="2700000" algn="tl">
                  <a:srgbClr val="000000">
                    <a:alpha val="43137"/>
                  </a:srgbClr>
                </a:outerShdw>
              </a:effectLst>
            </a:rPr>
            <a:t> </a:t>
          </a:r>
          <a:r>
            <a:rPr lang="es-ES_tradnl" sz="2900" u="sng" kern="1200" dirty="0">
              <a:effectLst>
                <a:outerShdw blurRad="38100" dist="38100" dir="2700000" algn="tl">
                  <a:srgbClr val="000000">
                    <a:alpha val="43137"/>
                  </a:srgbClr>
                </a:outerShdw>
              </a:effectLst>
            </a:rPr>
            <a:t>selectores contextuales</a:t>
          </a:r>
        </a:p>
      </dsp:txBody>
      <dsp:txXfrm>
        <a:off x="56315" y="1453068"/>
        <a:ext cx="8116970" cy="1040990"/>
      </dsp:txXfrm>
    </dsp:sp>
    <dsp:sp modelId="{FD74E96B-5678-460E-BAD8-2A1062B3258E}">
      <dsp:nvSpPr>
        <dsp:cNvPr id="0" name=""/>
        <dsp:cNvSpPr/>
      </dsp:nvSpPr>
      <dsp:spPr>
        <a:xfrm>
          <a:off x="0" y="3052941"/>
          <a:ext cx="8229600" cy="11536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_tradnl" sz="2900" kern="1200" dirty="0"/>
            <a:t>Permiten </a:t>
          </a:r>
          <a:r>
            <a:rPr lang="es-ES_tradnl" sz="2900" u="sng" kern="1200" dirty="0"/>
            <a:t>aplicar un estilo a un elemento dependiendo de los elementos que tenga alrededor</a:t>
          </a:r>
          <a:r>
            <a:rPr lang="es-ES_tradnl" sz="2900" kern="1200" dirty="0"/>
            <a:t>.</a:t>
          </a:r>
        </a:p>
      </dsp:txBody>
      <dsp:txXfrm>
        <a:off x="56315" y="3109256"/>
        <a:ext cx="8116970" cy="1040990"/>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80327"/>
          <a:ext cx="8229600" cy="1049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_tradnl" sz="2300" b="1" kern="1200" dirty="0"/>
            <a:t>3.3.2. ANIDAMIENTOS. </a:t>
          </a:r>
        </a:p>
        <a:p>
          <a:pPr marL="0" lvl="0" indent="0" algn="l" defTabSz="1022350" rtl="0">
            <a:lnSpc>
              <a:spcPct val="90000"/>
            </a:lnSpc>
            <a:spcBef>
              <a:spcPct val="0"/>
            </a:spcBef>
            <a:spcAft>
              <a:spcPct val="35000"/>
            </a:spcAft>
            <a:buNone/>
          </a:pPr>
          <a:r>
            <a:rPr lang="es-ES" sz="2300" b="1" u="sng" kern="1200" dirty="0"/>
            <a:t>Selector anidado común o </a:t>
          </a:r>
          <a:r>
            <a:rPr lang="es-ES" sz="2300" b="1" u="sng" kern="1200" dirty="0">
              <a:solidFill>
                <a:srgbClr val="FF0000"/>
              </a:solidFill>
            </a:rPr>
            <a:t>selector descendente </a:t>
          </a:r>
          <a:r>
            <a:rPr lang="es-ES" sz="2300" b="1" u="sng" kern="1200" dirty="0"/>
            <a:t>o descendiente</a:t>
          </a:r>
          <a:r>
            <a:rPr lang="es-ES" sz="2300" b="1" kern="1200" dirty="0"/>
            <a:t>: </a:t>
          </a:r>
          <a:endParaRPr lang="es-ES_tradnl" sz="2300" kern="1200" dirty="0"/>
        </a:p>
      </dsp:txBody>
      <dsp:txXfrm>
        <a:off x="51232" y="131559"/>
        <a:ext cx="8127136" cy="947026"/>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E97F7-1618-4AFB-9E85-D059EB1693A1}">
      <dsp:nvSpPr>
        <dsp:cNvPr id="0" name=""/>
        <dsp:cNvSpPr/>
      </dsp:nvSpPr>
      <dsp:spPr>
        <a:xfrm>
          <a:off x="0" y="0"/>
          <a:ext cx="8435280" cy="17643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b="0" i="0" kern="1200" dirty="0"/>
            <a:t>Selecciona los elementos que se encuentran dentro de otros elementos. </a:t>
          </a:r>
        </a:p>
        <a:p>
          <a:pPr marL="0" lvl="0" indent="0" algn="l" defTabSz="755650">
            <a:lnSpc>
              <a:spcPct val="90000"/>
            </a:lnSpc>
            <a:spcBef>
              <a:spcPct val="0"/>
            </a:spcBef>
            <a:spcAft>
              <a:spcPct val="35000"/>
            </a:spcAft>
            <a:buNone/>
          </a:pPr>
          <a:r>
            <a:rPr lang="es-ES" sz="1700" b="0" i="0" kern="1200" dirty="0"/>
            <a:t>Un elemento es descendiente de otro cuando se encuentra entre las etiquetas de apertura y de cierre del otro elemento. </a:t>
          </a:r>
        </a:p>
        <a:p>
          <a:pPr marL="0" lvl="0" indent="0" algn="l" defTabSz="755650">
            <a:lnSpc>
              <a:spcPct val="90000"/>
            </a:lnSpc>
            <a:spcBef>
              <a:spcPct val="0"/>
            </a:spcBef>
            <a:spcAft>
              <a:spcPct val="35000"/>
            </a:spcAft>
            <a:buNone/>
          </a:pPr>
          <a:r>
            <a:rPr lang="es-ES" sz="1700" b="0" i="0" kern="1200" dirty="0"/>
            <a:t>p  </a:t>
          </a:r>
          <a:r>
            <a:rPr lang="es-ES" sz="1700" b="0" i="0" kern="1200" dirty="0" err="1"/>
            <a:t>span</a:t>
          </a:r>
          <a:r>
            <a:rPr lang="es-ES" sz="1700" b="0" i="0" kern="1200" dirty="0"/>
            <a:t> </a:t>
          </a:r>
          <a:r>
            <a:rPr lang="es-ES_tradnl" sz="1700" kern="1200"/>
            <a:t>{ color: red ; }</a:t>
          </a:r>
          <a:endParaRPr lang="es-ES" sz="1700" kern="1200" dirty="0"/>
        </a:p>
      </dsp:txBody>
      <dsp:txXfrm>
        <a:off x="86126" y="86126"/>
        <a:ext cx="8263028" cy="1592056"/>
      </dsp:txXfrm>
    </dsp:sp>
    <dsp:sp modelId="{F71E364A-3F2F-4FF4-8607-C23EAAEB7A0C}">
      <dsp:nvSpPr>
        <dsp:cNvPr id="0" name=""/>
        <dsp:cNvSpPr/>
      </dsp:nvSpPr>
      <dsp:spPr>
        <a:xfrm>
          <a:off x="0" y="1914779"/>
          <a:ext cx="8435280" cy="1432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b="1" kern="1200" dirty="0"/>
            <a:t>La sintaxis general de este tipo de anidamiento para dos selectores es la siguiente: </a:t>
          </a:r>
        </a:p>
      </dsp:txBody>
      <dsp:txXfrm>
        <a:off x="69908" y="1984687"/>
        <a:ext cx="8295464" cy="1292264"/>
      </dsp:txXfrm>
    </dsp:sp>
    <dsp:sp modelId="{EBFBF1FA-B63B-4F3F-9380-E7770E6B7104}">
      <dsp:nvSpPr>
        <dsp:cNvPr id="0" name=""/>
        <dsp:cNvSpPr/>
      </dsp:nvSpPr>
      <dsp:spPr>
        <a:xfrm>
          <a:off x="0" y="3395819"/>
          <a:ext cx="8435280" cy="1432080"/>
        </a:xfrm>
        <a:prstGeom prst="round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_tradnl" sz="2400" i="1" kern="1200" dirty="0" err="1"/>
            <a:t>SelectorX</a:t>
          </a:r>
          <a:r>
            <a:rPr lang="es-ES_tradnl" sz="2400" i="1" kern="1200" dirty="0"/>
            <a:t>  </a:t>
          </a:r>
          <a:r>
            <a:rPr lang="es-ES_tradnl" sz="2400" i="1" kern="1200" dirty="0" err="1"/>
            <a:t>SelectorY</a:t>
          </a:r>
          <a:r>
            <a:rPr lang="es-ES_tradnl" sz="2400" i="1" kern="1200" dirty="0"/>
            <a:t> {atributo1:valor1; atributo2:valor2;…}</a:t>
          </a:r>
          <a:endParaRPr lang="es-ES_tradnl" sz="2400" kern="1200" dirty="0"/>
        </a:p>
      </dsp:txBody>
      <dsp:txXfrm>
        <a:off x="69908" y="3465727"/>
        <a:ext cx="8295464" cy="1292264"/>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7686"/>
          <a:ext cx="8964488" cy="8213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b="1" kern="1200" dirty="0"/>
            <a:t>3.3.2. ANIDAMIENTOS. </a:t>
          </a:r>
        </a:p>
        <a:p>
          <a:pPr marL="0" lvl="0" indent="0" algn="l" defTabSz="800100" rtl="0">
            <a:lnSpc>
              <a:spcPct val="90000"/>
            </a:lnSpc>
            <a:spcBef>
              <a:spcPct val="0"/>
            </a:spcBef>
            <a:spcAft>
              <a:spcPct val="35000"/>
            </a:spcAft>
            <a:buNone/>
          </a:pPr>
          <a:r>
            <a:rPr lang="es-ES" sz="1800" b="1" u="sng" kern="1200" dirty="0"/>
            <a:t>Selector anidado común o </a:t>
          </a:r>
          <a:r>
            <a:rPr lang="es-ES" sz="1800" b="1" u="sng" kern="1200" dirty="0">
              <a:solidFill>
                <a:srgbClr val="FF0000"/>
              </a:solidFill>
            </a:rPr>
            <a:t>selector descendente</a:t>
          </a:r>
          <a:r>
            <a:rPr lang="es-ES" sz="1800" b="1" kern="1200" dirty="0"/>
            <a:t>: </a:t>
          </a:r>
          <a:endParaRPr lang="es-ES_tradnl" sz="1800" kern="1200" dirty="0"/>
        </a:p>
      </dsp:txBody>
      <dsp:txXfrm>
        <a:off x="40094" y="47780"/>
        <a:ext cx="8884300" cy="741151"/>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F0516-1255-439B-B491-1EAE34A47A72}">
      <dsp:nvSpPr>
        <dsp:cNvPr id="0" name=""/>
        <dsp:cNvSpPr/>
      </dsp:nvSpPr>
      <dsp:spPr>
        <a:xfrm>
          <a:off x="0" y="0"/>
          <a:ext cx="8435280" cy="7695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0" i="0" strike="noStrike" kern="1200" dirty="0"/>
            <a:t>El selector del siguiente ejemplo selecciona todos los elementos de la página que se encuentren dentro de un elemento :</a:t>
          </a:r>
          <a:endParaRPr lang="es-ES" sz="1800" strike="noStrike" kern="1200" dirty="0"/>
        </a:p>
      </dsp:txBody>
      <dsp:txXfrm>
        <a:off x="37565" y="37565"/>
        <a:ext cx="8360150" cy="694387"/>
      </dsp:txXfrm>
    </dsp:sp>
    <dsp:sp modelId="{AF226A55-9C52-4432-BF2D-D9553389377C}">
      <dsp:nvSpPr>
        <dsp:cNvPr id="0" name=""/>
        <dsp:cNvSpPr/>
      </dsp:nvSpPr>
      <dsp:spPr>
        <a:xfrm>
          <a:off x="0" y="781051"/>
          <a:ext cx="8435280" cy="2447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s-ES_tradnl" sz="2400" b="0" i="0" kern="1200" dirty="0"/>
            <a:t>p </a:t>
          </a:r>
          <a:r>
            <a:rPr lang="es-ES_tradnl" sz="2400" b="0" i="0" kern="1200" dirty="0" err="1"/>
            <a:t>span</a:t>
          </a:r>
          <a:r>
            <a:rPr lang="es-ES_tradnl" sz="2400" b="0" i="0" kern="1200" dirty="0"/>
            <a:t> { color: red; }</a:t>
          </a:r>
        </a:p>
        <a:p>
          <a:pPr marL="228600" lvl="1" indent="-228600" algn="l" defTabSz="1066800">
            <a:lnSpc>
              <a:spcPct val="90000"/>
            </a:lnSpc>
            <a:spcBef>
              <a:spcPct val="0"/>
            </a:spcBef>
            <a:spcAft>
              <a:spcPct val="20000"/>
            </a:spcAft>
            <a:buChar char="•"/>
          </a:pPr>
          <a:r>
            <a:rPr lang="es-ES" sz="2000" b="0" i="0" kern="1200" dirty="0"/>
            <a:t>Si el código HTML de la página es el siguiente</a:t>
          </a:r>
          <a:r>
            <a:rPr lang="es-ES" sz="2400" b="0" i="0" kern="1200" dirty="0"/>
            <a:t>:</a:t>
          </a:r>
          <a:endParaRPr lang="es-ES" sz="2400" b="1" kern="1200" dirty="0"/>
        </a:p>
        <a:p>
          <a:pPr marL="228600" lvl="1" indent="-228600" algn="l" defTabSz="1066800" rtl="0">
            <a:lnSpc>
              <a:spcPct val="90000"/>
            </a:lnSpc>
            <a:spcBef>
              <a:spcPct val="0"/>
            </a:spcBef>
            <a:spcAft>
              <a:spcPct val="20000"/>
            </a:spcAft>
            <a:buChar char="•"/>
          </a:pPr>
          <a:r>
            <a:rPr lang="es-ES_tradnl" sz="2400" kern="1200" dirty="0"/>
            <a:t>&lt;p&gt;</a:t>
          </a:r>
        </a:p>
        <a:p>
          <a:pPr marL="228600" lvl="1" indent="-228600" algn="l" defTabSz="1066800" rtl="0">
            <a:lnSpc>
              <a:spcPct val="90000"/>
            </a:lnSpc>
            <a:spcBef>
              <a:spcPct val="0"/>
            </a:spcBef>
            <a:spcAft>
              <a:spcPct val="20000"/>
            </a:spcAft>
            <a:buChar char="•"/>
          </a:pPr>
          <a:r>
            <a:rPr lang="es-ES_tradnl" sz="2400" kern="1200" dirty="0"/>
            <a:t>&lt;</a:t>
          </a:r>
          <a:r>
            <a:rPr lang="es-ES_tradnl" sz="2400" kern="1200" dirty="0" err="1"/>
            <a:t>span</a:t>
          </a:r>
          <a:r>
            <a:rPr lang="es-ES_tradnl" sz="2400" kern="1200" dirty="0"/>
            <a:t>&gt;texto1&lt;/</a:t>
          </a:r>
          <a:r>
            <a:rPr lang="es-ES_tradnl" sz="2400" kern="1200" dirty="0" err="1"/>
            <a:t>span</a:t>
          </a:r>
          <a:r>
            <a:rPr lang="es-ES_tradnl" sz="2400" kern="1200" dirty="0"/>
            <a:t>&gt;</a:t>
          </a:r>
        </a:p>
        <a:p>
          <a:pPr marL="228600" lvl="1" indent="-228600" algn="l" defTabSz="1066800" rtl="0">
            <a:lnSpc>
              <a:spcPct val="90000"/>
            </a:lnSpc>
            <a:spcBef>
              <a:spcPct val="0"/>
            </a:spcBef>
            <a:spcAft>
              <a:spcPct val="20000"/>
            </a:spcAft>
            <a:buChar char="•"/>
          </a:pPr>
          <a:r>
            <a:rPr lang="es-ES_tradnl" sz="2400" kern="1200" dirty="0"/>
            <a:t>&lt;a </a:t>
          </a:r>
          <a:r>
            <a:rPr lang="es-ES_tradnl" sz="2400" kern="1200" dirty="0" err="1"/>
            <a:t>href</a:t>
          </a:r>
          <a:r>
            <a:rPr lang="es-ES_tradnl" sz="2400" kern="1200" dirty="0"/>
            <a:t>=""&gt;&lt;</a:t>
          </a:r>
          <a:r>
            <a:rPr lang="es-ES_tradnl" sz="2400" kern="1200" dirty="0" err="1"/>
            <a:t>span</a:t>
          </a:r>
          <a:r>
            <a:rPr lang="es-ES_tradnl" sz="2400" kern="1200" dirty="0"/>
            <a:t>&gt;texto2&lt;/</a:t>
          </a:r>
          <a:r>
            <a:rPr lang="es-ES_tradnl" sz="2400" kern="1200" dirty="0" err="1"/>
            <a:t>span</a:t>
          </a:r>
          <a:r>
            <a:rPr lang="es-ES_tradnl" sz="2400" kern="1200" dirty="0"/>
            <a:t>&gt;&lt;/a&gt;</a:t>
          </a:r>
        </a:p>
        <a:p>
          <a:pPr marL="228600" lvl="1" indent="-228600" algn="l" defTabSz="1066800" rtl="0">
            <a:lnSpc>
              <a:spcPct val="90000"/>
            </a:lnSpc>
            <a:spcBef>
              <a:spcPct val="0"/>
            </a:spcBef>
            <a:spcAft>
              <a:spcPct val="20000"/>
            </a:spcAft>
            <a:buChar char="•"/>
          </a:pPr>
          <a:r>
            <a:rPr lang="es-ES_tradnl" sz="2400" kern="1200" dirty="0"/>
            <a:t>&lt;/p&gt;</a:t>
          </a:r>
        </a:p>
      </dsp:txBody>
      <dsp:txXfrm>
        <a:off x="0" y="781051"/>
        <a:ext cx="8435280" cy="2447774"/>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BB883-C423-4579-AA6F-7F1CB08C8281}">
      <dsp:nvSpPr>
        <dsp:cNvPr id="0" name=""/>
        <dsp:cNvSpPr/>
      </dsp:nvSpPr>
      <dsp:spPr>
        <a:xfrm>
          <a:off x="0" y="5683"/>
          <a:ext cx="8229600" cy="248814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l" defTabSz="1111250" rtl="0">
            <a:lnSpc>
              <a:spcPct val="90000"/>
            </a:lnSpc>
            <a:spcBef>
              <a:spcPct val="0"/>
            </a:spcBef>
            <a:spcAft>
              <a:spcPct val="35000"/>
            </a:spcAft>
            <a:buNone/>
          </a:pPr>
          <a:r>
            <a:rPr lang="es-ES" sz="2500" kern="1200" dirty="0"/>
            <a:t>Los selectores descendientes siempre están formados por dos o más selectores separados entre sí por espacios en blanco. </a:t>
          </a:r>
        </a:p>
        <a:p>
          <a:pPr marL="0" lvl="0" indent="0" algn="l" defTabSz="1111250" rtl="0">
            <a:lnSpc>
              <a:spcPct val="90000"/>
            </a:lnSpc>
            <a:spcBef>
              <a:spcPct val="0"/>
            </a:spcBef>
            <a:spcAft>
              <a:spcPct val="35000"/>
            </a:spcAft>
            <a:buNone/>
          </a:pPr>
          <a:r>
            <a:rPr lang="es-ES" sz="2500" kern="1200" dirty="0"/>
            <a:t>El último selector indica el elemento sobre el que se aplican los estilos y todos los selectores anteriores indican el lugar en el que se debe encontrar ese elemento.</a:t>
          </a:r>
          <a:endParaRPr lang="es-ES_tradnl" sz="2500" kern="1200" dirty="0"/>
        </a:p>
      </dsp:txBody>
      <dsp:txXfrm>
        <a:off x="0" y="5683"/>
        <a:ext cx="8229600" cy="2488140"/>
      </dsp:txXfrm>
    </dsp:sp>
    <dsp:sp modelId="{FB3D059A-EF16-41D6-8BBB-43AA2BD15A94}">
      <dsp:nvSpPr>
        <dsp:cNvPr id="0" name=""/>
        <dsp:cNvSpPr/>
      </dsp:nvSpPr>
      <dsp:spPr>
        <a:xfrm>
          <a:off x="0" y="2493823"/>
          <a:ext cx="8229600" cy="32940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s-ES" sz="2500" kern="1200" dirty="0"/>
            <a:t>En el siguiente ejemplo, el selector descendiente se compone de cuatro selectores:</a:t>
          </a:r>
          <a:endParaRPr lang="es-ES_tradnl" sz="2500" kern="1200" dirty="0"/>
        </a:p>
        <a:p>
          <a:pPr marL="457200" lvl="2" indent="-228600" algn="l" defTabSz="1111250" rtl="0">
            <a:lnSpc>
              <a:spcPct val="90000"/>
            </a:lnSpc>
            <a:spcBef>
              <a:spcPct val="0"/>
            </a:spcBef>
            <a:spcAft>
              <a:spcPct val="15000"/>
            </a:spcAft>
            <a:buChar char="•"/>
          </a:pPr>
          <a:r>
            <a:rPr lang="es-ES" sz="2500" kern="1200" dirty="0"/>
            <a:t>p a </a:t>
          </a:r>
          <a:r>
            <a:rPr lang="es-ES" sz="2500" kern="1200" dirty="0" err="1"/>
            <a:t>span</a:t>
          </a:r>
          <a:r>
            <a:rPr lang="es-ES" sz="2500" kern="1200" dirty="0"/>
            <a:t> </a:t>
          </a:r>
          <a:r>
            <a:rPr lang="es-ES" sz="2500" kern="1200" dirty="0" err="1"/>
            <a:t>em</a:t>
          </a:r>
          <a:r>
            <a:rPr lang="es-ES" sz="2500" kern="1200" dirty="0"/>
            <a:t> { </a:t>
          </a:r>
          <a:r>
            <a:rPr lang="es-ES" sz="2500" kern="1200" dirty="0" err="1"/>
            <a:t>text-decoration</a:t>
          </a:r>
          <a:r>
            <a:rPr lang="es-ES" sz="2500" kern="1200" dirty="0"/>
            <a:t>: </a:t>
          </a:r>
          <a:r>
            <a:rPr lang="es-ES" sz="2500" kern="1200" dirty="0" err="1"/>
            <a:t>underline</a:t>
          </a:r>
          <a:r>
            <a:rPr lang="es-ES" sz="2500" kern="1200" dirty="0"/>
            <a:t>; }</a:t>
          </a:r>
          <a:endParaRPr lang="es-ES_tradnl" sz="2500" kern="1200" dirty="0"/>
        </a:p>
        <a:p>
          <a:pPr marL="228600" lvl="1" indent="-228600" algn="l" defTabSz="1111250" rtl="0">
            <a:lnSpc>
              <a:spcPct val="90000"/>
            </a:lnSpc>
            <a:spcBef>
              <a:spcPct val="0"/>
            </a:spcBef>
            <a:spcAft>
              <a:spcPct val="15000"/>
            </a:spcAft>
            <a:buChar char="•"/>
          </a:pPr>
          <a:r>
            <a:rPr lang="es-ES" sz="2500" kern="1200" dirty="0"/>
            <a:t>Los estilos de la regla anterior se aplican a los elementos de tipo &lt;</a:t>
          </a:r>
          <a:r>
            <a:rPr lang="es-ES" sz="2500" kern="1200" dirty="0" err="1"/>
            <a:t>em</a:t>
          </a:r>
          <a:r>
            <a:rPr lang="es-ES" sz="2500" kern="1200" dirty="0"/>
            <a:t>&gt; que se encuentren dentro de elementos de tipo &lt;</a:t>
          </a:r>
          <a:r>
            <a:rPr lang="es-ES" sz="2500" kern="1200" dirty="0" err="1"/>
            <a:t>span</a:t>
          </a:r>
          <a:r>
            <a:rPr lang="es-ES" sz="2500" kern="1200" dirty="0"/>
            <a:t>&gt;, que a su vez se encuentren dentro de elementos de tipo &lt;a&gt; que se encuentren dentro de elementos de tipo &lt;p&gt;.</a:t>
          </a:r>
        </a:p>
      </dsp:txBody>
      <dsp:txXfrm>
        <a:off x="0" y="2493823"/>
        <a:ext cx="8229600" cy="3294000"/>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5288"/>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s-ES_tradnl" sz="3200" b="1" kern="1200" dirty="0"/>
            <a:t>Ejemplo </a:t>
          </a:r>
          <a:r>
            <a:rPr lang="es-ES_tradnl" sz="3200" b="1" u="sng" kern="1200" dirty="0"/>
            <a:t>sin anidamiento</a:t>
          </a:r>
          <a:r>
            <a:rPr lang="es-ES_tradnl" sz="3200" b="1" kern="1200" dirty="0"/>
            <a:t>:</a:t>
          </a:r>
          <a:r>
            <a:rPr lang="es-ES" sz="3200" b="1" kern="1200" dirty="0"/>
            <a:t> </a:t>
          </a:r>
          <a:endParaRPr lang="es-ES_tradnl" sz="3200" kern="1200" dirty="0"/>
        </a:p>
      </dsp:txBody>
      <dsp:txXfrm>
        <a:off x="37467" y="42755"/>
        <a:ext cx="8154666" cy="692586"/>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77243"/>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b="1" kern="1200" dirty="0"/>
            <a:t>Ejemplo </a:t>
          </a:r>
          <a:r>
            <a:rPr lang="es-ES" sz="2600" b="1" u="sng" kern="1200" dirty="0"/>
            <a:t>con anidamiento común o </a:t>
          </a:r>
          <a:r>
            <a:rPr lang="es-ES" sz="2600" b="1" u="sng" kern="1200" dirty="0">
              <a:solidFill>
                <a:srgbClr val="FF0000"/>
              </a:solidFill>
            </a:rPr>
            <a:t>selector descendente</a:t>
          </a:r>
          <a:r>
            <a:rPr lang="es-ES" sz="2600" b="1" u="sng" kern="1200" dirty="0"/>
            <a:t>.</a:t>
          </a:r>
          <a:r>
            <a:rPr lang="es-ES" sz="2600" b="1" kern="1200" dirty="0"/>
            <a:t>  </a:t>
          </a:r>
          <a:endParaRPr lang="es-ES_tradnl" sz="2600" kern="1200" dirty="0"/>
        </a:p>
      </dsp:txBody>
      <dsp:txXfrm>
        <a:off x="30442" y="107685"/>
        <a:ext cx="8168716" cy="562726"/>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77243"/>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b="1" kern="1200" dirty="0"/>
            <a:t> Ejemplo </a:t>
          </a:r>
          <a:r>
            <a:rPr lang="es-ES" sz="2600" b="1" u="sng" kern="1200" dirty="0"/>
            <a:t>con anidamiento común o </a:t>
          </a:r>
          <a:r>
            <a:rPr lang="es-ES" sz="2600" b="1" u="sng" kern="1200" dirty="0">
              <a:solidFill>
                <a:srgbClr val="FF0000"/>
              </a:solidFill>
            </a:rPr>
            <a:t>selector descendente</a:t>
          </a:r>
          <a:r>
            <a:rPr lang="es-ES" sz="2600" b="1" kern="1200" dirty="0"/>
            <a:t>. </a:t>
          </a:r>
          <a:endParaRPr lang="es-ES_tradnl" sz="2600" kern="1200" dirty="0"/>
        </a:p>
      </dsp:txBody>
      <dsp:txXfrm>
        <a:off x="30442" y="107685"/>
        <a:ext cx="8168716" cy="562726"/>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77243"/>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b="1" kern="1200" dirty="0"/>
            <a:t>Ejemplo </a:t>
          </a:r>
          <a:r>
            <a:rPr lang="es-ES" sz="2600" b="1" u="sng" kern="1200" dirty="0"/>
            <a:t>con anidamiento común o </a:t>
          </a:r>
          <a:r>
            <a:rPr lang="es-ES" sz="2600" b="1" u="sng" kern="1200" dirty="0">
              <a:solidFill>
                <a:srgbClr val="FF0000"/>
              </a:solidFill>
            </a:rPr>
            <a:t>selector descendente</a:t>
          </a:r>
          <a:r>
            <a:rPr lang="es-ES" sz="2600" b="1" kern="1200" dirty="0"/>
            <a:t>. </a:t>
          </a:r>
          <a:endParaRPr lang="es-ES_tradnl" sz="2600" kern="1200" dirty="0"/>
        </a:p>
      </dsp:txBody>
      <dsp:txXfrm>
        <a:off x="30442" y="107685"/>
        <a:ext cx="8168716" cy="5627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E140B-4161-4C11-9C38-F10E83A936A7}">
      <dsp:nvSpPr>
        <dsp:cNvPr id="0" name=""/>
        <dsp:cNvSpPr/>
      </dsp:nvSpPr>
      <dsp:spPr>
        <a:xfrm>
          <a:off x="0" y="0"/>
          <a:ext cx="8229600" cy="2190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kern="1200" dirty="0"/>
            <a:t>Separación de contenido y diseño.</a:t>
          </a:r>
        </a:p>
        <a:p>
          <a:pPr marL="0" lvl="0" indent="0" algn="l" defTabSz="800100" rtl="0">
            <a:lnSpc>
              <a:spcPct val="90000"/>
            </a:lnSpc>
            <a:spcBef>
              <a:spcPct val="0"/>
            </a:spcBef>
            <a:spcAft>
              <a:spcPct val="35000"/>
            </a:spcAft>
            <a:buNone/>
          </a:pPr>
          <a:r>
            <a:rPr lang="es-ES" sz="1800" kern="1200" dirty="0"/>
            <a:t>Con HTML daremos estructura al contenido y con el </a:t>
          </a:r>
          <a:r>
            <a:rPr lang="es-ES" sz="1800" kern="1200" dirty="0" err="1"/>
            <a:t>CSS</a:t>
          </a:r>
          <a:r>
            <a:rPr lang="es-ES" sz="1800" kern="1200" dirty="0"/>
            <a:t> definiremos la apariencia.</a:t>
          </a:r>
        </a:p>
        <a:p>
          <a:pPr marL="0" lvl="0" indent="0" algn="l" defTabSz="800100" rtl="0">
            <a:lnSpc>
              <a:spcPct val="90000"/>
            </a:lnSpc>
            <a:spcBef>
              <a:spcPct val="0"/>
            </a:spcBef>
            <a:spcAft>
              <a:spcPct val="35000"/>
            </a:spcAft>
            <a:buNone/>
          </a:pPr>
          <a:r>
            <a:rPr lang="es-ES" sz="1800" kern="1200" dirty="0"/>
            <a:t>Cambiar los contenidos que se pongan en el &lt;</a:t>
          </a:r>
          <a:r>
            <a:rPr lang="es-ES" sz="1800" kern="1200" dirty="0" err="1"/>
            <a:t>body</a:t>
          </a:r>
          <a:r>
            <a:rPr lang="es-ES" sz="1800" kern="1200" dirty="0"/>
            <a:t>&gt; sin afectar a la apariencia definida en el archivo </a:t>
          </a:r>
          <a:r>
            <a:rPr lang="es-ES" sz="1800" kern="1200" dirty="0" err="1"/>
            <a:t>CSS</a:t>
          </a:r>
          <a:r>
            <a:rPr lang="es-ES" sz="1800" kern="1200" dirty="0"/>
            <a:t> (o en el &lt;head&gt; del HTML), o que se cambie la apariencia en el </a:t>
          </a:r>
          <a:r>
            <a:rPr lang="es-ES" sz="1800" kern="1200" dirty="0" err="1"/>
            <a:t>CSS</a:t>
          </a:r>
          <a:r>
            <a:rPr lang="es-ES" sz="1800" kern="1200" dirty="0"/>
            <a:t> sin que afecte a nada de los puesto en el &lt;</a:t>
          </a:r>
          <a:r>
            <a:rPr lang="es-ES" sz="1800" kern="1200" dirty="0" err="1"/>
            <a:t>body</a:t>
          </a:r>
          <a:r>
            <a:rPr lang="es-ES" sz="1800" kern="1200" dirty="0"/>
            <a:t>&gt; del HTML. </a:t>
          </a:r>
          <a:endParaRPr lang="es-ES_tradnl" sz="1800" kern="1200" dirty="0"/>
        </a:p>
      </dsp:txBody>
      <dsp:txXfrm>
        <a:off x="106913" y="106913"/>
        <a:ext cx="8015774" cy="1976302"/>
      </dsp:txXfrm>
    </dsp:sp>
    <dsp:sp modelId="{71F73A81-F5BB-4848-A089-51947F776DBA}">
      <dsp:nvSpPr>
        <dsp:cNvPr id="0" name=""/>
        <dsp:cNvSpPr/>
      </dsp:nvSpPr>
      <dsp:spPr>
        <a:xfrm>
          <a:off x="0" y="2188842"/>
          <a:ext cx="8229600" cy="72844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kern="1200"/>
            <a:t>Adaptación de los sitios web a los dispositivos con los que será visualizado. </a:t>
          </a:r>
          <a:endParaRPr lang="es-ES_tradnl" sz="1800" kern="1200" dirty="0"/>
        </a:p>
      </dsp:txBody>
      <dsp:txXfrm>
        <a:off x="35560" y="2224402"/>
        <a:ext cx="8158480" cy="657323"/>
      </dsp:txXfrm>
    </dsp:sp>
    <dsp:sp modelId="{67084EE9-8D10-4748-8B5A-3B52A586EECB}">
      <dsp:nvSpPr>
        <dsp:cNvPr id="0" name=""/>
        <dsp:cNvSpPr/>
      </dsp:nvSpPr>
      <dsp:spPr>
        <a:xfrm>
          <a:off x="0" y="2908920"/>
          <a:ext cx="8229600" cy="1147571"/>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Cuando el servidor detecta el dispositivo cliente (</a:t>
          </a:r>
          <a:r>
            <a:rPr lang="es-ES" sz="1800" kern="1200">
              <a:hlinkClick xmlns:r="http://schemas.openxmlformats.org/officeDocument/2006/relationships" r:id="rId1"/>
            </a:rPr>
            <a:t>Media Queries</a:t>
          </a:r>
          <a:r>
            <a:rPr lang="es-ES" sz="1800" kern="1200"/>
            <a:t>), éste aplica una hoja de estilos para un mejor visionado. Cada una de las hojas de estilo debe ser diseñada a propósito por el diseñador.</a:t>
          </a:r>
          <a:endParaRPr lang="es-ES_tradnl" sz="1800" kern="1200" dirty="0"/>
        </a:p>
      </dsp:txBody>
      <dsp:txXfrm>
        <a:off x="56020" y="2964940"/>
        <a:ext cx="8117560" cy="1035531"/>
      </dsp:txXfrm>
    </dsp:sp>
    <dsp:sp modelId="{3DD9A915-1C67-48B1-AA67-98531F3BBBE6}">
      <dsp:nvSpPr>
        <dsp:cNvPr id="0" name=""/>
        <dsp:cNvSpPr/>
      </dsp:nvSpPr>
      <dsp:spPr>
        <a:xfrm>
          <a:off x="0" y="4083503"/>
          <a:ext cx="8229600" cy="84164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Un sitio web puede ser visto desde un iPad, un movil con Android, un PC o cualquiera de los dispositivos disponibles actualmente.</a:t>
          </a:r>
          <a:endParaRPr lang="es-ES_tradnl" sz="1800" kern="1200" dirty="0"/>
        </a:p>
      </dsp:txBody>
      <dsp:txXfrm>
        <a:off x="41085" y="4124588"/>
        <a:ext cx="8147430" cy="759470"/>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137206"/>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ES_tradnl" sz="2100" b="1" kern="1200" dirty="0"/>
            <a:t>3.3.2. ANIDAMIENTOS. </a:t>
          </a:r>
          <a:r>
            <a:rPr lang="es-ES" sz="2100" b="1" u="sng" kern="1200" dirty="0"/>
            <a:t>Selector anidado común o </a:t>
          </a:r>
          <a:r>
            <a:rPr lang="es-ES" sz="2100" b="1" u="sng" kern="1200" dirty="0">
              <a:solidFill>
                <a:srgbClr val="FF0000"/>
              </a:solidFill>
            </a:rPr>
            <a:t>selector descendente</a:t>
          </a:r>
          <a:r>
            <a:rPr lang="es-ES" sz="2100" b="1" kern="1200" dirty="0"/>
            <a:t>: </a:t>
          </a:r>
          <a:endParaRPr lang="es-ES_tradnl" sz="2100" kern="1200" dirty="0"/>
        </a:p>
      </dsp:txBody>
      <dsp:txXfrm>
        <a:off x="24588" y="161794"/>
        <a:ext cx="8180424" cy="454509"/>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1E581-8895-455C-9D4D-301EEFA35A6F}">
      <dsp:nvSpPr>
        <dsp:cNvPr id="0" name=""/>
        <dsp:cNvSpPr/>
      </dsp:nvSpPr>
      <dsp:spPr>
        <a:xfrm>
          <a:off x="0" y="0"/>
          <a:ext cx="8229600" cy="8485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ES_tradnl" sz="2100" kern="1200" dirty="0"/>
            <a:t>Combinación de selectores básicos</a:t>
          </a:r>
          <a:br>
            <a:rPr lang="es-ES_tradnl" sz="2100" kern="1200" dirty="0"/>
          </a:br>
          <a:endParaRPr lang="es-ES_tradnl" sz="2100" kern="1200" dirty="0"/>
        </a:p>
      </dsp:txBody>
      <dsp:txXfrm>
        <a:off x="41425" y="41425"/>
        <a:ext cx="8146750" cy="765738"/>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945CA-CD61-4032-AA3A-3D3945861658}">
      <dsp:nvSpPr>
        <dsp:cNvPr id="0" name=""/>
        <dsp:cNvSpPr/>
      </dsp:nvSpPr>
      <dsp:spPr>
        <a:xfrm>
          <a:off x="0" y="5262"/>
          <a:ext cx="82296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_tradnl" sz="2900" kern="1200" dirty="0">
              <a:solidFill>
                <a:srgbClr val="FF0000"/>
              </a:solidFill>
            </a:rPr>
            <a:t>Enunciado Actividad 3-3-2.docx</a:t>
          </a:r>
        </a:p>
      </dsp:txBody>
      <dsp:txXfrm>
        <a:off x="33955" y="39217"/>
        <a:ext cx="8161690" cy="627655"/>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E4D7-D9BA-48DB-9A91-6129E7332516}">
      <dsp:nvSpPr>
        <dsp:cNvPr id="0" name=""/>
        <dsp:cNvSpPr/>
      </dsp:nvSpPr>
      <dsp:spPr>
        <a:xfrm>
          <a:off x="0" y="125213"/>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ES" sz="2200" b="1" kern="1200" dirty="0"/>
            <a:t>Agrupación de anidamientos comunes o selectores descendientes. </a:t>
          </a:r>
          <a:endParaRPr lang="es-ES_tradnl" sz="2200" kern="1200" dirty="0"/>
        </a:p>
      </dsp:txBody>
      <dsp:txXfrm>
        <a:off x="25759" y="150972"/>
        <a:ext cx="8178082" cy="476152"/>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47900-92CD-44E6-9825-A5E8611C4A2E}">
      <dsp:nvSpPr>
        <dsp:cNvPr id="0" name=""/>
        <dsp:cNvSpPr/>
      </dsp:nvSpPr>
      <dsp:spPr>
        <a:xfrm>
          <a:off x="0" y="0"/>
          <a:ext cx="8229600" cy="1552751"/>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 sz="1900" kern="1200" dirty="0"/>
            <a:t>El </a:t>
          </a:r>
          <a:r>
            <a:rPr lang="es-ES" sz="1900" u="sng" kern="1200" dirty="0"/>
            <a:t>anidamiento común  o selector descendente </a:t>
          </a:r>
          <a:r>
            <a:rPr lang="es-ES" sz="1900" kern="1200" dirty="0"/>
            <a:t>explicado anteriormente </a:t>
          </a:r>
          <a:r>
            <a:rPr lang="es-ES" sz="1900" u="sng" kern="1200" dirty="0"/>
            <a:t>se comporta igual si las etiquetas están consecutivas o </a:t>
          </a:r>
          <a:r>
            <a:rPr lang="es-ES" sz="1900" u="sng" kern="1200" dirty="0">
              <a:effectLst>
                <a:outerShdw blurRad="38100" dist="38100" dir="2700000" algn="tl">
                  <a:srgbClr val="000000">
                    <a:alpha val="43137"/>
                  </a:srgbClr>
                </a:outerShdw>
              </a:effectLst>
            </a:rPr>
            <a:t>si hay etiquetas intermedias</a:t>
          </a:r>
          <a:r>
            <a:rPr lang="es-ES" sz="1900" kern="1200" dirty="0"/>
            <a:t>.</a:t>
          </a:r>
        </a:p>
        <a:p>
          <a:pPr marL="0" lvl="0" indent="0" algn="l" defTabSz="844550" rtl="0">
            <a:lnSpc>
              <a:spcPct val="90000"/>
            </a:lnSpc>
            <a:spcBef>
              <a:spcPct val="0"/>
            </a:spcBef>
            <a:spcAft>
              <a:spcPct val="35000"/>
            </a:spcAft>
            <a:buNone/>
          </a:pPr>
          <a:r>
            <a:rPr lang="es-ES" sz="1900" kern="1200" dirty="0"/>
            <a:t>Ejemplo de anidamiento común o selector descendente que muestra los dos </a:t>
          </a:r>
          <a:r>
            <a:rPr lang="es-ES_tradnl" sz="1900" kern="1200" dirty="0"/>
            <a:t> textos en rojo:</a:t>
          </a:r>
          <a:r>
            <a:rPr lang="es-ES_tradnl" sz="1900" b="1" u="sng" kern="1200" dirty="0"/>
            <a:t> </a:t>
          </a:r>
          <a:endParaRPr lang="es-ES_tradnl" sz="1900" kern="1200" dirty="0"/>
        </a:p>
      </dsp:txBody>
      <dsp:txXfrm>
        <a:off x="75799" y="75799"/>
        <a:ext cx="8078002" cy="1401153"/>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F9E3A-9184-448C-B510-756F51E90181}">
      <dsp:nvSpPr>
        <dsp:cNvPr id="0" name=""/>
        <dsp:cNvSpPr/>
      </dsp:nvSpPr>
      <dsp:spPr>
        <a:xfrm>
          <a:off x="0" y="5235"/>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_tradnl" sz="2600" kern="1200" dirty="0"/>
            <a:t>En referencia al selector descendente:</a:t>
          </a:r>
        </a:p>
      </dsp:txBody>
      <dsp:txXfrm>
        <a:off x="30442" y="35677"/>
        <a:ext cx="8168716" cy="562726"/>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091E1-A40F-4613-9624-5ECA8D52EE74}">
      <dsp:nvSpPr>
        <dsp:cNvPr id="0" name=""/>
        <dsp:cNvSpPr/>
      </dsp:nvSpPr>
      <dsp:spPr>
        <a:xfrm>
          <a:off x="0" y="9227"/>
          <a:ext cx="9144000" cy="103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_tradnl" sz="2600" kern="1200" dirty="0"/>
            <a:t>Para </a:t>
          </a:r>
          <a:r>
            <a:rPr lang="es-ES_tradnl" sz="2600" u="sng" kern="1200" dirty="0">
              <a:effectLst>
                <a:outerShdw blurRad="38100" dist="38100" dir="2700000" algn="tl">
                  <a:srgbClr val="000000">
                    <a:alpha val="43137"/>
                  </a:srgbClr>
                </a:outerShdw>
              </a:effectLst>
            </a:rPr>
            <a:t>restringir el alcance del selector descendente </a:t>
          </a:r>
          <a:r>
            <a:rPr lang="es-ES" sz="2600" kern="1200" dirty="0"/>
            <a:t>combinándolo con el selector universal. </a:t>
          </a:r>
          <a:endParaRPr lang="es-ES_tradnl" sz="2600" kern="1200" dirty="0"/>
        </a:p>
      </dsp:txBody>
      <dsp:txXfrm>
        <a:off x="50489" y="59716"/>
        <a:ext cx="9043022" cy="933302"/>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C47A6-16EA-457A-A2E5-DCBC8689B889}">
      <dsp:nvSpPr>
        <dsp:cNvPr id="0" name=""/>
        <dsp:cNvSpPr/>
      </dsp:nvSpPr>
      <dsp:spPr>
        <a:xfrm>
          <a:off x="0" y="520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_tradnl" sz="2300" kern="1200" dirty="0"/>
            <a:t>Selectores avanzados</a:t>
          </a:r>
        </a:p>
      </dsp:txBody>
      <dsp:txXfrm>
        <a:off x="26930" y="32139"/>
        <a:ext cx="8175740" cy="497795"/>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78499-F735-4635-8F7D-8DCD51B81FEB}">
      <dsp:nvSpPr>
        <dsp:cNvPr id="0" name=""/>
        <dsp:cNvSpPr/>
      </dsp:nvSpPr>
      <dsp:spPr>
        <a:xfrm>
          <a:off x="0" y="0"/>
          <a:ext cx="8229600" cy="20592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ES" sz="2200" kern="1200" dirty="0"/>
            <a:t>Si lo que se desea es restringir que las etiquetas, además de estar en el mismo contexto, estén seguidas unas de otras. Es decir </a:t>
          </a:r>
          <a:r>
            <a:rPr lang="es-ES" sz="2200" u="sng" kern="1200" dirty="0"/>
            <a:t>evitar el comportamiento del anidamiento común o selector descendente</a:t>
          </a:r>
          <a:r>
            <a:rPr lang="es-ES" sz="2200" kern="1200" dirty="0"/>
            <a:t>. </a:t>
          </a:r>
        </a:p>
        <a:p>
          <a:pPr marL="0" lvl="0" indent="0" algn="l" defTabSz="977900" rtl="0">
            <a:lnSpc>
              <a:spcPct val="90000"/>
            </a:lnSpc>
            <a:spcBef>
              <a:spcPct val="0"/>
            </a:spcBef>
            <a:spcAft>
              <a:spcPct val="35000"/>
            </a:spcAft>
            <a:buNone/>
          </a:pPr>
          <a:r>
            <a:rPr lang="es-ES" sz="2200" kern="1200" dirty="0"/>
            <a:t>Entonces la sintaxis que se tiene que usar en la definición es la siguiente (para anidamiento de dos selectores):</a:t>
          </a:r>
          <a:endParaRPr lang="es-ES_tradnl" sz="2200" kern="1200" dirty="0"/>
        </a:p>
      </dsp:txBody>
      <dsp:txXfrm>
        <a:off x="100522" y="100522"/>
        <a:ext cx="8028556" cy="1858156"/>
      </dsp:txXfrm>
    </dsp:sp>
    <dsp:sp modelId="{86FABC27-F0D2-4ECF-B270-1006AD3699F6}">
      <dsp:nvSpPr>
        <dsp:cNvPr id="0" name=""/>
        <dsp:cNvSpPr/>
      </dsp:nvSpPr>
      <dsp:spPr>
        <a:xfrm>
          <a:off x="0" y="2294661"/>
          <a:ext cx="8229600" cy="20592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ES_tradnl" sz="2200" i="1" kern="1200" dirty="0" err="1"/>
            <a:t>SelectorX</a:t>
          </a:r>
          <a:r>
            <a:rPr lang="es-ES_tradnl" sz="2200" i="1" kern="1200" dirty="0"/>
            <a:t> &gt; </a:t>
          </a:r>
          <a:r>
            <a:rPr lang="es-ES_tradnl" sz="2200" i="1" kern="1200" dirty="0" err="1"/>
            <a:t>SelectorY</a:t>
          </a:r>
          <a:r>
            <a:rPr lang="es-ES_tradnl" sz="2200" i="1" kern="1200" dirty="0"/>
            <a:t> {atributo1:valor1; atributo2:valor2;…}</a:t>
          </a:r>
        </a:p>
        <a:p>
          <a:pPr marL="0" lvl="0" indent="0" algn="l" defTabSz="977900" rtl="0">
            <a:lnSpc>
              <a:spcPct val="90000"/>
            </a:lnSpc>
            <a:spcBef>
              <a:spcPct val="0"/>
            </a:spcBef>
            <a:spcAft>
              <a:spcPct val="35000"/>
            </a:spcAft>
            <a:buNone/>
          </a:pPr>
          <a:r>
            <a:rPr lang="es-ES_tradnl" sz="2200" kern="1200" dirty="0">
              <a:solidFill>
                <a:srgbClr val="FF0000"/>
              </a:solidFill>
            </a:rPr>
            <a:t>&lt;</a:t>
          </a:r>
          <a:r>
            <a:rPr lang="es-ES_tradnl" sz="2200" kern="1200" dirty="0" err="1">
              <a:solidFill>
                <a:srgbClr val="FF0000"/>
              </a:solidFill>
            </a:rPr>
            <a:t>style</a:t>
          </a:r>
          <a:r>
            <a:rPr lang="es-ES_tradnl" sz="2200" kern="1200" dirty="0">
              <a:solidFill>
                <a:srgbClr val="FF0000"/>
              </a:solidFill>
            </a:rPr>
            <a:t>&gt;</a:t>
          </a:r>
        </a:p>
        <a:p>
          <a:pPr marL="0" lvl="0" indent="0" algn="l" defTabSz="977900" rtl="0">
            <a:lnSpc>
              <a:spcPct val="90000"/>
            </a:lnSpc>
            <a:spcBef>
              <a:spcPct val="0"/>
            </a:spcBef>
            <a:spcAft>
              <a:spcPct val="35000"/>
            </a:spcAft>
            <a:buNone/>
          </a:pPr>
          <a:r>
            <a:rPr lang="es-ES_tradnl" sz="2200" kern="1200" dirty="0">
              <a:solidFill>
                <a:srgbClr val="FF0000"/>
              </a:solidFill>
              <a:effectLst>
                <a:outerShdw blurRad="38100" dist="38100" dir="2700000" algn="tl">
                  <a:srgbClr val="000000">
                    <a:alpha val="43137"/>
                  </a:srgbClr>
                </a:outerShdw>
              </a:effectLst>
            </a:rPr>
            <a:t>h1&gt;b {</a:t>
          </a:r>
          <a:r>
            <a:rPr lang="es-ES_tradnl" sz="2200" kern="1200" dirty="0" err="1">
              <a:solidFill>
                <a:srgbClr val="FF0000"/>
              </a:solidFill>
              <a:effectLst>
                <a:outerShdw blurRad="38100" dist="38100" dir="2700000" algn="tl">
                  <a:srgbClr val="000000">
                    <a:alpha val="43137"/>
                  </a:srgbClr>
                </a:outerShdw>
              </a:effectLst>
            </a:rPr>
            <a:t>color:red</a:t>
          </a:r>
          <a:r>
            <a:rPr lang="es-ES_tradnl" sz="2200" kern="1200" dirty="0">
              <a:solidFill>
                <a:srgbClr val="FF0000"/>
              </a:solidFill>
              <a:effectLst>
                <a:outerShdw blurRad="38100" dist="38100" dir="2700000" algn="tl">
                  <a:srgbClr val="000000">
                    <a:alpha val="43137"/>
                  </a:srgbClr>
                </a:outerShdw>
              </a:effectLst>
            </a:rPr>
            <a:t>}</a:t>
          </a:r>
          <a:r>
            <a:rPr lang="es-ES_tradnl" sz="2200" i="1" kern="1200" dirty="0">
              <a:effectLst>
                <a:outerShdw blurRad="38100" dist="38100" dir="2700000" algn="tl">
                  <a:srgbClr val="000000">
                    <a:alpha val="43137"/>
                  </a:srgbClr>
                </a:outerShdw>
              </a:effectLst>
            </a:rPr>
            <a:t> </a:t>
          </a:r>
        </a:p>
        <a:p>
          <a:pPr marL="0" lvl="0" indent="0" algn="l" defTabSz="977900" rtl="0">
            <a:lnSpc>
              <a:spcPct val="90000"/>
            </a:lnSpc>
            <a:spcBef>
              <a:spcPct val="0"/>
            </a:spcBef>
            <a:spcAft>
              <a:spcPct val="35000"/>
            </a:spcAft>
            <a:buNone/>
          </a:pPr>
          <a:r>
            <a:rPr lang="es-ES" sz="2200" kern="1200" dirty="0">
              <a:solidFill>
                <a:srgbClr val="FF0000"/>
              </a:solidFill>
            </a:rPr>
            <a:t>&lt;/</a:t>
          </a:r>
          <a:r>
            <a:rPr lang="es-ES" sz="2200" kern="1200" dirty="0" err="1">
              <a:solidFill>
                <a:srgbClr val="FF0000"/>
              </a:solidFill>
            </a:rPr>
            <a:t>style</a:t>
          </a:r>
          <a:r>
            <a:rPr lang="es-ES" sz="2200" kern="1200" dirty="0">
              <a:solidFill>
                <a:srgbClr val="FF0000"/>
              </a:solidFill>
            </a:rPr>
            <a:t>&gt;</a:t>
          </a:r>
        </a:p>
      </dsp:txBody>
      <dsp:txXfrm>
        <a:off x="100522" y="2395183"/>
        <a:ext cx="8028556" cy="1858156"/>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3438F-81AD-442B-89A6-9F9818E4143A}">
      <dsp:nvSpPr>
        <dsp:cNvPr id="0" name=""/>
        <dsp:cNvSpPr/>
      </dsp:nvSpPr>
      <dsp:spPr>
        <a:xfrm>
          <a:off x="0" y="120269"/>
          <a:ext cx="889248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s-ES_tradnl" sz="2900" b="1" kern="1200" dirty="0"/>
            <a:t>3.3.2. ANIDAMIENTOS. </a:t>
          </a:r>
          <a:r>
            <a:rPr lang="es-ES_tradnl" sz="2900" b="1" u="sng" kern="1200" dirty="0"/>
            <a:t>Anidamiento de selectores hijos</a:t>
          </a:r>
          <a:r>
            <a:rPr lang="es-ES_tradnl" sz="2900" b="1" kern="1200" dirty="0"/>
            <a:t>:  </a:t>
          </a:r>
          <a:endParaRPr lang="es-ES_tradnl" sz="2900" kern="1200" dirty="0"/>
        </a:p>
      </dsp:txBody>
      <dsp:txXfrm>
        <a:off x="33955" y="154224"/>
        <a:ext cx="8824570" cy="6276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1765D-56F3-44D1-9882-96687E310DDC}">
      <dsp:nvSpPr>
        <dsp:cNvPr id="0" name=""/>
        <dsp:cNvSpPr/>
      </dsp:nvSpPr>
      <dsp:spPr>
        <a:xfrm>
          <a:off x="0" y="5235"/>
          <a:ext cx="8229600" cy="62361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_tradnl" sz="2600" kern="1200" dirty="0"/>
            <a:t>Media </a:t>
          </a:r>
          <a:r>
            <a:rPr lang="es-ES_tradnl" sz="2600" kern="1200" dirty="0" err="1"/>
            <a:t>Queries</a:t>
          </a:r>
          <a:endParaRPr lang="es-ES_tradnl" sz="2600" kern="1200" dirty="0"/>
        </a:p>
      </dsp:txBody>
      <dsp:txXfrm>
        <a:off x="30442" y="35677"/>
        <a:ext cx="8168716" cy="562726"/>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3438F-81AD-442B-89A6-9F9818E4143A}">
      <dsp:nvSpPr>
        <dsp:cNvPr id="0" name=""/>
        <dsp:cNvSpPr/>
      </dsp:nvSpPr>
      <dsp:spPr>
        <a:xfrm>
          <a:off x="0" y="17334"/>
          <a:ext cx="9144000" cy="9014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_tradnl" sz="2600" b="1" kern="1200" dirty="0"/>
            <a:t>3.3.2. ANIDAMIENTOS. </a:t>
          </a:r>
          <a:r>
            <a:rPr lang="es-ES_tradnl" sz="2600" b="1" u="sng" kern="1200" dirty="0"/>
            <a:t>Anidamiento de selectores hijos</a:t>
          </a:r>
          <a:r>
            <a:rPr lang="es-ES_tradnl" sz="2600" b="1" kern="1200" dirty="0"/>
            <a:t>:  </a:t>
          </a:r>
          <a:endParaRPr lang="es-ES_tradnl" sz="2600" kern="1200" dirty="0"/>
        </a:p>
      </dsp:txBody>
      <dsp:txXfrm>
        <a:off x="44004" y="61338"/>
        <a:ext cx="9055992" cy="813426"/>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92C33-7ADD-42F9-9E3D-049DF09E3B70}">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Diferencias entre el selector descendente y el selector de hijos:</a:t>
          </a:r>
        </a:p>
      </dsp:txBody>
      <dsp:txXfrm>
        <a:off x="54373" y="68953"/>
        <a:ext cx="8120854" cy="1005094"/>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3438F-81AD-442B-89A6-9F9818E4143A}">
      <dsp:nvSpPr>
        <dsp:cNvPr id="0" name=""/>
        <dsp:cNvSpPr/>
      </dsp:nvSpPr>
      <dsp:spPr>
        <a:xfrm>
          <a:off x="0" y="0"/>
          <a:ext cx="8229600" cy="8151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s-ES_tradnl" sz="3400" b="1" u="sng" kern="1200" dirty="0"/>
            <a:t>Anidamiento de selectores hijos. </a:t>
          </a:r>
          <a:endParaRPr lang="es-ES_tradnl" sz="3400" kern="1200" dirty="0"/>
        </a:p>
      </dsp:txBody>
      <dsp:txXfrm>
        <a:off x="39793" y="39793"/>
        <a:ext cx="8150014" cy="735569"/>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3438F-81AD-442B-89A6-9F9818E4143A}">
      <dsp:nvSpPr>
        <dsp:cNvPr id="0" name=""/>
        <dsp:cNvSpPr/>
      </dsp:nvSpPr>
      <dsp:spPr>
        <a:xfrm>
          <a:off x="0" y="0"/>
          <a:ext cx="8229600" cy="8151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s-ES_tradnl" sz="3400" b="1" u="sng" kern="1200" dirty="0"/>
            <a:t>Anidamiento de selectores hijos. </a:t>
          </a:r>
          <a:endParaRPr lang="es-ES_tradnl" sz="3400" kern="1200" dirty="0"/>
        </a:p>
      </dsp:txBody>
      <dsp:txXfrm>
        <a:off x="39793" y="39793"/>
        <a:ext cx="8150014" cy="735569"/>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22D24-769A-447D-9F14-F780D56E7DA5}">
      <dsp:nvSpPr>
        <dsp:cNvPr id="0" name=""/>
        <dsp:cNvSpPr/>
      </dsp:nvSpPr>
      <dsp:spPr>
        <a:xfrm>
          <a:off x="0" y="4925"/>
          <a:ext cx="9144000" cy="636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kern="1200" dirty="0"/>
            <a:t>Al igual que el resto de anidamientos, aunque los ejemplos se han hecho con selectores basados en etiquetas también  pueden usarse con </a:t>
          </a:r>
          <a:r>
            <a:rPr lang="es-ES" sz="1600" kern="1200" dirty="0" err="1"/>
            <a:t>class</a:t>
          </a:r>
          <a:r>
            <a:rPr lang="es-ES" sz="1600" kern="1200" dirty="0"/>
            <a:t>, id, o combinaciones.</a:t>
          </a:r>
          <a:endParaRPr lang="es-ES_tradnl" sz="1600" kern="1200" dirty="0"/>
        </a:p>
      </dsp:txBody>
      <dsp:txXfrm>
        <a:off x="31070" y="35995"/>
        <a:ext cx="9081860" cy="574340"/>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BC1BF-0C39-4448-BEDB-9C8991FAA071}">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t>3.3.2. ANIDAMIENTOS. </a:t>
          </a:r>
          <a:r>
            <a:rPr lang="es-ES_tradnl" sz="2800" b="1" u="sng" kern="1200" dirty="0"/>
            <a:t>Anidamiento de selectores adyacentes</a:t>
          </a:r>
          <a:r>
            <a:rPr lang="es-ES_tradnl" sz="2800" b="1" kern="1200" dirty="0"/>
            <a:t>: </a:t>
          </a:r>
          <a:endParaRPr lang="es-ES_tradnl" sz="2800" kern="1200" dirty="0"/>
        </a:p>
      </dsp:txBody>
      <dsp:txXfrm>
        <a:off x="54373" y="68953"/>
        <a:ext cx="8120854" cy="1005094"/>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F25ED-A07C-4B5A-A314-1DA98D124898}">
      <dsp:nvSpPr>
        <dsp:cNvPr id="0" name=""/>
        <dsp:cNvSpPr/>
      </dsp:nvSpPr>
      <dsp:spPr>
        <a:xfrm>
          <a:off x="0" y="0"/>
          <a:ext cx="8229600" cy="21411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s-ES" sz="3000" kern="1200" dirty="0"/>
            <a:t>Este tipo de anidamiento se usa cuando </a:t>
          </a:r>
          <a:r>
            <a:rPr lang="es-ES" sz="3000" u="sng" kern="1200" dirty="0"/>
            <a:t>se quiere aplicar un estilo a un elemento solo si tiene otro adyacente</a:t>
          </a:r>
          <a:r>
            <a:rPr lang="es-ES" sz="3000" kern="1200" dirty="0"/>
            <a:t> (al lado) en el mismo nivel de anidamiento en HTML. </a:t>
          </a:r>
        </a:p>
      </dsp:txBody>
      <dsp:txXfrm>
        <a:off x="104520" y="104520"/>
        <a:ext cx="8020560" cy="1932060"/>
      </dsp:txXfrm>
    </dsp:sp>
    <dsp:sp modelId="{17637501-1302-4D75-80D6-70CBC41440E1}">
      <dsp:nvSpPr>
        <dsp:cNvPr id="0" name=""/>
        <dsp:cNvSpPr/>
      </dsp:nvSpPr>
      <dsp:spPr>
        <a:xfrm>
          <a:off x="0" y="2227934"/>
          <a:ext cx="8229600" cy="108474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s-ES_tradnl" sz="3000" kern="1200" dirty="0"/>
            <a:t>Sintaxis para dos selectores:</a:t>
          </a:r>
        </a:p>
      </dsp:txBody>
      <dsp:txXfrm>
        <a:off x="52953" y="2280887"/>
        <a:ext cx="8123694" cy="978839"/>
      </dsp:txXfrm>
    </dsp:sp>
    <dsp:sp modelId="{7C909182-2BE4-4396-BA1A-83B6FD3390ED}">
      <dsp:nvSpPr>
        <dsp:cNvPr id="0" name=""/>
        <dsp:cNvSpPr/>
      </dsp:nvSpPr>
      <dsp:spPr>
        <a:xfrm>
          <a:off x="0" y="3399515"/>
          <a:ext cx="8229600" cy="130960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_tradnl" sz="2400" kern="1200" dirty="0" err="1"/>
            <a:t>SelectorX</a:t>
          </a:r>
          <a:r>
            <a:rPr lang="es-ES_tradnl" sz="2400" kern="1200" dirty="0"/>
            <a:t> + </a:t>
          </a:r>
          <a:r>
            <a:rPr lang="es-ES_tradnl" sz="2400" kern="1200" dirty="0" err="1"/>
            <a:t>SelectorY</a:t>
          </a:r>
          <a:r>
            <a:rPr lang="es-ES_tradnl" sz="2400" kern="1200" dirty="0"/>
            <a:t> {propiedad1:valor1; propiedad2:valor2;…}</a:t>
          </a:r>
        </a:p>
      </dsp:txBody>
      <dsp:txXfrm>
        <a:off x="63930" y="3463445"/>
        <a:ext cx="8101740" cy="1181743"/>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86574-6E30-4965-BD32-D0F9DB82D324}">
      <dsp:nvSpPr>
        <dsp:cNvPr id="0" name=""/>
        <dsp:cNvSpPr/>
      </dsp:nvSpPr>
      <dsp:spPr>
        <a:xfrm>
          <a:off x="0" y="5235"/>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_tradnl" sz="2600" kern="1200" dirty="0"/>
            <a:t>Comportamiento del selector adyacente:</a:t>
          </a:r>
        </a:p>
      </dsp:txBody>
      <dsp:txXfrm>
        <a:off x="30442" y="35677"/>
        <a:ext cx="8168716" cy="562726"/>
      </dsp:txXfrm>
    </dsp:sp>
  </dsp:spTree>
</dsp:drawing>
</file>

<file path=ppt/diagrams/drawing9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E2256-C49B-49CD-810D-B2162167229C}">
      <dsp:nvSpPr>
        <dsp:cNvPr id="0" name=""/>
        <dsp:cNvSpPr/>
      </dsp:nvSpPr>
      <dsp:spPr>
        <a:xfrm>
          <a:off x="0" y="1864"/>
          <a:ext cx="7920880" cy="720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_tradnl" sz="1800" b="0" i="0" kern="1200" baseline="0" dirty="0"/>
            <a:t>Los estilos del selector h1 + h2 se aplican al primer elemento &lt;h2&gt; de la página, pero no al segundo &lt;h2&gt;, ya que:</a:t>
          </a:r>
        </a:p>
      </dsp:txBody>
      <dsp:txXfrm>
        <a:off x="35183" y="37047"/>
        <a:ext cx="7850514" cy="650354"/>
      </dsp:txXfrm>
    </dsp:sp>
    <dsp:sp modelId="{4950D207-1DF6-420B-9FED-06313D156688}">
      <dsp:nvSpPr>
        <dsp:cNvPr id="0" name=""/>
        <dsp:cNvSpPr/>
      </dsp:nvSpPr>
      <dsp:spPr>
        <a:xfrm>
          <a:off x="0" y="722584"/>
          <a:ext cx="7920880" cy="2322540"/>
        </a:xfrm>
        <a:prstGeom prst="rect">
          <a:avLst/>
        </a:prstGeom>
        <a:no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51488"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s-ES_tradnl" sz="1700" b="0" i="0" kern="1200" baseline="0" dirty="0"/>
            <a:t>El elemento padre de &lt;h1&gt; es &lt;</a:t>
          </a:r>
          <a:r>
            <a:rPr lang="es-ES_tradnl" sz="1700" b="0" i="0" kern="1200" baseline="0" dirty="0" err="1"/>
            <a:t>body</a:t>
          </a:r>
          <a:r>
            <a:rPr lang="es-ES_tradnl" sz="1700" b="0" i="0" kern="1200" baseline="0" dirty="0"/>
            <a:t>&gt;, el mismo padre que el de los dos elementos &lt;h2&gt;. Así, los dos elementos&lt;h2&gt; cumplen la primera condición del selector adyacente.</a:t>
          </a:r>
          <a:endParaRPr lang="es-ES_tradnl" sz="1700" kern="1200" dirty="0"/>
        </a:p>
        <a:p>
          <a:pPr marL="171450" lvl="1" indent="-171450" algn="l" defTabSz="755650" rtl="0">
            <a:lnSpc>
              <a:spcPct val="90000"/>
            </a:lnSpc>
            <a:spcBef>
              <a:spcPct val="0"/>
            </a:spcBef>
            <a:spcAft>
              <a:spcPct val="20000"/>
            </a:spcAft>
            <a:buChar char="•"/>
          </a:pPr>
          <a:r>
            <a:rPr lang="es-ES_tradnl" sz="1700" b="0" i="0" kern="1200" baseline="0" dirty="0"/>
            <a:t>El primer elemento &lt;h2&gt; aparece en el código HTML justo después del elemento &lt;h1&gt;, por lo que este elemento &lt;h2&gt; también cumple la segunda condición del selector adyacente.</a:t>
          </a:r>
          <a:endParaRPr lang="es-ES_tradnl" sz="1700" kern="1200" dirty="0"/>
        </a:p>
        <a:p>
          <a:pPr marL="171450" lvl="1" indent="-171450" algn="l" defTabSz="755650" rtl="0">
            <a:lnSpc>
              <a:spcPct val="90000"/>
            </a:lnSpc>
            <a:spcBef>
              <a:spcPct val="0"/>
            </a:spcBef>
            <a:spcAft>
              <a:spcPct val="20000"/>
            </a:spcAft>
            <a:buChar char="•"/>
          </a:pPr>
          <a:r>
            <a:rPr lang="es-ES_tradnl" sz="1700" b="0" i="0" kern="1200" baseline="0" dirty="0"/>
            <a:t>Por el contrario, el segundo elemento &lt;h2&gt; no aparece justo después del elemento &lt;h1&gt;, por lo que no cumple la segunda condición del selector adyacente y por tanto no se le aplican los estilos de h1 + h2.</a:t>
          </a:r>
          <a:endParaRPr lang="es-ES_tradnl" sz="1700" kern="1200" dirty="0"/>
        </a:p>
      </dsp:txBody>
      <dsp:txXfrm>
        <a:off x="0" y="722584"/>
        <a:ext cx="7920880" cy="2322540"/>
      </dsp:txXfrm>
    </dsp:sp>
  </dsp:spTree>
</dsp:drawing>
</file>

<file path=ppt/diagrams/drawing9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86574-6E30-4965-BD32-D0F9DB82D324}">
      <dsp:nvSpPr>
        <dsp:cNvPr id="0" name=""/>
        <dsp:cNvSpPr/>
      </dsp:nvSpPr>
      <dsp:spPr>
        <a:xfrm>
          <a:off x="0" y="5235"/>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_tradnl" sz="2600" kern="1200" dirty="0"/>
            <a:t>Comportamiento del selector adyacente: Ejemplo.</a:t>
          </a:r>
        </a:p>
      </dsp:txBody>
      <dsp:txXfrm>
        <a:off x="30442" y="35677"/>
        <a:ext cx="8168716"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13/11/2020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13/11/2020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diagramData" Target="../diagrams/data18.xml"/><Relationship Id="rId2" Type="http://schemas.openxmlformats.org/officeDocument/2006/relationships/diagramData" Target="../diagrams/data16.xml"/><Relationship Id="rId16" Type="http://schemas.microsoft.com/office/2007/relationships/diagramDrawing" Target="../diagrams/drawing18.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5" Type="http://schemas.openxmlformats.org/officeDocument/2006/relationships/diagramColors" Target="../diagrams/colors18.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diagramQuickStyle" Target="../diagrams/quickStyle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hyperlink" Target="http://www.desarrolloweb.com/articulos/hacks-css.html" TargetMode="Externa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1.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hyperlink" Target="http://www.w3schools.com/tags/tryit.asp?filename=tryhtml_doctype" TargetMode="External"/><Relationship Id="rId3" Type="http://schemas.openxmlformats.org/officeDocument/2006/relationships/diagramLayout" Target="../diagrams/layout25.xml"/><Relationship Id="rId7" Type="http://schemas.openxmlformats.org/officeDocument/2006/relationships/diagramData" Target="../diagrams/data26.xml"/><Relationship Id="rId12" Type="http://schemas.openxmlformats.org/officeDocument/2006/relationships/image" Target="../media/image2.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3.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6.xml"/><Relationship Id="rId7" Type="http://schemas.openxmlformats.org/officeDocument/2006/relationships/image" Target="../media/image4.png"/><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12" Type="http://schemas.openxmlformats.org/officeDocument/2006/relationships/image" Target="../media/image5.pn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46.xml"/><Relationship Id="rId3" Type="http://schemas.openxmlformats.org/officeDocument/2006/relationships/diagramLayout" Target="../diagrams/layout45.xml"/><Relationship Id="rId7" Type="http://schemas.openxmlformats.org/officeDocument/2006/relationships/diagramData" Target="../diagrams/data46.xml"/><Relationship Id="rId12" Type="http://schemas.openxmlformats.org/officeDocument/2006/relationships/image" Target="../media/image6.png"/><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11" Type="http://schemas.microsoft.com/office/2007/relationships/diagramDrawing" Target="../diagrams/drawing46.xml"/><Relationship Id="rId5" Type="http://schemas.openxmlformats.org/officeDocument/2006/relationships/diagramColors" Target="../diagrams/colors45.xml"/><Relationship Id="rId10" Type="http://schemas.openxmlformats.org/officeDocument/2006/relationships/diagramColors" Target="../diagrams/colors46.xml"/><Relationship Id="rId4" Type="http://schemas.openxmlformats.org/officeDocument/2006/relationships/diagramQuickStyle" Target="../diagrams/quickStyle45.xml"/><Relationship Id="rId9" Type="http://schemas.openxmlformats.org/officeDocument/2006/relationships/diagramQuickStyle" Target="../diagrams/quickStyle4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7.xml"/><Relationship Id="rId7" Type="http://schemas.openxmlformats.org/officeDocument/2006/relationships/image" Target="../media/image7.png"/><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52.xml"/><Relationship Id="rId3" Type="http://schemas.openxmlformats.org/officeDocument/2006/relationships/diagramLayout" Target="../diagrams/layout51.xml"/><Relationship Id="rId7" Type="http://schemas.openxmlformats.org/officeDocument/2006/relationships/diagramData" Target="../diagrams/data52.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0" Type="http://schemas.openxmlformats.org/officeDocument/2006/relationships/diagramColors" Target="../diagrams/colors52.xml"/><Relationship Id="rId4" Type="http://schemas.openxmlformats.org/officeDocument/2006/relationships/diagramQuickStyle" Target="../diagrams/quickStyle51.xml"/><Relationship Id="rId9" Type="http://schemas.openxmlformats.org/officeDocument/2006/relationships/diagramQuickStyle" Target="../diagrams/quickStyle5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58.xml"/><Relationship Id="rId3" Type="http://schemas.openxmlformats.org/officeDocument/2006/relationships/diagramLayout" Target="../diagrams/layout57.xml"/><Relationship Id="rId7" Type="http://schemas.openxmlformats.org/officeDocument/2006/relationships/diagramData" Target="../diagrams/data58.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11" Type="http://schemas.microsoft.com/office/2007/relationships/diagramDrawing" Target="../diagrams/drawing58.xml"/><Relationship Id="rId5" Type="http://schemas.openxmlformats.org/officeDocument/2006/relationships/diagramColors" Target="../diagrams/colors57.xml"/><Relationship Id="rId10" Type="http://schemas.openxmlformats.org/officeDocument/2006/relationships/diagramColors" Target="../diagrams/colors58.xml"/><Relationship Id="rId4" Type="http://schemas.openxmlformats.org/officeDocument/2006/relationships/diagramQuickStyle" Target="../diagrams/quickStyle57.xml"/><Relationship Id="rId9" Type="http://schemas.openxmlformats.org/officeDocument/2006/relationships/diagramQuickStyle" Target="../diagrams/quickStyle58.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60.xml"/><Relationship Id="rId3" Type="http://schemas.openxmlformats.org/officeDocument/2006/relationships/diagramLayout" Target="../diagrams/layout59.xml"/><Relationship Id="rId7" Type="http://schemas.openxmlformats.org/officeDocument/2006/relationships/diagramData" Target="../diagrams/data60.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11" Type="http://schemas.microsoft.com/office/2007/relationships/diagramDrawing" Target="../diagrams/drawing60.xml"/><Relationship Id="rId5" Type="http://schemas.openxmlformats.org/officeDocument/2006/relationships/diagramColors" Target="../diagrams/colors59.xml"/><Relationship Id="rId10" Type="http://schemas.openxmlformats.org/officeDocument/2006/relationships/diagramColors" Target="../diagrams/colors60.xml"/><Relationship Id="rId4" Type="http://schemas.openxmlformats.org/officeDocument/2006/relationships/diagramQuickStyle" Target="../diagrams/quickStyle59.xml"/><Relationship Id="rId9" Type="http://schemas.openxmlformats.org/officeDocument/2006/relationships/diagramQuickStyle" Target="../diagrams/quickStyle60.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62.xml"/><Relationship Id="rId3" Type="http://schemas.openxmlformats.org/officeDocument/2006/relationships/diagramLayout" Target="../diagrams/layout61.xml"/><Relationship Id="rId7" Type="http://schemas.openxmlformats.org/officeDocument/2006/relationships/diagramData" Target="../diagrams/data62.xm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11" Type="http://schemas.microsoft.com/office/2007/relationships/diagramDrawing" Target="../diagrams/drawing62.xml"/><Relationship Id="rId5" Type="http://schemas.openxmlformats.org/officeDocument/2006/relationships/diagramColors" Target="../diagrams/colors61.xml"/><Relationship Id="rId10" Type="http://schemas.openxmlformats.org/officeDocument/2006/relationships/diagramColors" Target="../diagrams/colors62.xml"/><Relationship Id="rId4" Type="http://schemas.openxmlformats.org/officeDocument/2006/relationships/diagramQuickStyle" Target="../diagrams/quickStyle61.xml"/><Relationship Id="rId9" Type="http://schemas.openxmlformats.org/officeDocument/2006/relationships/diagramQuickStyle" Target="../diagrams/quickStyle6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66.xml"/><Relationship Id="rId3" Type="http://schemas.openxmlformats.org/officeDocument/2006/relationships/diagramLayout" Target="../diagrams/layout65.xml"/><Relationship Id="rId7" Type="http://schemas.openxmlformats.org/officeDocument/2006/relationships/diagramData" Target="../diagrams/data66.xml"/><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11" Type="http://schemas.microsoft.com/office/2007/relationships/diagramDrawing" Target="../diagrams/drawing66.xml"/><Relationship Id="rId5" Type="http://schemas.openxmlformats.org/officeDocument/2006/relationships/diagramColors" Target="../diagrams/colors65.xml"/><Relationship Id="rId10" Type="http://schemas.openxmlformats.org/officeDocument/2006/relationships/diagramColors" Target="../diagrams/colors66.xml"/><Relationship Id="rId4" Type="http://schemas.openxmlformats.org/officeDocument/2006/relationships/diagramQuickStyle" Target="../diagrams/quickStyle65.xml"/><Relationship Id="rId9" Type="http://schemas.openxmlformats.org/officeDocument/2006/relationships/diagramQuickStyle" Target="../diagrams/quickStyle66.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68.xml"/><Relationship Id="rId3" Type="http://schemas.openxmlformats.org/officeDocument/2006/relationships/diagramLayout" Target="../diagrams/layout67.xml"/><Relationship Id="rId7" Type="http://schemas.openxmlformats.org/officeDocument/2006/relationships/diagramData" Target="../diagrams/data68.xml"/><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11" Type="http://schemas.microsoft.com/office/2007/relationships/diagramDrawing" Target="../diagrams/drawing68.xml"/><Relationship Id="rId5" Type="http://schemas.openxmlformats.org/officeDocument/2006/relationships/diagramColors" Target="../diagrams/colors67.xml"/><Relationship Id="rId10" Type="http://schemas.openxmlformats.org/officeDocument/2006/relationships/diagramColors" Target="../diagrams/colors68.xml"/><Relationship Id="rId4" Type="http://schemas.openxmlformats.org/officeDocument/2006/relationships/diagramQuickStyle" Target="../diagrams/quickStyle67.xml"/><Relationship Id="rId9" Type="http://schemas.openxmlformats.org/officeDocument/2006/relationships/diagramQuickStyle" Target="../diagrams/quickStyle6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70.xml"/><Relationship Id="rId3" Type="http://schemas.openxmlformats.org/officeDocument/2006/relationships/diagramLayout" Target="../diagrams/layout69.xml"/><Relationship Id="rId7" Type="http://schemas.openxmlformats.org/officeDocument/2006/relationships/diagramData" Target="../diagrams/data70.xml"/><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11" Type="http://schemas.microsoft.com/office/2007/relationships/diagramDrawing" Target="../diagrams/drawing70.xml"/><Relationship Id="rId5" Type="http://schemas.openxmlformats.org/officeDocument/2006/relationships/diagramColors" Target="../diagrams/colors69.xml"/><Relationship Id="rId10" Type="http://schemas.openxmlformats.org/officeDocument/2006/relationships/diagramColors" Target="../diagrams/colors70.xml"/><Relationship Id="rId4" Type="http://schemas.openxmlformats.org/officeDocument/2006/relationships/diagramQuickStyle" Target="../diagrams/quickStyle69.xml"/><Relationship Id="rId9" Type="http://schemas.openxmlformats.org/officeDocument/2006/relationships/diagramQuickStyle" Target="../diagrams/quickStyle70.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72.xml"/><Relationship Id="rId3" Type="http://schemas.openxmlformats.org/officeDocument/2006/relationships/diagramLayout" Target="../diagrams/layout71.xml"/><Relationship Id="rId7" Type="http://schemas.openxmlformats.org/officeDocument/2006/relationships/diagramData" Target="../diagrams/data72.xml"/><Relationship Id="rId12" Type="http://schemas.openxmlformats.org/officeDocument/2006/relationships/image" Target="../media/image8.gif"/><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11" Type="http://schemas.microsoft.com/office/2007/relationships/diagramDrawing" Target="../diagrams/drawing72.xml"/><Relationship Id="rId5" Type="http://schemas.openxmlformats.org/officeDocument/2006/relationships/diagramColors" Target="../diagrams/colors71.xml"/><Relationship Id="rId10" Type="http://schemas.openxmlformats.org/officeDocument/2006/relationships/diagramColors" Target="../diagrams/colors72.xml"/><Relationship Id="rId4" Type="http://schemas.openxmlformats.org/officeDocument/2006/relationships/diagramQuickStyle" Target="../diagrams/quickStyle71.xml"/><Relationship Id="rId9" Type="http://schemas.openxmlformats.org/officeDocument/2006/relationships/diagramQuickStyle" Target="../diagrams/quickStyle72.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74.xml"/><Relationship Id="rId3" Type="http://schemas.openxmlformats.org/officeDocument/2006/relationships/diagramLayout" Target="../diagrams/layout73.xml"/><Relationship Id="rId7" Type="http://schemas.openxmlformats.org/officeDocument/2006/relationships/diagramData" Target="../diagrams/data74.xml"/><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11" Type="http://schemas.microsoft.com/office/2007/relationships/diagramDrawing" Target="../diagrams/drawing74.xml"/><Relationship Id="rId5" Type="http://schemas.openxmlformats.org/officeDocument/2006/relationships/diagramColors" Target="../diagrams/colors73.xml"/><Relationship Id="rId10" Type="http://schemas.openxmlformats.org/officeDocument/2006/relationships/diagramColors" Target="../diagrams/colors74.xml"/><Relationship Id="rId4" Type="http://schemas.openxmlformats.org/officeDocument/2006/relationships/diagramQuickStyle" Target="../diagrams/quickStyle73.xml"/><Relationship Id="rId9" Type="http://schemas.openxmlformats.org/officeDocument/2006/relationships/diagramQuickStyle" Target="../diagrams/quickStyle7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75.xml"/><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76.xml"/><Relationship Id="rId7" Type="http://schemas.openxmlformats.org/officeDocument/2006/relationships/image" Target="../media/image9.png"/><Relationship Id="rId2" Type="http://schemas.openxmlformats.org/officeDocument/2006/relationships/diagramData" Target="../diagrams/data76.xml"/><Relationship Id="rId1" Type="http://schemas.openxmlformats.org/officeDocument/2006/relationships/slideLayout" Target="../slideLayouts/slideLayout2.xml"/><Relationship Id="rId6" Type="http://schemas.microsoft.com/office/2007/relationships/diagramDrawing" Target="../diagrams/drawing76.xml"/><Relationship Id="rId5" Type="http://schemas.openxmlformats.org/officeDocument/2006/relationships/diagramColors" Target="../diagrams/colors76.xml"/><Relationship Id="rId4" Type="http://schemas.openxmlformats.org/officeDocument/2006/relationships/diagramQuickStyle" Target="../diagrams/quickStyle7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7.xml"/><Relationship Id="rId7" Type="http://schemas.openxmlformats.org/officeDocument/2006/relationships/image" Target="../media/image10.png"/><Relationship Id="rId2" Type="http://schemas.openxmlformats.org/officeDocument/2006/relationships/diagramData" Target="../diagrams/data77.xml"/><Relationship Id="rId1" Type="http://schemas.openxmlformats.org/officeDocument/2006/relationships/slideLayout" Target="../slideLayouts/slideLayout2.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8.xml"/><Relationship Id="rId7" Type="http://schemas.microsoft.com/office/2007/relationships/diagramDrawing" Target="../diagrams/drawing78.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78.xml"/><Relationship Id="rId5" Type="http://schemas.openxmlformats.org/officeDocument/2006/relationships/diagramQuickStyle" Target="../diagrams/quickStyle78.xml"/><Relationship Id="rId4" Type="http://schemas.openxmlformats.org/officeDocument/2006/relationships/diagramLayout" Target="../diagrams/layout78.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9.xml"/><Relationship Id="rId7" Type="http://schemas.openxmlformats.org/officeDocument/2006/relationships/image" Target="../media/image12.png"/><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80.xml"/><Relationship Id="rId2" Type="http://schemas.openxmlformats.org/officeDocument/2006/relationships/diagramData" Target="../diagrams/data80.xml"/><Relationship Id="rId1" Type="http://schemas.openxmlformats.org/officeDocument/2006/relationships/slideLayout" Target="../slideLayouts/slideLayout2.xml"/><Relationship Id="rId6" Type="http://schemas.microsoft.com/office/2007/relationships/diagramDrawing" Target="../diagrams/drawing80.xml"/><Relationship Id="rId5" Type="http://schemas.openxmlformats.org/officeDocument/2006/relationships/diagramColors" Target="../diagrams/colors80.xml"/><Relationship Id="rId4" Type="http://schemas.openxmlformats.org/officeDocument/2006/relationships/diagramQuickStyle" Target="../diagrams/quickStyle80.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81.xml"/><Relationship Id="rId2" Type="http://schemas.openxmlformats.org/officeDocument/2006/relationships/diagramData" Target="../diagrams/data81.xml"/><Relationship Id="rId1" Type="http://schemas.openxmlformats.org/officeDocument/2006/relationships/slideLayout" Target="../slideLayouts/slideLayout2.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82.xml"/><Relationship Id="rId2" Type="http://schemas.openxmlformats.org/officeDocument/2006/relationships/diagramData" Target="../diagrams/data82.xml"/><Relationship Id="rId1" Type="http://schemas.openxmlformats.org/officeDocument/2006/relationships/slideLayout" Target="../slideLayouts/slideLayout2.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83.xml"/><Relationship Id="rId2" Type="http://schemas.openxmlformats.org/officeDocument/2006/relationships/diagramData" Target="../diagrams/data83.xml"/><Relationship Id="rId1" Type="http://schemas.openxmlformats.org/officeDocument/2006/relationships/slideLayout" Target="../slideLayouts/slideLayout2.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84.xml"/><Relationship Id="rId7" Type="http://schemas.openxmlformats.org/officeDocument/2006/relationships/image" Target="../media/image13.png"/><Relationship Id="rId2" Type="http://schemas.openxmlformats.org/officeDocument/2006/relationships/diagramData" Target="../diagrams/data84.xml"/><Relationship Id="rId1" Type="http://schemas.openxmlformats.org/officeDocument/2006/relationships/slideLayout" Target="../slideLayouts/slideLayout2.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5.xml"/><Relationship Id="rId2" Type="http://schemas.openxmlformats.org/officeDocument/2006/relationships/diagramData" Target="../diagrams/data85.xml"/><Relationship Id="rId1" Type="http://schemas.openxmlformats.org/officeDocument/2006/relationships/slideLayout" Target="../slideLayouts/slideLayout2.xml"/><Relationship Id="rId6" Type="http://schemas.microsoft.com/office/2007/relationships/diagramDrawing" Target="../diagrams/drawing85.xml"/><Relationship Id="rId5" Type="http://schemas.openxmlformats.org/officeDocument/2006/relationships/diagramColors" Target="../diagrams/colors85.xml"/><Relationship Id="rId4" Type="http://schemas.openxmlformats.org/officeDocument/2006/relationships/diagramQuickStyle" Target="../diagrams/quickStyle85.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86.xml"/><Relationship Id="rId2" Type="http://schemas.openxmlformats.org/officeDocument/2006/relationships/diagramData" Target="../diagrams/data86.xml"/><Relationship Id="rId1" Type="http://schemas.openxmlformats.org/officeDocument/2006/relationships/slideLayout" Target="../slideLayouts/slideLayout2.xml"/><Relationship Id="rId6" Type="http://schemas.microsoft.com/office/2007/relationships/diagramDrawing" Target="../diagrams/drawing86.xml"/><Relationship Id="rId5" Type="http://schemas.openxmlformats.org/officeDocument/2006/relationships/diagramColors" Target="../diagrams/colors86.xml"/><Relationship Id="rId4" Type="http://schemas.openxmlformats.org/officeDocument/2006/relationships/diagramQuickStyle" Target="../diagrams/quickStyle86.xml"/></Relationships>
</file>

<file path=ppt/slides/_rels/slide65.xml.rels><?xml version="1.0" encoding="UTF-8" standalone="yes"?>
<Relationships xmlns="http://schemas.openxmlformats.org/package/2006/relationships"><Relationship Id="rId8" Type="http://schemas.openxmlformats.org/officeDocument/2006/relationships/hyperlink" Target="http://www.css3.info/selectors-test/" TargetMode="External"/><Relationship Id="rId3" Type="http://schemas.openxmlformats.org/officeDocument/2006/relationships/diagramLayout" Target="../diagrams/layout87.xml"/><Relationship Id="rId7" Type="http://schemas.openxmlformats.org/officeDocument/2006/relationships/hyperlink" Target="http://dev.l-c-n.com/CSS3-selectors/browser-support.php" TargetMode="External"/><Relationship Id="rId2" Type="http://schemas.openxmlformats.org/officeDocument/2006/relationships/diagramData" Target="../diagrams/data87.xml"/><Relationship Id="rId1" Type="http://schemas.openxmlformats.org/officeDocument/2006/relationships/slideLayout" Target="../slideLayouts/slideLayout2.xml"/><Relationship Id="rId6" Type="http://schemas.microsoft.com/office/2007/relationships/diagramDrawing" Target="../diagrams/drawing87.xml"/><Relationship Id="rId5" Type="http://schemas.openxmlformats.org/officeDocument/2006/relationships/diagramColors" Target="../diagrams/colors87.xml"/><Relationship Id="rId4" Type="http://schemas.openxmlformats.org/officeDocument/2006/relationships/diagramQuickStyle" Target="../diagrams/quickStyle87.xml"/></Relationships>
</file>

<file path=ppt/slides/_rels/slide66.xml.rels><?xml version="1.0" encoding="UTF-8" standalone="yes"?>
<Relationships xmlns="http://schemas.openxmlformats.org/package/2006/relationships"><Relationship Id="rId8" Type="http://schemas.openxmlformats.org/officeDocument/2006/relationships/diagramLayout" Target="../diagrams/layout89.xml"/><Relationship Id="rId3" Type="http://schemas.openxmlformats.org/officeDocument/2006/relationships/diagramLayout" Target="../diagrams/layout88.xml"/><Relationship Id="rId7" Type="http://schemas.openxmlformats.org/officeDocument/2006/relationships/diagramData" Target="../diagrams/data89.xml"/><Relationship Id="rId2" Type="http://schemas.openxmlformats.org/officeDocument/2006/relationships/diagramData" Target="../diagrams/data88.xml"/><Relationship Id="rId1" Type="http://schemas.openxmlformats.org/officeDocument/2006/relationships/slideLayout" Target="../slideLayouts/slideLayout2.xml"/><Relationship Id="rId6" Type="http://schemas.microsoft.com/office/2007/relationships/diagramDrawing" Target="../diagrams/drawing88.xml"/><Relationship Id="rId11" Type="http://schemas.microsoft.com/office/2007/relationships/diagramDrawing" Target="../diagrams/drawing89.xml"/><Relationship Id="rId5" Type="http://schemas.openxmlformats.org/officeDocument/2006/relationships/diagramColors" Target="../diagrams/colors88.xml"/><Relationship Id="rId10" Type="http://schemas.openxmlformats.org/officeDocument/2006/relationships/diagramColors" Target="../diagrams/colors89.xml"/><Relationship Id="rId4" Type="http://schemas.openxmlformats.org/officeDocument/2006/relationships/diagramQuickStyle" Target="../diagrams/quickStyle88.xml"/><Relationship Id="rId9" Type="http://schemas.openxmlformats.org/officeDocument/2006/relationships/diagramQuickStyle" Target="../diagrams/quickStyle89.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90.xml"/><Relationship Id="rId7" Type="http://schemas.openxmlformats.org/officeDocument/2006/relationships/image" Target="../media/image14.gif"/><Relationship Id="rId2" Type="http://schemas.openxmlformats.org/officeDocument/2006/relationships/diagramData" Target="../diagrams/data90.xml"/><Relationship Id="rId1" Type="http://schemas.openxmlformats.org/officeDocument/2006/relationships/slideLayout" Target="../slideLayouts/slideLayout2.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91.xml"/><Relationship Id="rId2" Type="http://schemas.openxmlformats.org/officeDocument/2006/relationships/diagramData" Target="../diagrams/data91.xml"/><Relationship Id="rId1" Type="http://schemas.openxmlformats.org/officeDocument/2006/relationships/slideLayout" Target="../slideLayouts/slideLayout2.xml"/><Relationship Id="rId6" Type="http://schemas.microsoft.com/office/2007/relationships/diagramDrawing" Target="../diagrams/drawing91.xml"/><Relationship Id="rId5" Type="http://schemas.openxmlformats.org/officeDocument/2006/relationships/diagramColors" Target="../diagrams/colors91.xml"/><Relationship Id="rId4" Type="http://schemas.openxmlformats.org/officeDocument/2006/relationships/diagramQuickStyle" Target="../diagrams/quickStyle91.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92.xml"/><Relationship Id="rId7" Type="http://schemas.openxmlformats.org/officeDocument/2006/relationships/image" Target="../media/image15.png"/><Relationship Id="rId2" Type="http://schemas.openxmlformats.org/officeDocument/2006/relationships/diagramData" Target="../diagrams/data92.xml"/><Relationship Id="rId1" Type="http://schemas.openxmlformats.org/officeDocument/2006/relationships/slideLayout" Target="../slideLayouts/slideLayout2.xml"/><Relationship Id="rId6" Type="http://schemas.microsoft.com/office/2007/relationships/diagramDrawing" Target="../diagrams/drawing92.xml"/><Relationship Id="rId5" Type="http://schemas.openxmlformats.org/officeDocument/2006/relationships/diagramColors" Target="../diagrams/colors92.xml"/><Relationship Id="rId4" Type="http://schemas.openxmlformats.org/officeDocument/2006/relationships/diagramQuickStyle" Target="../diagrams/quickStyle9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0.xml.rels><?xml version="1.0" encoding="UTF-8" standalone="yes"?>
<Relationships xmlns="http://schemas.openxmlformats.org/package/2006/relationships"><Relationship Id="rId8" Type="http://schemas.openxmlformats.org/officeDocument/2006/relationships/diagramData" Target="../diagrams/data94.xml"/><Relationship Id="rId3" Type="http://schemas.openxmlformats.org/officeDocument/2006/relationships/diagramLayout" Target="../diagrams/layout93.xml"/><Relationship Id="rId7" Type="http://schemas.openxmlformats.org/officeDocument/2006/relationships/image" Target="../media/image16.png"/><Relationship Id="rId12" Type="http://schemas.microsoft.com/office/2007/relationships/diagramDrawing" Target="../diagrams/drawing94.xml"/><Relationship Id="rId2" Type="http://schemas.openxmlformats.org/officeDocument/2006/relationships/diagramData" Target="../diagrams/data93.xml"/><Relationship Id="rId1" Type="http://schemas.openxmlformats.org/officeDocument/2006/relationships/slideLayout" Target="../slideLayouts/slideLayout2.xml"/><Relationship Id="rId6" Type="http://schemas.microsoft.com/office/2007/relationships/diagramDrawing" Target="../diagrams/drawing93.xml"/><Relationship Id="rId11" Type="http://schemas.openxmlformats.org/officeDocument/2006/relationships/diagramColors" Target="../diagrams/colors94.xml"/><Relationship Id="rId5" Type="http://schemas.openxmlformats.org/officeDocument/2006/relationships/diagramColors" Target="../diagrams/colors93.xml"/><Relationship Id="rId10" Type="http://schemas.openxmlformats.org/officeDocument/2006/relationships/diagramQuickStyle" Target="../diagrams/quickStyle94.xml"/><Relationship Id="rId4" Type="http://schemas.openxmlformats.org/officeDocument/2006/relationships/diagramQuickStyle" Target="../diagrams/quickStyle93.xml"/><Relationship Id="rId9" Type="http://schemas.openxmlformats.org/officeDocument/2006/relationships/diagramLayout" Target="../diagrams/layout94.xml"/></Relationships>
</file>

<file path=ppt/slides/_rels/slide71.xml.rels><?xml version="1.0" encoding="UTF-8" standalone="yes"?>
<Relationships xmlns="http://schemas.openxmlformats.org/package/2006/relationships"><Relationship Id="rId8" Type="http://schemas.openxmlformats.org/officeDocument/2006/relationships/diagramLayout" Target="../diagrams/layout96.xml"/><Relationship Id="rId3" Type="http://schemas.openxmlformats.org/officeDocument/2006/relationships/diagramLayout" Target="../diagrams/layout95.xml"/><Relationship Id="rId7" Type="http://schemas.openxmlformats.org/officeDocument/2006/relationships/diagramData" Target="../diagrams/data96.xml"/><Relationship Id="rId12" Type="http://schemas.openxmlformats.org/officeDocument/2006/relationships/image" Target="../media/image17.gif"/><Relationship Id="rId2" Type="http://schemas.openxmlformats.org/officeDocument/2006/relationships/diagramData" Target="../diagrams/data95.xml"/><Relationship Id="rId1" Type="http://schemas.openxmlformats.org/officeDocument/2006/relationships/slideLayout" Target="../slideLayouts/slideLayout2.xml"/><Relationship Id="rId6" Type="http://schemas.microsoft.com/office/2007/relationships/diagramDrawing" Target="../diagrams/drawing95.xml"/><Relationship Id="rId11" Type="http://schemas.microsoft.com/office/2007/relationships/diagramDrawing" Target="../diagrams/drawing96.xml"/><Relationship Id="rId5" Type="http://schemas.openxmlformats.org/officeDocument/2006/relationships/diagramColors" Target="../diagrams/colors95.xml"/><Relationship Id="rId10" Type="http://schemas.openxmlformats.org/officeDocument/2006/relationships/diagramColors" Target="../diagrams/colors96.xml"/><Relationship Id="rId4" Type="http://schemas.openxmlformats.org/officeDocument/2006/relationships/diagramQuickStyle" Target="../diagrams/quickStyle95.xml"/><Relationship Id="rId9" Type="http://schemas.openxmlformats.org/officeDocument/2006/relationships/diagramQuickStyle" Target="../diagrams/quickStyle96.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97.xml"/><Relationship Id="rId2" Type="http://schemas.openxmlformats.org/officeDocument/2006/relationships/diagramData" Target="../diagrams/data97.xml"/><Relationship Id="rId1" Type="http://schemas.openxmlformats.org/officeDocument/2006/relationships/slideLayout" Target="../slideLayouts/slideLayout2.xml"/><Relationship Id="rId6" Type="http://schemas.microsoft.com/office/2007/relationships/diagramDrawing" Target="../diagrams/drawing97.xml"/><Relationship Id="rId5" Type="http://schemas.openxmlformats.org/officeDocument/2006/relationships/diagramColors" Target="../diagrams/colors97.xml"/><Relationship Id="rId4" Type="http://schemas.openxmlformats.org/officeDocument/2006/relationships/diagramQuickStyle" Target="../diagrams/quickStyle97.xml"/></Relationships>
</file>

<file path=ppt/slides/_rels/slide73.xml.rels><?xml version="1.0" encoding="UTF-8" standalone="yes"?>
<Relationships xmlns="http://schemas.openxmlformats.org/package/2006/relationships"><Relationship Id="rId8" Type="http://schemas.openxmlformats.org/officeDocument/2006/relationships/diagramLayout" Target="../diagrams/layout99.xml"/><Relationship Id="rId3" Type="http://schemas.openxmlformats.org/officeDocument/2006/relationships/diagramLayout" Target="../diagrams/layout98.xml"/><Relationship Id="rId7" Type="http://schemas.openxmlformats.org/officeDocument/2006/relationships/diagramData" Target="../diagrams/data99.xml"/><Relationship Id="rId2" Type="http://schemas.openxmlformats.org/officeDocument/2006/relationships/diagramData" Target="../diagrams/data98.xml"/><Relationship Id="rId1" Type="http://schemas.openxmlformats.org/officeDocument/2006/relationships/slideLayout" Target="../slideLayouts/slideLayout2.xml"/><Relationship Id="rId6" Type="http://schemas.microsoft.com/office/2007/relationships/diagramDrawing" Target="../diagrams/drawing98.xml"/><Relationship Id="rId11" Type="http://schemas.microsoft.com/office/2007/relationships/diagramDrawing" Target="../diagrams/drawing99.xml"/><Relationship Id="rId5" Type="http://schemas.openxmlformats.org/officeDocument/2006/relationships/diagramColors" Target="../diagrams/colors98.xml"/><Relationship Id="rId10" Type="http://schemas.openxmlformats.org/officeDocument/2006/relationships/diagramColors" Target="../diagrams/colors99.xml"/><Relationship Id="rId4" Type="http://schemas.openxmlformats.org/officeDocument/2006/relationships/diagramQuickStyle" Target="../diagrams/quickStyle98.xml"/><Relationship Id="rId9" Type="http://schemas.openxmlformats.org/officeDocument/2006/relationships/diagramQuickStyle" Target="../diagrams/quickStyle99.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00.xml"/><Relationship Id="rId2" Type="http://schemas.openxmlformats.org/officeDocument/2006/relationships/diagramData" Target="../diagrams/data100.xml"/><Relationship Id="rId1" Type="http://schemas.openxmlformats.org/officeDocument/2006/relationships/slideLayout" Target="../slideLayouts/slideLayout2.xml"/><Relationship Id="rId6" Type="http://schemas.microsoft.com/office/2007/relationships/diagramDrawing" Target="../diagrams/drawing100.xml"/><Relationship Id="rId5" Type="http://schemas.openxmlformats.org/officeDocument/2006/relationships/diagramColors" Target="../diagrams/colors100.xml"/><Relationship Id="rId4" Type="http://schemas.openxmlformats.org/officeDocument/2006/relationships/diagramQuickStyle" Target="../diagrams/quickStyle100.xml"/></Relationships>
</file>

<file path=ppt/slides/_rels/slide75.xml.rels><?xml version="1.0" encoding="UTF-8" standalone="yes"?>
<Relationships xmlns="http://schemas.openxmlformats.org/package/2006/relationships"><Relationship Id="rId8" Type="http://schemas.openxmlformats.org/officeDocument/2006/relationships/diagramLayout" Target="../diagrams/layout102.xml"/><Relationship Id="rId3" Type="http://schemas.openxmlformats.org/officeDocument/2006/relationships/diagramLayout" Target="../diagrams/layout101.xml"/><Relationship Id="rId7" Type="http://schemas.openxmlformats.org/officeDocument/2006/relationships/diagramData" Target="../diagrams/data102.xml"/><Relationship Id="rId12" Type="http://schemas.openxmlformats.org/officeDocument/2006/relationships/image" Target="../media/image18.png"/><Relationship Id="rId2" Type="http://schemas.openxmlformats.org/officeDocument/2006/relationships/diagramData" Target="../diagrams/data101.xml"/><Relationship Id="rId1" Type="http://schemas.openxmlformats.org/officeDocument/2006/relationships/slideLayout" Target="../slideLayouts/slideLayout2.xml"/><Relationship Id="rId6" Type="http://schemas.microsoft.com/office/2007/relationships/diagramDrawing" Target="../diagrams/drawing101.xml"/><Relationship Id="rId11" Type="http://schemas.microsoft.com/office/2007/relationships/diagramDrawing" Target="../diagrams/drawing102.xml"/><Relationship Id="rId5" Type="http://schemas.openxmlformats.org/officeDocument/2006/relationships/diagramColors" Target="../diagrams/colors101.xml"/><Relationship Id="rId10" Type="http://schemas.openxmlformats.org/officeDocument/2006/relationships/diagramColors" Target="../diagrams/colors102.xml"/><Relationship Id="rId4" Type="http://schemas.openxmlformats.org/officeDocument/2006/relationships/diagramQuickStyle" Target="../diagrams/quickStyle101.xml"/><Relationship Id="rId9" Type="http://schemas.openxmlformats.org/officeDocument/2006/relationships/diagramQuickStyle" Target="../diagrams/quickStyle102.xml"/></Relationships>
</file>

<file path=ppt/slides/_rels/slide76.xml.rels><?xml version="1.0" encoding="UTF-8" standalone="yes"?>
<Relationships xmlns="http://schemas.openxmlformats.org/package/2006/relationships"><Relationship Id="rId8" Type="http://schemas.openxmlformats.org/officeDocument/2006/relationships/diagramLayout" Target="../diagrams/layout104.xml"/><Relationship Id="rId3" Type="http://schemas.openxmlformats.org/officeDocument/2006/relationships/diagramLayout" Target="../diagrams/layout103.xml"/><Relationship Id="rId7" Type="http://schemas.openxmlformats.org/officeDocument/2006/relationships/diagramData" Target="../diagrams/data104.xml"/><Relationship Id="rId2" Type="http://schemas.openxmlformats.org/officeDocument/2006/relationships/diagramData" Target="../diagrams/data103.xml"/><Relationship Id="rId1" Type="http://schemas.openxmlformats.org/officeDocument/2006/relationships/slideLayout" Target="../slideLayouts/slideLayout2.xml"/><Relationship Id="rId6" Type="http://schemas.microsoft.com/office/2007/relationships/diagramDrawing" Target="../diagrams/drawing103.xml"/><Relationship Id="rId11" Type="http://schemas.microsoft.com/office/2007/relationships/diagramDrawing" Target="../diagrams/drawing104.xml"/><Relationship Id="rId5" Type="http://schemas.openxmlformats.org/officeDocument/2006/relationships/diagramColors" Target="../diagrams/colors103.xml"/><Relationship Id="rId10" Type="http://schemas.openxmlformats.org/officeDocument/2006/relationships/diagramColors" Target="../diagrams/colors104.xml"/><Relationship Id="rId4" Type="http://schemas.openxmlformats.org/officeDocument/2006/relationships/diagramQuickStyle" Target="../diagrams/quickStyle103.xml"/><Relationship Id="rId9" Type="http://schemas.openxmlformats.org/officeDocument/2006/relationships/diagramQuickStyle" Target="../diagrams/quickStyle104.xml"/></Relationships>
</file>

<file path=ppt/slides/_rels/slide77.xml.rels><?xml version="1.0" encoding="UTF-8" standalone="yes"?>
<Relationships xmlns="http://schemas.openxmlformats.org/package/2006/relationships"><Relationship Id="rId8" Type="http://schemas.openxmlformats.org/officeDocument/2006/relationships/diagramLayout" Target="../diagrams/layout106.xml"/><Relationship Id="rId3" Type="http://schemas.openxmlformats.org/officeDocument/2006/relationships/diagramLayout" Target="../diagrams/layout105.xml"/><Relationship Id="rId7" Type="http://schemas.openxmlformats.org/officeDocument/2006/relationships/diagramData" Target="../diagrams/data106.xml"/><Relationship Id="rId2" Type="http://schemas.openxmlformats.org/officeDocument/2006/relationships/diagramData" Target="../diagrams/data105.xml"/><Relationship Id="rId1" Type="http://schemas.openxmlformats.org/officeDocument/2006/relationships/slideLayout" Target="../slideLayouts/slideLayout2.xml"/><Relationship Id="rId6" Type="http://schemas.microsoft.com/office/2007/relationships/diagramDrawing" Target="../diagrams/drawing105.xml"/><Relationship Id="rId11" Type="http://schemas.microsoft.com/office/2007/relationships/diagramDrawing" Target="../diagrams/drawing106.xml"/><Relationship Id="rId5" Type="http://schemas.openxmlformats.org/officeDocument/2006/relationships/diagramColors" Target="../diagrams/colors105.xml"/><Relationship Id="rId10" Type="http://schemas.openxmlformats.org/officeDocument/2006/relationships/diagramColors" Target="../diagrams/colors106.xml"/><Relationship Id="rId4" Type="http://schemas.openxmlformats.org/officeDocument/2006/relationships/diagramQuickStyle" Target="../diagrams/quickStyle105.xml"/><Relationship Id="rId9" Type="http://schemas.openxmlformats.org/officeDocument/2006/relationships/diagramQuickStyle" Target="../diagrams/quickStyle106.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07.xml"/><Relationship Id="rId2" Type="http://schemas.openxmlformats.org/officeDocument/2006/relationships/diagramData" Target="../diagrams/data107.xml"/><Relationship Id="rId1" Type="http://schemas.openxmlformats.org/officeDocument/2006/relationships/slideLayout" Target="../slideLayouts/slideLayout2.xml"/><Relationship Id="rId6" Type="http://schemas.microsoft.com/office/2007/relationships/diagramDrawing" Target="../diagrams/drawing107.xml"/><Relationship Id="rId5" Type="http://schemas.openxmlformats.org/officeDocument/2006/relationships/diagramColors" Target="../diagrams/colors107.xml"/><Relationship Id="rId4" Type="http://schemas.openxmlformats.org/officeDocument/2006/relationships/diagramQuickStyle" Target="../diagrams/quickStyle107.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08.xml"/><Relationship Id="rId2" Type="http://schemas.openxmlformats.org/officeDocument/2006/relationships/diagramData" Target="../diagrams/data108.xml"/><Relationship Id="rId1" Type="http://schemas.openxmlformats.org/officeDocument/2006/relationships/slideLayout" Target="../slideLayouts/slideLayout2.xml"/><Relationship Id="rId6" Type="http://schemas.microsoft.com/office/2007/relationships/diagramDrawing" Target="../diagrams/drawing108.xml"/><Relationship Id="rId5" Type="http://schemas.openxmlformats.org/officeDocument/2006/relationships/diagramColors" Target="../diagrams/colors108.xml"/><Relationship Id="rId4" Type="http://schemas.openxmlformats.org/officeDocument/2006/relationships/diagramQuickStyle" Target="../diagrams/quickStyle10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80.xml.rels><?xml version="1.0" encoding="UTF-8" standalone="yes"?>
<Relationships xmlns="http://schemas.openxmlformats.org/package/2006/relationships"><Relationship Id="rId8" Type="http://schemas.openxmlformats.org/officeDocument/2006/relationships/hyperlink" Target="http://html5-samples.sourceforge.net/css3/index.html" TargetMode="External"/><Relationship Id="rId3" Type="http://schemas.openxmlformats.org/officeDocument/2006/relationships/diagramLayout" Target="../diagrams/layout109.xml"/><Relationship Id="rId7" Type="http://schemas.openxmlformats.org/officeDocument/2006/relationships/image" Target="../media/image19.png"/><Relationship Id="rId2" Type="http://schemas.openxmlformats.org/officeDocument/2006/relationships/diagramData" Target="../diagrams/data109.xml"/><Relationship Id="rId1" Type="http://schemas.openxmlformats.org/officeDocument/2006/relationships/slideLayout" Target="../slideLayouts/slideLayout6.xml"/><Relationship Id="rId6" Type="http://schemas.microsoft.com/office/2007/relationships/diagramDrawing" Target="../diagrams/drawing109.xml"/><Relationship Id="rId5" Type="http://schemas.openxmlformats.org/officeDocument/2006/relationships/diagramColors" Target="../diagrams/colors109.xml"/><Relationship Id="rId4" Type="http://schemas.openxmlformats.org/officeDocument/2006/relationships/diagramQuickStyle" Target="../diagrams/quickStyle109.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10.xml"/><Relationship Id="rId7" Type="http://schemas.openxmlformats.org/officeDocument/2006/relationships/image" Target="../media/image20.png"/><Relationship Id="rId2" Type="http://schemas.openxmlformats.org/officeDocument/2006/relationships/diagramData" Target="../diagrams/data110.xml"/><Relationship Id="rId1" Type="http://schemas.openxmlformats.org/officeDocument/2006/relationships/slideLayout" Target="../slideLayouts/slideLayout2.xml"/><Relationship Id="rId6" Type="http://schemas.microsoft.com/office/2007/relationships/diagramDrawing" Target="../diagrams/drawing110.xml"/><Relationship Id="rId5" Type="http://schemas.openxmlformats.org/officeDocument/2006/relationships/diagramColors" Target="../diagrams/colors110.xml"/><Relationship Id="rId4" Type="http://schemas.openxmlformats.org/officeDocument/2006/relationships/diagramQuickStyle" Target="../diagrams/quickStyle1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312729889"/>
              </p:ext>
            </p:extLst>
          </p:nvPr>
        </p:nvGraphicFramePr>
        <p:xfrm>
          <a:off x="685800" y="2130425"/>
          <a:ext cx="7772400"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Diagrama"/>
          <p:cNvGraphicFramePr/>
          <p:nvPr>
            <p:extLst>
              <p:ext uri="{D42A27DB-BD31-4B8C-83A1-F6EECF244321}">
                <p14:modId xmlns:p14="http://schemas.microsoft.com/office/powerpoint/2010/main" val="2419791530"/>
              </p:ext>
            </p:extLst>
          </p:nvPr>
        </p:nvGraphicFramePr>
        <p:xfrm>
          <a:off x="1371600" y="4221088"/>
          <a:ext cx="6400800" cy="936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67600778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1"/>
          <a:ext cx="8229600" cy="1612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Elipse"/>
          <p:cNvSpPr/>
          <p:nvPr/>
        </p:nvSpPr>
        <p:spPr>
          <a:xfrm>
            <a:off x="1835696" y="4149080"/>
            <a:ext cx="4536504" cy="244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6 CuadroTexto"/>
          <p:cNvSpPr txBox="1"/>
          <p:nvPr/>
        </p:nvSpPr>
        <p:spPr>
          <a:xfrm>
            <a:off x="6300192" y="4509120"/>
            <a:ext cx="1656184"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s-ES_tradnl" dirty="0"/>
              <a:t>Hoja de Estilo</a:t>
            </a:r>
          </a:p>
        </p:txBody>
      </p:sp>
      <p:sp>
        <p:nvSpPr>
          <p:cNvPr id="8" name="7 CuadroTexto"/>
          <p:cNvSpPr txBox="1"/>
          <p:nvPr/>
        </p:nvSpPr>
        <p:spPr>
          <a:xfrm>
            <a:off x="3491880" y="4365104"/>
            <a:ext cx="936104" cy="369332"/>
          </a:xfrm>
          <a:prstGeom prst="rect">
            <a:avLst/>
          </a:prstGeom>
          <a:noFill/>
        </p:spPr>
        <p:txBody>
          <a:bodyPr wrap="square" rtlCol="0">
            <a:spAutoFit/>
          </a:bodyPr>
          <a:lstStyle/>
          <a:p>
            <a:r>
              <a:rPr lang="es-ES_tradnl" dirty="0"/>
              <a:t>Regla</a:t>
            </a:r>
          </a:p>
        </p:txBody>
      </p:sp>
      <p:sp>
        <p:nvSpPr>
          <p:cNvPr id="9" name="8 CuadroTexto"/>
          <p:cNvSpPr txBox="1"/>
          <p:nvPr/>
        </p:nvSpPr>
        <p:spPr>
          <a:xfrm>
            <a:off x="2339752" y="4797152"/>
            <a:ext cx="936104" cy="369332"/>
          </a:xfrm>
          <a:prstGeom prst="rect">
            <a:avLst/>
          </a:prstGeom>
          <a:noFill/>
        </p:spPr>
        <p:txBody>
          <a:bodyPr wrap="square" rtlCol="0">
            <a:spAutoFit/>
          </a:bodyPr>
          <a:lstStyle/>
          <a:p>
            <a:r>
              <a:rPr lang="es-ES_tradnl" dirty="0"/>
              <a:t>Regla</a:t>
            </a:r>
          </a:p>
        </p:txBody>
      </p:sp>
      <p:sp>
        <p:nvSpPr>
          <p:cNvPr id="10" name="9 CuadroTexto"/>
          <p:cNvSpPr txBox="1"/>
          <p:nvPr/>
        </p:nvSpPr>
        <p:spPr>
          <a:xfrm>
            <a:off x="4644008" y="5301208"/>
            <a:ext cx="936104" cy="369332"/>
          </a:xfrm>
          <a:prstGeom prst="rect">
            <a:avLst/>
          </a:prstGeom>
          <a:noFill/>
        </p:spPr>
        <p:txBody>
          <a:bodyPr wrap="square" rtlCol="0">
            <a:spAutoFit/>
          </a:bodyPr>
          <a:lstStyle/>
          <a:p>
            <a:r>
              <a:rPr lang="es-ES_tradnl" dirty="0"/>
              <a:t>Regla</a:t>
            </a:r>
          </a:p>
        </p:txBody>
      </p:sp>
      <p:sp>
        <p:nvSpPr>
          <p:cNvPr id="11" name="10 Rectángulo"/>
          <p:cNvSpPr/>
          <p:nvPr/>
        </p:nvSpPr>
        <p:spPr>
          <a:xfrm>
            <a:off x="2195736" y="5229200"/>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Selector</a:t>
            </a:r>
          </a:p>
          <a:p>
            <a:pPr algn="ctr"/>
            <a:r>
              <a:rPr lang="es-ES_tradnl" dirty="0"/>
              <a:t>Selector-n</a:t>
            </a:r>
          </a:p>
        </p:txBody>
      </p:sp>
      <p:sp>
        <p:nvSpPr>
          <p:cNvPr id="12" name="11 Rectángulo"/>
          <p:cNvSpPr/>
          <p:nvPr/>
        </p:nvSpPr>
        <p:spPr>
          <a:xfrm>
            <a:off x="4139952" y="573325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Selector</a:t>
            </a:r>
          </a:p>
          <a:p>
            <a:pPr algn="ctr"/>
            <a:r>
              <a:rPr lang="es-ES_tradnl" dirty="0"/>
              <a:t>Selector-n</a:t>
            </a:r>
          </a:p>
        </p:txBody>
      </p:sp>
      <p:sp>
        <p:nvSpPr>
          <p:cNvPr id="13" name="12 Rectángulo"/>
          <p:cNvSpPr/>
          <p:nvPr/>
        </p:nvSpPr>
        <p:spPr>
          <a:xfrm>
            <a:off x="4283968" y="4509120"/>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Selector</a:t>
            </a:r>
          </a:p>
          <a:p>
            <a:pPr algn="ctr"/>
            <a:r>
              <a:rPr lang="es-ES_tradnl" dirty="0"/>
              <a:t>Selector-n</a:t>
            </a:r>
          </a:p>
        </p:txBody>
      </p:sp>
      <p:graphicFrame>
        <p:nvGraphicFramePr>
          <p:cNvPr id="14" name="3 Marcador de contenido"/>
          <p:cNvGraphicFramePr>
            <a:graphicFrameLocks/>
          </p:cNvGraphicFramePr>
          <p:nvPr/>
        </p:nvGraphicFramePr>
        <p:xfrm>
          <a:off x="395536" y="3356992"/>
          <a:ext cx="8229600" cy="75294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1873980944"/>
              </p:ext>
            </p:extLst>
          </p:nvPr>
        </p:nvGraphicFramePr>
        <p:xfrm>
          <a:off x="457200" y="274638"/>
          <a:ext cx="8229600" cy="634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124744"/>
            <a:ext cx="8229600" cy="4608512"/>
          </a:xfrm>
        </p:spPr>
        <p:style>
          <a:lnRef idx="1">
            <a:schemeClr val="accent3"/>
          </a:lnRef>
          <a:fillRef idx="2">
            <a:schemeClr val="accent3"/>
          </a:fillRef>
          <a:effectRef idx="1">
            <a:schemeClr val="accent3"/>
          </a:effectRef>
          <a:fontRef idx="minor">
            <a:schemeClr val="dk1"/>
          </a:fontRef>
        </p:style>
        <p:txBody>
          <a:bodyPr>
            <a:normAutofit/>
          </a:bodyPr>
          <a:lstStyle/>
          <a:p>
            <a:r>
              <a:rPr lang="es-ES_tradnl" sz="2400" dirty="0"/>
              <a:t>Selectores básicos</a:t>
            </a:r>
          </a:p>
          <a:p>
            <a:pPr lvl="1"/>
            <a:r>
              <a:rPr lang="es-ES_tradnl" sz="2000" dirty="0"/>
              <a:t>Selector universal</a:t>
            </a:r>
          </a:p>
          <a:p>
            <a:pPr lvl="1"/>
            <a:r>
              <a:rPr lang="es-ES_tradnl" sz="2000" dirty="0"/>
              <a:t>Selector de tipo o etiqueta</a:t>
            </a:r>
          </a:p>
          <a:p>
            <a:pPr lvl="1"/>
            <a:r>
              <a:rPr lang="es-ES_tradnl" sz="2000" dirty="0"/>
              <a:t>Selector descendiente o contextual (se vera en anidamiento de selectores)</a:t>
            </a:r>
          </a:p>
          <a:p>
            <a:pPr lvl="1"/>
            <a:r>
              <a:rPr lang="es-ES_tradnl" sz="2000" dirty="0"/>
              <a:t>Selector de clase</a:t>
            </a:r>
          </a:p>
          <a:p>
            <a:pPr lvl="1"/>
            <a:r>
              <a:rPr lang="es-ES_tradnl" sz="2000" dirty="0"/>
              <a:t>Selectores de ID</a:t>
            </a:r>
          </a:p>
          <a:p>
            <a:pPr lvl="1"/>
            <a:r>
              <a:rPr lang="es-ES_tradnl" sz="2000" dirty="0"/>
              <a:t>Combinación de selectores básicos</a:t>
            </a:r>
          </a:p>
          <a:p>
            <a:r>
              <a:rPr lang="es-ES_tradnl" sz="2400" dirty="0"/>
              <a:t>Selectores avanzados</a:t>
            </a:r>
          </a:p>
          <a:p>
            <a:pPr lvl="1"/>
            <a:r>
              <a:rPr lang="es-ES_tradnl" sz="2000" dirty="0"/>
              <a:t>Selector de hijos</a:t>
            </a:r>
          </a:p>
          <a:p>
            <a:pPr lvl="1"/>
            <a:r>
              <a:rPr lang="es-ES_tradnl" sz="2000" dirty="0"/>
              <a:t>Selector adyacente</a:t>
            </a:r>
          </a:p>
          <a:p>
            <a:pPr lvl="1"/>
            <a:r>
              <a:rPr lang="es-ES_tradnl" sz="2000" dirty="0"/>
              <a:t>Selector de atributos</a:t>
            </a:r>
          </a:p>
          <a:p>
            <a:pPr lvl="1"/>
            <a:endParaRPr lang="es-ES_tradnl" sz="2000" dirty="0"/>
          </a:p>
          <a:p>
            <a:pPr>
              <a:buNone/>
            </a:pPr>
            <a:endParaRPr lang="es-ES_tradn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192959612"/>
              </p:ext>
            </p:extLst>
          </p:nvPr>
        </p:nvGraphicFramePr>
        <p:xfrm>
          <a:off x="457200" y="274638"/>
          <a:ext cx="8229600" cy="70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124745"/>
            <a:ext cx="8229600" cy="4968552"/>
          </a:xfrm>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r>
              <a:rPr lang="es-ES" sz="2400" dirty="0"/>
              <a:t>Se utiliza para seleccionar todos los elementos de la página. El siguiente ejemplo elimina el margen y el relleno de todos los elementos HTML (por ahora no es importante fijarse en la parte de la declaración de la regla </a:t>
            </a:r>
            <a:r>
              <a:rPr lang="es-ES" sz="2400" dirty="0" err="1"/>
              <a:t>CSS</a:t>
            </a:r>
            <a:r>
              <a:rPr lang="es-ES" sz="2400" dirty="0"/>
              <a:t>):</a:t>
            </a:r>
          </a:p>
          <a:p>
            <a:pPr lvl="2">
              <a:buNone/>
            </a:pPr>
            <a:r>
              <a:rPr lang="es-ES_tradnl" dirty="0"/>
              <a:t>* {</a:t>
            </a:r>
          </a:p>
          <a:p>
            <a:pPr lvl="2">
              <a:buNone/>
            </a:pPr>
            <a:r>
              <a:rPr lang="es-ES_tradnl" dirty="0"/>
              <a:t> </a:t>
            </a:r>
            <a:r>
              <a:rPr lang="es-ES_tradnl" dirty="0" err="1"/>
              <a:t>margin</a:t>
            </a:r>
            <a:r>
              <a:rPr lang="es-ES_tradnl" dirty="0"/>
              <a:t>: 0;</a:t>
            </a:r>
          </a:p>
          <a:p>
            <a:pPr lvl="2">
              <a:buNone/>
            </a:pPr>
            <a:r>
              <a:rPr lang="es-ES_tradnl" dirty="0"/>
              <a:t> </a:t>
            </a:r>
            <a:r>
              <a:rPr lang="es-ES_tradnl" dirty="0" err="1"/>
              <a:t>padding</a:t>
            </a:r>
            <a:r>
              <a:rPr lang="es-ES_tradnl" dirty="0"/>
              <a:t>: 0;</a:t>
            </a:r>
          </a:p>
          <a:p>
            <a:pPr lvl="2">
              <a:buNone/>
            </a:pPr>
            <a:r>
              <a:rPr lang="es-ES_tradnl" dirty="0"/>
              <a:t> }</a:t>
            </a:r>
          </a:p>
          <a:p>
            <a:r>
              <a:rPr lang="es-ES" sz="2600" dirty="0"/>
              <a:t> </a:t>
            </a:r>
            <a:r>
              <a:rPr lang="es-ES" sz="2400" dirty="0"/>
              <a:t>El selector universal se indica mediante un asterisco (*). A pesar de su sencillez, no se utiliza habitualmente, ya que es difícil que un mismo estilo se pueda aplicar a todos los elementos de una página.</a:t>
            </a:r>
            <a:endParaRPr lang="es-ES" sz="2600" dirty="0"/>
          </a:p>
          <a:p>
            <a:r>
              <a:rPr lang="es-ES" sz="2400" dirty="0"/>
              <a:t>No obstante, sí que se suele combinar con otros selectores y además, forma parte de algunos </a:t>
            </a:r>
            <a:r>
              <a:rPr lang="es-ES" sz="2400" i="1" dirty="0" err="1">
                <a:hlinkClick r:id="rId7"/>
              </a:rPr>
              <a:t>hacks</a:t>
            </a:r>
            <a:r>
              <a:rPr lang="es-ES" sz="2400" dirty="0"/>
              <a:t> muy utilizados, como se verá más adelante</a:t>
            </a:r>
            <a:r>
              <a:rPr lang="es-ES" sz="2600" dirty="0"/>
              <a:t>.</a:t>
            </a:r>
            <a:r>
              <a:rPr lang="es-ES_tradnl" dirty="0"/>
              <a:t>	</a:t>
            </a:r>
          </a:p>
        </p:txBody>
      </p:sp>
      <p:sp>
        <p:nvSpPr>
          <p:cNvPr id="5" name="4 CuadroTexto"/>
          <p:cNvSpPr txBox="1"/>
          <p:nvPr/>
        </p:nvSpPr>
        <p:spPr>
          <a:xfrm>
            <a:off x="323528" y="6211669"/>
            <a:ext cx="8136904" cy="646331"/>
          </a:xfrm>
          <a:prstGeom prst="rect">
            <a:avLst/>
          </a:prstGeom>
          <a:noFill/>
        </p:spPr>
        <p:txBody>
          <a:bodyPr wrap="square" rtlCol="0">
            <a:spAutoFit/>
          </a:bodyPr>
          <a:lstStyle/>
          <a:p>
            <a:r>
              <a:rPr lang="es-ES" dirty="0"/>
              <a:t>Los </a:t>
            </a:r>
            <a:r>
              <a:rPr lang="es-ES" dirty="0" err="1"/>
              <a:t>Hacks</a:t>
            </a:r>
            <a:r>
              <a:rPr lang="es-ES" dirty="0"/>
              <a:t> de </a:t>
            </a:r>
            <a:r>
              <a:rPr lang="es-ES" dirty="0" err="1"/>
              <a:t>CSS</a:t>
            </a:r>
            <a:r>
              <a:rPr lang="es-ES" dirty="0"/>
              <a:t> son recomendaciones para conseguir que una misma declaración de estilos </a:t>
            </a:r>
            <a:r>
              <a:rPr lang="es-ES" dirty="0" err="1"/>
              <a:t>CSS</a:t>
            </a:r>
            <a:r>
              <a:rPr lang="es-ES" dirty="0"/>
              <a:t> actúe de manera distinta en distintos navegadores.</a:t>
            </a:r>
            <a:endParaRPr lang="es-ES_tradn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684152394"/>
              </p:ext>
            </p:extLst>
          </p:nvPr>
        </p:nvGraphicFramePr>
        <p:xfrm>
          <a:off x="179512" y="274638"/>
          <a:ext cx="8784976" cy="70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extLst>
              <p:ext uri="{D42A27DB-BD31-4B8C-83A1-F6EECF244321}">
                <p14:modId xmlns:p14="http://schemas.microsoft.com/office/powerpoint/2010/main" val="1265620602"/>
              </p:ext>
            </p:extLst>
          </p:nvPr>
        </p:nvGraphicFramePr>
        <p:xfrm>
          <a:off x="395536" y="1196752"/>
          <a:ext cx="8229600" cy="5213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Rectángulo redondeado"/>
          <p:cNvSpPr/>
          <p:nvPr/>
        </p:nvSpPr>
        <p:spPr>
          <a:xfrm>
            <a:off x="2051720" y="1340768"/>
            <a:ext cx="1944216" cy="18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6 Rectángulo redondeado"/>
          <p:cNvSpPr/>
          <p:nvPr/>
        </p:nvSpPr>
        <p:spPr>
          <a:xfrm>
            <a:off x="5220072" y="1556792"/>
            <a:ext cx="1872208"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7 Rectángulo redondeado"/>
          <p:cNvSpPr/>
          <p:nvPr/>
        </p:nvSpPr>
        <p:spPr>
          <a:xfrm>
            <a:off x="5220072" y="4797152"/>
            <a:ext cx="1944216" cy="12961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600201"/>
            <a:ext cx="8229600" cy="240486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a:buNone/>
            </a:pPr>
            <a:r>
              <a:rPr lang="es-ES" dirty="0"/>
              <a:t>El siguiente ejemplo aplica diferentes estilos a los titulares y a los párrafos de una página HTML:</a:t>
            </a:r>
            <a:endParaRPr lang="es-ES_tradnl" dirty="0"/>
          </a:p>
          <a:p>
            <a:pPr>
              <a:buNone/>
            </a:pPr>
            <a:endParaRPr lang="es-ES_tradnl" dirty="0"/>
          </a:p>
          <a:p>
            <a:pPr lvl="2">
              <a:buNone/>
            </a:pPr>
            <a:r>
              <a:rPr lang="es-ES_tradnl" dirty="0"/>
              <a:t>h1 { color: red; }</a:t>
            </a:r>
          </a:p>
          <a:p>
            <a:pPr lvl="2">
              <a:buNone/>
            </a:pPr>
            <a:r>
              <a:rPr lang="es-ES_tradnl" dirty="0"/>
              <a:t>h2 { color: </a:t>
            </a:r>
            <a:r>
              <a:rPr lang="es-ES_tradnl" dirty="0" err="1"/>
              <a:t>blue</a:t>
            </a:r>
            <a:r>
              <a:rPr lang="es-ES_tradnl" dirty="0"/>
              <a:t>; }</a:t>
            </a:r>
          </a:p>
          <a:p>
            <a:pPr lvl="2">
              <a:buNone/>
            </a:pPr>
            <a:r>
              <a:rPr lang="es-ES_tradnl" dirty="0"/>
              <a:t>p { color: </a:t>
            </a:r>
            <a:r>
              <a:rPr lang="es-ES_tradnl" dirty="0" err="1"/>
              <a:t>black</a:t>
            </a:r>
            <a:r>
              <a:rPr lang="es-ES_tradnl"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0"/>
          <a:ext cx="8229600" cy="764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Marcador de contenido"/>
          <p:cNvSpPr>
            <a:spLocks noGrp="1"/>
          </p:cNvSpPr>
          <p:nvPr>
            <p:ph idx="1"/>
          </p:nvPr>
        </p:nvSpPr>
        <p:spPr>
          <a:xfrm>
            <a:off x="457200" y="1124745"/>
            <a:ext cx="4330824" cy="4536504"/>
          </a:xfrm>
        </p:spPr>
        <p:style>
          <a:lnRef idx="2">
            <a:schemeClr val="accent3"/>
          </a:lnRef>
          <a:fillRef idx="1">
            <a:schemeClr val="lt1"/>
          </a:fillRef>
          <a:effectRef idx="0">
            <a:schemeClr val="accent3"/>
          </a:effectRef>
          <a:fontRef idx="minor">
            <a:schemeClr val="dk1"/>
          </a:fontRef>
        </p:style>
        <p:txBody>
          <a:bodyPr>
            <a:noAutofit/>
          </a:bodyPr>
          <a:lstStyle/>
          <a:p>
            <a:pPr>
              <a:buNone/>
            </a:pPr>
            <a:r>
              <a:rPr lang="es-ES_tradnl" sz="2000" dirty="0"/>
              <a:t>&lt;!</a:t>
            </a:r>
            <a:r>
              <a:rPr lang="es-ES_tradnl" sz="2000" dirty="0" err="1"/>
              <a:t>DOCTYPE</a:t>
            </a:r>
            <a:r>
              <a:rPr lang="es-ES_tradnl" sz="2000" dirty="0"/>
              <a:t> </a:t>
            </a:r>
            <a:r>
              <a:rPr lang="es-ES_tradnl" sz="2000" dirty="0" err="1"/>
              <a:t>html</a:t>
            </a:r>
            <a:r>
              <a:rPr lang="es-ES_tradnl" sz="2000" dirty="0"/>
              <a:t>&gt;</a:t>
            </a:r>
          </a:p>
          <a:p>
            <a:pPr>
              <a:buNone/>
            </a:pPr>
            <a:r>
              <a:rPr lang="es-ES_tradnl" sz="2000" dirty="0"/>
              <a:t>&lt;</a:t>
            </a:r>
            <a:r>
              <a:rPr lang="es-ES_tradnl" sz="2000" dirty="0" err="1"/>
              <a:t>html</a:t>
            </a:r>
            <a:r>
              <a:rPr lang="es-ES_tradnl" sz="2000" dirty="0"/>
              <a:t>&gt;</a:t>
            </a:r>
          </a:p>
          <a:p>
            <a:pPr>
              <a:buNone/>
            </a:pPr>
            <a:r>
              <a:rPr lang="es-ES_tradnl" sz="2000" dirty="0"/>
              <a:t>&lt;head&gt;</a:t>
            </a:r>
          </a:p>
          <a:p>
            <a:pPr>
              <a:buNone/>
            </a:pPr>
            <a:r>
              <a:rPr lang="es-ES_tradnl" sz="2000" dirty="0"/>
              <a:t>&lt;</a:t>
            </a:r>
            <a:r>
              <a:rPr lang="es-ES_tradnl" sz="2000" dirty="0" err="1"/>
              <a:t>title</a:t>
            </a:r>
            <a:r>
              <a:rPr lang="es-ES_tradnl" sz="2000" dirty="0"/>
              <a:t>&gt;Ejemplo 1&lt;/</a:t>
            </a:r>
            <a:r>
              <a:rPr lang="es-ES_tradnl" sz="2000" dirty="0" err="1"/>
              <a:t>title</a:t>
            </a:r>
            <a:r>
              <a:rPr lang="es-ES_tradnl" sz="2000" dirty="0"/>
              <a:t>&gt;</a:t>
            </a:r>
          </a:p>
          <a:p>
            <a:pPr>
              <a:buNone/>
            </a:pPr>
            <a:r>
              <a:rPr lang="es-ES_tradnl" sz="2000" dirty="0"/>
              <a:t>&lt;</a:t>
            </a:r>
            <a:r>
              <a:rPr lang="es-ES_tradnl" sz="2000" dirty="0" err="1"/>
              <a:t>style</a:t>
            </a:r>
            <a:r>
              <a:rPr lang="es-ES_tradnl" sz="2000" dirty="0"/>
              <a:t>&gt;</a:t>
            </a:r>
          </a:p>
          <a:p>
            <a:pPr>
              <a:buNone/>
            </a:pPr>
            <a:r>
              <a:rPr lang="es-ES_tradnl" sz="2000" dirty="0"/>
              <a:t>h1 {color: </a:t>
            </a:r>
            <a:r>
              <a:rPr lang="es-ES_tradnl" sz="2000" dirty="0" err="1"/>
              <a:t>blue</a:t>
            </a:r>
            <a:r>
              <a:rPr lang="es-ES_tradnl" sz="2000" dirty="0"/>
              <a:t>; </a:t>
            </a:r>
            <a:r>
              <a:rPr lang="es-ES_tradnl" sz="2000" dirty="0" err="1"/>
              <a:t>background</a:t>
            </a:r>
            <a:r>
              <a:rPr lang="es-ES_tradnl" sz="2000" dirty="0"/>
              <a:t>-color: red}</a:t>
            </a:r>
          </a:p>
          <a:p>
            <a:pPr>
              <a:buNone/>
            </a:pPr>
            <a:r>
              <a:rPr lang="es-ES_tradnl" sz="2000" dirty="0"/>
              <a:t>&lt;/</a:t>
            </a:r>
            <a:r>
              <a:rPr lang="es-ES_tradnl" sz="2000" dirty="0" err="1"/>
              <a:t>style</a:t>
            </a:r>
            <a:r>
              <a:rPr lang="es-ES_tradnl" sz="2000" dirty="0"/>
              <a:t>&gt;</a:t>
            </a:r>
          </a:p>
          <a:p>
            <a:pPr>
              <a:buNone/>
            </a:pPr>
            <a:r>
              <a:rPr lang="es-ES_tradnl" sz="2000" dirty="0"/>
              <a:t>&lt;/head&gt;</a:t>
            </a:r>
          </a:p>
          <a:p>
            <a:pPr>
              <a:buNone/>
            </a:pPr>
            <a:r>
              <a:rPr lang="es-ES_tradnl" sz="2000" dirty="0"/>
              <a:t>&lt;</a:t>
            </a:r>
            <a:r>
              <a:rPr lang="es-ES_tradnl" sz="2000" dirty="0" err="1"/>
              <a:t>body</a:t>
            </a:r>
            <a:r>
              <a:rPr lang="es-ES_tradnl" sz="2000" dirty="0"/>
              <a:t>&gt;</a:t>
            </a:r>
          </a:p>
          <a:p>
            <a:pPr>
              <a:buNone/>
            </a:pPr>
            <a:r>
              <a:rPr lang="es-ES_tradnl" sz="2000" dirty="0"/>
              <a:t>&lt;h1&gt;Esto es un título H1&lt;/h1&gt;</a:t>
            </a:r>
          </a:p>
          <a:p>
            <a:pPr>
              <a:buNone/>
            </a:pPr>
            <a:r>
              <a:rPr lang="es-ES_tradnl" sz="2000" dirty="0"/>
              <a:t>&lt;/</a:t>
            </a:r>
            <a:r>
              <a:rPr lang="es-ES_tradnl" sz="2000" dirty="0" err="1"/>
              <a:t>body</a:t>
            </a:r>
            <a:r>
              <a:rPr lang="es-ES_tradnl" sz="2000" dirty="0"/>
              <a:t>&gt;</a:t>
            </a:r>
          </a:p>
          <a:p>
            <a:pPr>
              <a:buNone/>
            </a:pPr>
            <a:r>
              <a:rPr lang="es-ES_tradnl" sz="2000" dirty="0"/>
              <a:t>&lt;/</a:t>
            </a:r>
            <a:r>
              <a:rPr lang="es-ES_tradnl" sz="2000" dirty="0" err="1"/>
              <a:t>html</a:t>
            </a:r>
            <a:r>
              <a:rPr lang="es-ES_tradnl" sz="2000" dirty="0"/>
              <a:t>&gt;</a:t>
            </a:r>
          </a:p>
        </p:txBody>
      </p:sp>
      <p:pic>
        <p:nvPicPr>
          <p:cNvPr id="1026" name="Picture 2"/>
          <p:cNvPicPr>
            <a:picLocks noChangeAspect="1" noChangeArrowheads="1"/>
          </p:cNvPicPr>
          <p:nvPr/>
        </p:nvPicPr>
        <p:blipFill>
          <a:blip r:embed="rId7" cstate="print"/>
          <a:srcRect/>
          <a:stretch>
            <a:fillRect/>
          </a:stretch>
        </p:blipFill>
        <p:spPr bwMode="auto">
          <a:xfrm>
            <a:off x="2981325" y="6165304"/>
            <a:ext cx="6162675" cy="692696"/>
          </a:xfrm>
          <a:prstGeom prst="rect">
            <a:avLst/>
          </a:prstGeom>
          <a:noFill/>
          <a:ln w="9525">
            <a:noFill/>
            <a:miter lim="800000"/>
            <a:headEnd/>
            <a:tailEnd/>
          </a:ln>
        </p:spPr>
      </p:pic>
      <p:sp>
        <p:nvSpPr>
          <p:cNvPr id="7" name="6 CuadroTexto"/>
          <p:cNvSpPr txBox="1"/>
          <p:nvPr/>
        </p:nvSpPr>
        <p:spPr>
          <a:xfrm>
            <a:off x="323528" y="6237312"/>
            <a:ext cx="2304256" cy="369332"/>
          </a:xfrm>
          <a:prstGeom prst="rect">
            <a:avLst/>
          </a:prstGeom>
          <a:noFill/>
        </p:spPr>
        <p:txBody>
          <a:bodyPr wrap="square" rtlCol="0">
            <a:spAutoFit/>
          </a:bodyPr>
          <a:lstStyle/>
          <a:p>
            <a:r>
              <a:rPr lang="es-ES_tradnl" dirty="0"/>
              <a:t>Ejecución del código: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19815624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Marcador de contenido"/>
          <p:cNvGraphicFramePr>
            <a:graphicFrameLocks noGrp="1"/>
          </p:cNvGraphicFramePr>
          <p:nvPr>
            <p:ph idx="1"/>
          </p:nvPr>
        </p:nvGraphicFramePr>
        <p:xfrm>
          <a:off x="457200" y="1600200"/>
          <a:ext cx="8229600" cy="31969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p:cNvPicPr>
            <a:picLocks noChangeAspect="1" noChangeArrowheads="1"/>
          </p:cNvPicPr>
          <p:nvPr/>
        </p:nvPicPr>
        <p:blipFill>
          <a:blip r:embed="rId12" cstate="print"/>
          <a:srcRect/>
          <a:stretch>
            <a:fillRect/>
          </a:stretch>
        </p:blipFill>
        <p:spPr bwMode="auto">
          <a:xfrm>
            <a:off x="827584" y="5013176"/>
            <a:ext cx="4514850" cy="1844824"/>
          </a:xfrm>
          <a:prstGeom prst="rect">
            <a:avLst/>
          </a:prstGeom>
          <a:noFill/>
          <a:ln w="9525">
            <a:noFill/>
            <a:miter lim="800000"/>
            <a:headEnd/>
            <a:tailEnd/>
          </a:ln>
        </p:spPr>
      </p:pic>
      <p:sp>
        <p:nvSpPr>
          <p:cNvPr id="5" name="4 Rectángulo"/>
          <p:cNvSpPr/>
          <p:nvPr/>
        </p:nvSpPr>
        <p:spPr>
          <a:xfrm>
            <a:off x="395536" y="6211669"/>
            <a:ext cx="8208912" cy="646331"/>
          </a:xfrm>
          <a:prstGeom prst="rect">
            <a:avLst/>
          </a:prstGeom>
        </p:spPr>
        <p:txBody>
          <a:bodyPr wrap="square">
            <a:spAutoFit/>
          </a:bodyPr>
          <a:lstStyle/>
          <a:p>
            <a:r>
              <a:rPr lang="es-ES_tradnl" dirty="0">
                <a:hlinkClick r:id="rId13"/>
              </a:rPr>
              <a:t>Para probar el código en línea: </a:t>
            </a:r>
          </a:p>
          <a:p>
            <a:r>
              <a:rPr lang="es-ES_tradnl" dirty="0">
                <a:hlinkClick r:id="rId13"/>
              </a:rPr>
              <a:t>http://www.w3schools.com/tags/tryit.asp?filename=tryhtml_doctype</a:t>
            </a:r>
            <a:endParaRPr lang="es-ES_tradn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209607329"/>
              </p:ext>
            </p:extLst>
          </p:nvPr>
        </p:nvGraphicFramePr>
        <p:xfrm>
          <a:off x="0" y="0"/>
          <a:ext cx="9144000" cy="764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67544" y="980728"/>
          <a:ext cx="7344816" cy="38164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937" name="Rectangle 1"/>
          <p:cNvSpPr>
            <a:spLocks noChangeArrowheads="1"/>
          </p:cNvSpPr>
          <p:nvPr/>
        </p:nvSpPr>
        <p:spPr bwMode="auto">
          <a:xfrm>
            <a:off x="827584" y="5013176"/>
            <a:ext cx="5572038" cy="158238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non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b="1" i="0" u="none" strike="noStrike" cap="none" normalizeH="0" baseline="0" dirty="0">
                <a:ln>
                  <a:noFill/>
                </a:ln>
                <a:solidFill>
                  <a:srgbClr val="222222"/>
                </a:solidFill>
                <a:effectLst/>
                <a:latin typeface="Consolas" pitchFamily="49" charset="0"/>
                <a:cs typeface="Consolas" pitchFamily="49" charset="0"/>
              </a:rPr>
              <a:t>h1</a:t>
            </a:r>
            <a:r>
              <a:rPr kumimoji="0" lang="es-ES_tradnl" b="1" i="0" u="none" strike="noStrike" cap="none" normalizeH="0" baseline="0" dirty="0">
                <a:ln>
                  <a:noFill/>
                </a:ln>
                <a:solidFill>
                  <a:srgbClr val="3E999F"/>
                </a:solidFill>
                <a:effectLst/>
                <a:latin typeface="Consolas" pitchFamily="49" charset="0"/>
                <a:cs typeface="Consolas" pitchFamily="49" charset="0"/>
              </a:rPr>
              <a:t>,</a:t>
            </a:r>
            <a:r>
              <a:rPr kumimoji="0" lang="es-ES_tradnl" b="1" i="0" u="none" strike="noStrike" cap="none" normalizeH="0" baseline="0" dirty="0">
                <a:ln>
                  <a:noFill/>
                </a:ln>
                <a:solidFill>
                  <a:srgbClr val="222222"/>
                </a:solidFill>
                <a:effectLst/>
                <a:latin typeface="Consolas" pitchFamily="49" charset="0"/>
                <a:cs typeface="Consolas" pitchFamily="49" charset="0"/>
              </a:rPr>
              <a:t> h2</a:t>
            </a:r>
            <a:r>
              <a:rPr kumimoji="0" lang="es-ES_tradnl" b="1" i="0" u="none" strike="noStrike" cap="none" normalizeH="0" baseline="0" dirty="0">
                <a:ln>
                  <a:noFill/>
                </a:ln>
                <a:solidFill>
                  <a:srgbClr val="3E999F"/>
                </a:solidFill>
                <a:effectLst/>
                <a:latin typeface="Consolas" pitchFamily="49" charset="0"/>
                <a:cs typeface="Consolas" pitchFamily="49" charset="0"/>
              </a:rPr>
              <a:t>,</a:t>
            </a:r>
            <a:r>
              <a:rPr kumimoji="0" lang="es-ES_tradnl" b="1" i="0" u="none" strike="noStrike" cap="none" normalizeH="0" baseline="0" dirty="0">
                <a:ln>
                  <a:noFill/>
                </a:ln>
                <a:solidFill>
                  <a:srgbClr val="222222"/>
                </a:solidFill>
                <a:effectLst/>
                <a:latin typeface="Consolas" pitchFamily="49" charset="0"/>
                <a:cs typeface="Consolas" pitchFamily="49" charset="0"/>
              </a:rPr>
              <a:t> h3 </a:t>
            </a:r>
            <a:r>
              <a:rPr kumimoji="0" lang="es-ES_tradnl" b="1" i="0" u="none" strike="noStrike" cap="none" normalizeH="0" baseline="0" dirty="0">
                <a:ln>
                  <a:noFill/>
                </a:ln>
                <a:solidFill>
                  <a:srgbClr val="777777"/>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b="1" i="0" u="none" strike="noStrike" cap="none" normalizeH="0" baseline="0" dirty="0">
                <a:ln>
                  <a:noFill/>
                </a:ln>
                <a:solidFill>
                  <a:srgbClr val="222222"/>
                </a:solidFill>
                <a:effectLst/>
                <a:latin typeface="Consolas" pitchFamily="49" charset="0"/>
                <a:cs typeface="Consolas" pitchFamily="49" charset="0"/>
              </a:rPr>
              <a:t> </a:t>
            </a:r>
            <a:r>
              <a:rPr kumimoji="0" lang="es-ES_tradnl" b="1" i="0" u="none" strike="noStrike" cap="none" normalizeH="0" baseline="0" dirty="0">
                <a:ln>
                  <a:noFill/>
                </a:ln>
                <a:solidFill>
                  <a:srgbClr val="8959A8"/>
                </a:solidFill>
                <a:effectLst/>
                <a:latin typeface="Consolas" pitchFamily="49" charset="0"/>
                <a:cs typeface="Consolas" pitchFamily="49" charset="0"/>
              </a:rPr>
              <a:t>color</a:t>
            </a:r>
            <a:r>
              <a:rPr kumimoji="0" lang="es-ES_tradnl" b="1" i="0" u="none" strike="noStrike" cap="none" normalizeH="0" baseline="0" dirty="0">
                <a:ln>
                  <a:noFill/>
                </a:ln>
                <a:solidFill>
                  <a:srgbClr val="3E999F"/>
                </a:solidFill>
                <a:effectLst/>
                <a:latin typeface="Consolas" pitchFamily="49" charset="0"/>
                <a:cs typeface="Consolas" pitchFamily="49" charset="0"/>
              </a:rPr>
              <a:t>:</a:t>
            </a:r>
            <a:r>
              <a:rPr kumimoji="0" lang="es-ES_tradnl" b="1" i="0" u="none" strike="noStrike" cap="none" normalizeH="0" baseline="0" dirty="0">
                <a:ln>
                  <a:noFill/>
                </a:ln>
                <a:solidFill>
                  <a:srgbClr val="222222"/>
                </a:solidFill>
                <a:effectLst/>
                <a:latin typeface="Consolas" pitchFamily="49" charset="0"/>
                <a:cs typeface="Consolas" pitchFamily="49" charset="0"/>
              </a:rPr>
              <a:t> </a:t>
            </a:r>
            <a:r>
              <a:rPr kumimoji="0" lang="es-ES_tradnl" b="1" i="0" u="none" strike="noStrike" cap="none" normalizeH="0" baseline="0" dirty="0">
                <a:ln>
                  <a:noFill/>
                </a:ln>
                <a:solidFill>
                  <a:srgbClr val="C82829"/>
                </a:solidFill>
                <a:effectLst/>
                <a:latin typeface="Consolas" pitchFamily="49" charset="0"/>
                <a:cs typeface="Consolas" pitchFamily="49" charset="0"/>
              </a:rPr>
              <a:t>#8A8E27</a:t>
            </a:r>
            <a:r>
              <a:rPr kumimoji="0" lang="es-ES_tradnl"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b="1" i="0" u="none" strike="noStrike" cap="none" normalizeH="0" baseline="0" dirty="0">
                <a:ln>
                  <a:noFill/>
                </a:ln>
                <a:solidFill>
                  <a:srgbClr val="222222"/>
                </a:solidFill>
                <a:effectLst/>
                <a:latin typeface="Consolas" pitchFamily="49" charset="0"/>
                <a:cs typeface="Consolas" pitchFamily="49" charset="0"/>
              </a:rPr>
              <a:t> </a:t>
            </a:r>
            <a:r>
              <a:rPr kumimoji="0" lang="es-ES_tradnl" b="1" i="0" u="none" strike="noStrike" cap="none" normalizeH="0" baseline="0" dirty="0" err="1">
                <a:ln>
                  <a:noFill/>
                </a:ln>
                <a:solidFill>
                  <a:srgbClr val="8959A8"/>
                </a:solidFill>
                <a:effectLst/>
                <a:latin typeface="Consolas" pitchFamily="49" charset="0"/>
                <a:cs typeface="Consolas" pitchFamily="49" charset="0"/>
              </a:rPr>
              <a:t>font</a:t>
            </a:r>
            <a:r>
              <a:rPr kumimoji="0" lang="es-ES_tradnl" b="1" i="0" u="none" strike="noStrike" cap="none" normalizeH="0" baseline="0" dirty="0">
                <a:ln>
                  <a:noFill/>
                </a:ln>
                <a:solidFill>
                  <a:srgbClr val="8959A8"/>
                </a:solidFill>
                <a:effectLst/>
                <a:latin typeface="Consolas" pitchFamily="49" charset="0"/>
                <a:cs typeface="Consolas" pitchFamily="49" charset="0"/>
              </a:rPr>
              <a:t>-</a:t>
            </a:r>
            <a:r>
              <a:rPr kumimoji="0" lang="es-ES_tradnl" b="1" i="0" u="none" strike="noStrike" cap="none" normalizeH="0" baseline="0" dirty="0" err="1">
                <a:ln>
                  <a:noFill/>
                </a:ln>
                <a:solidFill>
                  <a:srgbClr val="8959A8"/>
                </a:solidFill>
                <a:effectLst/>
                <a:latin typeface="Consolas" pitchFamily="49" charset="0"/>
                <a:cs typeface="Consolas" pitchFamily="49" charset="0"/>
              </a:rPr>
              <a:t>weight</a:t>
            </a:r>
            <a:r>
              <a:rPr kumimoji="0" lang="es-ES_tradnl" b="1" i="0" u="none" strike="noStrike" cap="none" normalizeH="0" baseline="0" dirty="0">
                <a:ln>
                  <a:noFill/>
                </a:ln>
                <a:solidFill>
                  <a:srgbClr val="3E999F"/>
                </a:solidFill>
                <a:effectLst/>
                <a:latin typeface="Consolas" pitchFamily="49" charset="0"/>
                <a:cs typeface="Consolas" pitchFamily="49" charset="0"/>
              </a:rPr>
              <a:t>:</a:t>
            </a:r>
            <a:r>
              <a:rPr kumimoji="0" lang="es-ES_tradnl" b="1" i="0" u="none" strike="noStrike" cap="none" normalizeH="0" baseline="0" dirty="0">
                <a:ln>
                  <a:noFill/>
                </a:ln>
                <a:solidFill>
                  <a:srgbClr val="222222"/>
                </a:solidFill>
                <a:effectLst/>
                <a:latin typeface="Consolas" pitchFamily="49" charset="0"/>
                <a:cs typeface="Consolas" pitchFamily="49" charset="0"/>
              </a:rPr>
              <a:t> </a:t>
            </a:r>
            <a:r>
              <a:rPr kumimoji="0" lang="es-ES_tradnl" b="1" i="0" u="none" strike="noStrike" cap="none" normalizeH="0" baseline="0" dirty="0">
                <a:ln>
                  <a:noFill/>
                </a:ln>
                <a:solidFill>
                  <a:srgbClr val="C82829"/>
                </a:solidFill>
                <a:effectLst/>
                <a:latin typeface="Consolas" pitchFamily="49" charset="0"/>
                <a:cs typeface="Consolas" pitchFamily="49" charset="0"/>
              </a:rPr>
              <a:t>normal</a:t>
            </a:r>
            <a:r>
              <a:rPr kumimoji="0" lang="es-ES_tradnl"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b="1" i="0" u="none" strike="noStrike" cap="none" normalizeH="0" baseline="0" dirty="0">
                <a:ln>
                  <a:noFill/>
                </a:ln>
                <a:solidFill>
                  <a:srgbClr val="222222"/>
                </a:solidFill>
                <a:effectLst/>
                <a:latin typeface="Consolas" pitchFamily="49" charset="0"/>
                <a:cs typeface="Consolas" pitchFamily="49" charset="0"/>
              </a:rPr>
              <a:t> </a:t>
            </a:r>
            <a:r>
              <a:rPr kumimoji="0" lang="es-ES_tradnl" b="1" i="0" u="none" strike="noStrike" cap="none" normalizeH="0" baseline="0" dirty="0" err="1">
                <a:ln>
                  <a:noFill/>
                </a:ln>
                <a:solidFill>
                  <a:srgbClr val="8959A8"/>
                </a:solidFill>
                <a:effectLst/>
                <a:latin typeface="Consolas" pitchFamily="49" charset="0"/>
                <a:cs typeface="Consolas" pitchFamily="49" charset="0"/>
              </a:rPr>
              <a:t>font</a:t>
            </a:r>
            <a:r>
              <a:rPr kumimoji="0" lang="es-ES_tradnl" b="1" i="0" u="none" strike="noStrike" cap="none" normalizeH="0" baseline="0" dirty="0">
                <a:ln>
                  <a:noFill/>
                </a:ln>
                <a:solidFill>
                  <a:srgbClr val="8959A8"/>
                </a:solidFill>
                <a:effectLst/>
                <a:latin typeface="Consolas" pitchFamily="49" charset="0"/>
                <a:cs typeface="Consolas" pitchFamily="49" charset="0"/>
              </a:rPr>
              <a:t>-</a:t>
            </a:r>
            <a:r>
              <a:rPr kumimoji="0" lang="es-ES_tradnl" b="1" i="0" u="none" strike="noStrike" cap="none" normalizeH="0" baseline="0" dirty="0" err="1">
                <a:ln>
                  <a:noFill/>
                </a:ln>
                <a:solidFill>
                  <a:srgbClr val="8959A8"/>
                </a:solidFill>
                <a:effectLst/>
                <a:latin typeface="Consolas" pitchFamily="49" charset="0"/>
                <a:cs typeface="Consolas" pitchFamily="49" charset="0"/>
              </a:rPr>
              <a:t>family</a:t>
            </a:r>
            <a:r>
              <a:rPr kumimoji="0" lang="es-ES_tradnl" b="1" i="0" u="none" strike="noStrike" cap="none" normalizeH="0" baseline="0" dirty="0">
                <a:ln>
                  <a:noFill/>
                </a:ln>
                <a:solidFill>
                  <a:srgbClr val="3E999F"/>
                </a:solidFill>
                <a:effectLst/>
                <a:latin typeface="Consolas" pitchFamily="49" charset="0"/>
                <a:cs typeface="Consolas" pitchFamily="49" charset="0"/>
              </a:rPr>
              <a:t>:</a:t>
            </a:r>
            <a:r>
              <a:rPr kumimoji="0" lang="es-ES_tradnl" b="1" i="0" u="none" strike="noStrike" cap="none" normalizeH="0" baseline="0" dirty="0">
                <a:ln>
                  <a:noFill/>
                </a:ln>
                <a:solidFill>
                  <a:srgbClr val="222222"/>
                </a:solidFill>
                <a:effectLst/>
                <a:latin typeface="Consolas" pitchFamily="49" charset="0"/>
                <a:cs typeface="Consolas" pitchFamily="49" charset="0"/>
              </a:rPr>
              <a:t> </a:t>
            </a:r>
            <a:r>
              <a:rPr kumimoji="0" lang="es-ES_tradnl" b="1" i="0" u="none" strike="noStrike" cap="none" normalizeH="0" baseline="0" dirty="0" err="1">
                <a:ln>
                  <a:noFill/>
                </a:ln>
                <a:solidFill>
                  <a:srgbClr val="222222"/>
                </a:solidFill>
                <a:effectLst/>
                <a:latin typeface="Consolas" pitchFamily="49" charset="0"/>
                <a:cs typeface="Consolas" pitchFamily="49" charset="0"/>
              </a:rPr>
              <a:t>Arial</a:t>
            </a:r>
            <a:r>
              <a:rPr kumimoji="0" lang="es-ES_tradnl" b="1" i="0" u="none" strike="noStrike" cap="none" normalizeH="0" baseline="0" dirty="0">
                <a:ln>
                  <a:noFill/>
                </a:ln>
                <a:solidFill>
                  <a:srgbClr val="3E999F"/>
                </a:solidFill>
                <a:effectLst/>
                <a:latin typeface="Consolas" pitchFamily="49" charset="0"/>
                <a:cs typeface="Consolas" pitchFamily="49" charset="0"/>
              </a:rPr>
              <a:t>,</a:t>
            </a:r>
            <a:r>
              <a:rPr kumimoji="0" lang="es-ES_tradnl" b="1" i="0" u="none" strike="noStrike" cap="none" normalizeH="0" baseline="0" dirty="0">
                <a:ln>
                  <a:noFill/>
                </a:ln>
                <a:solidFill>
                  <a:srgbClr val="222222"/>
                </a:solidFill>
                <a:effectLst/>
                <a:latin typeface="Consolas" pitchFamily="49" charset="0"/>
                <a:cs typeface="Consolas" pitchFamily="49" charset="0"/>
              </a:rPr>
              <a:t> </a:t>
            </a:r>
            <a:r>
              <a:rPr kumimoji="0" lang="es-ES_tradnl" b="1" i="0" u="none" strike="noStrike" cap="none" normalizeH="0" baseline="0" dirty="0" err="1">
                <a:ln>
                  <a:noFill/>
                </a:ln>
                <a:solidFill>
                  <a:srgbClr val="222222"/>
                </a:solidFill>
                <a:effectLst/>
                <a:latin typeface="Consolas" pitchFamily="49" charset="0"/>
                <a:cs typeface="Consolas" pitchFamily="49" charset="0"/>
              </a:rPr>
              <a:t>Helvetica</a:t>
            </a:r>
            <a:r>
              <a:rPr kumimoji="0" lang="es-ES_tradnl" b="1" i="0" u="none" strike="noStrike" cap="none" normalizeH="0" baseline="0" dirty="0">
                <a:ln>
                  <a:noFill/>
                </a:ln>
                <a:solidFill>
                  <a:srgbClr val="3E999F"/>
                </a:solidFill>
                <a:effectLst/>
                <a:latin typeface="Consolas" pitchFamily="49" charset="0"/>
                <a:cs typeface="Consolas" pitchFamily="49" charset="0"/>
              </a:rPr>
              <a:t>,</a:t>
            </a:r>
            <a:r>
              <a:rPr kumimoji="0" lang="es-ES_tradnl" b="1" i="0" u="none" strike="noStrike" cap="none" normalizeH="0" baseline="0" dirty="0">
                <a:ln>
                  <a:noFill/>
                </a:ln>
                <a:solidFill>
                  <a:srgbClr val="222222"/>
                </a:solidFill>
                <a:effectLst/>
                <a:latin typeface="Consolas" pitchFamily="49" charset="0"/>
                <a:cs typeface="Consolas" pitchFamily="49" charset="0"/>
              </a:rPr>
              <a:t> </a:t>
            </a:r>
            <a:r>
              <a:rPr kumimoji="0" lang="es-ES_tradnl" b="1" i="0" u="none" strike="noStrike" cap="none" normalizeH="0" baseline="0" dirty="0" err="1">
                <a:ln>
                  <a:noFill/>
                </a:ln>
                <a:solidFill>
                  <a:srgbClr val="C82829"/>
                </a:solidFill>
                <a:effectLst/>
                <a:latin typeface="Consolas" pitchFamily="49" charset="0"/>
                <a:cs typeface="Consolas" pitchFamily="49" charset="0"/>
              </a:rPr>
              <a:t>sans</a:t>
            </a:r>
            <a:r>
              <a:rPr kumimoji="0" lang="es-ES_tradnl" b="1" i="0" u="none" strike="noStrike" cap="none" normalizeH="0" baseline="0" dirty="0">
                <a:ln>
                  <a:noFill/>
                </a:ln>
                <a:solidFill>
                  <a:srgbClr val="C82829"/>
                </a:solidFill>
                <a:effectLst/>
                <a:latin typeface="Consolas" pitchFamily="49" charset="0"/>
                <a:cs typeface="Consolas" pitchFamily="49" charset="0"/>
              </a:rPr>
              <a:t>-</a:t>
            </a:r>
            <a:r>
              <a:rPr kumimoji="0" lang="es-ES_tradnl" b="1" i="0" u="none" strike="noStrike" cap="none" normalizeH="0" baseline="0" dirty="0" err="1">
                <a:ln>
                  <a:noFill/>
                </a:ln>
                <a:solidFill>
                  <a:srgbClr val="C82829"/>
                </a:solidFill>
                <a:effectLst/>
                <a:latin typeface="Consolas" pitchFamily="49" charset="0"/>
                <a:cs typeface="Consolas" pitchFamily="49" charset="0"/>
              </a:rPr>
              <a:t>serif</a:t>
            </a:r>
            <a:r>
              <a:rPr kumimoji="0" lang="es-ES_tradnl" b="1" i="0" u="none" strike="noStrike" cap="none" normalizeH="0" baseline="0" dirty="0">
                <a:ln>
                  <a:noFill/>
                </a:ln>
                <a:solidFill>
                  <a:srgbClr val="3E999F"/>
                </a:solidFill>
                <a:effectLst/>
                <a:latin typeface="Consolas" pitchFamily="49" charset="0"/>
                <a:cs typeface="Consolas" pitchFamily="49" charset="0"/>
              </a:rPr>
              <a:t>;</a:t>
            </a:r>
            <a:r>
              <a:rPr kumimoji="0" lang="es-ES_tradnl" b="1" i="0" u="none" strike="noStrike" cap="none" normalizeH="0" baseline="0" dirty="0">
                <a:ln>
                  <a:noFill/>
                </a:ln>
                <a:solidFill>
                  <a:srgbClr val="222222"/>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000" b="1" i="0" u="none" strike="noStrike" cap="none" normalizeH="0" baseline="0" dirty="0">
                <a:ln>
                  <a:noFill/>
                </a:ln>
                <a:solidFill>
                  <a:srgbClr val="777777"/>
                </a:solidFill>
                <a:effectLst/>
                <a:latin typeface="Consolas" pitchFamily="49" charset="0"/>
                <a:cs typeface="Consolas" pitchFamily="49" charset="0"/>
              </a:rPr>
              <a:t>}</a:t>
            </a:r>
            <a:r>
              <a:rPr kumimoji="0" lang="es-ES_tradnl" sz="800" b="0" i="0" u="none" strike="noStrike" cap="none" normalizeH="0" baseline="0" dirty="0">
                <a:ln>
                  <a:noFill/>
                </a:ln>
                <a:solidFill>
                  <a:schemeClr val="tx1"/>
                </a:solidFill>
                <a:effectLst/>
                <a:latin typeface="Arial" pitchFamily="34" charset="0"/>
                <a:cs typeface="Arial" pitchFamily="34" charset="0"/>
              </a:rPr>
              <a:t> </a:t>
            </a:r>
            <a:endParaRPr kumimoji="0" lang="es-ES_tradnl"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562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124744"/>
            <a:ext cx="3826768" cy="5400600"/>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a:buNone/>
            </a:pPr>
            <a:r>
              <a:rPr lang="es-ES_tradnl" dirty="0"/>
              <a:t>&lt;!</a:t>
            </a:r>
            <a:r>
              <a:rPr lang="es-ES_tradnl" dirty="0" err="1"/>
              <a:t>DOCTYPE</a:t>
            </a:r>
            <a:r>
              <a:rPr lang="es-ES_tradnl" dirty="0"/>
              <a:t> </a:t>
            </a:r>
            <a:r>
              <a:rPr lang="es-ES_tradnl" dirty="0" err="1"/>
              <a:t>html</a:t>
            </a:r>
            <a:r>
              <a:rPr lang="es-ES_tradnl" dirty="0"/>
              <a:t>&gt;</a:t>
            </a:r>
          </a:p>
          <a:p>
            <a:pPr>
              <a:buNone/>
            </a:pPr>
            <a:r>
              <a:rPr lang="es-ES_tradnl" dirty="0"/>
              <a:t>&lt;</a:t>
            </a:r>
            <a:r>
              <a:rPr lang="es-ES_tradnl" dirty="0" err="1"/>
              <a:t>html</a:t>
            </a:r>
            <a:r>
              <a:rPr lang="es-ES_tradnl" dirty="0"/>
              <a:t>&gt;</a:t>
            </a:r>
          </a:p>
          <a:p>
            <a:pPr>
              <a:buNone/>
            </a:pPr>
            <a:r>
              <a:rPr lang="es-ES_tradnl" dirty="0"/>
              <a:t>&lt;head&gt;</a:t>
            </a:r>
          </a:p>
          <a:p>
            <a:pPr>
              <a:buNone/>
            </a:pPr>
            <a:r>
              <a:rPr lang="es-ES_tradnl" dirty="0"/>
              <a:t>&lt;</a:t>
            </a:r>
            <a:r>
              <a:rPr lang="es-ES_tradnl" dirty="0" err="1"/>
              <a:t>title</a:t>
            </a:r>
            <a:r>
              <a:rPr lang="es-ES_tradnl" dirty="0"/>
              <a:t>&gt;</a:t>
            </a:r>
            <a:r>
              <a:rPr lang="es-ES_tradnl" dirty="0" err="1"/>
              <a:t>Title</a:t>
            </a:r>
            <a:r>
              <a:rPr lang="es-ES_tradnl" dirty="0"/>
              <a:t> of </a:t>
            </a:r>
            <a:r>
              <a:rPr lang="es-ES_tradnl" dirty="0" err="1"/>
              <a:t>the</a:t>
            </a:r>
            <a:r>
              <a:rPr lang="es-ES_tradnl" dirty="0"/>
              <a:t> </a:t>
            </a:r>
            <a:r>
              <a:rPr lang="es-ES_tradnl" dirty="0" err="1"/>
              <a:t>document</a:t>
            </a:r>
            <a:r>
              <a:rPr lang="es-ES_tradnl" dirty="0"/>
              <a:t>&lt;/</a:t>
            </a:r>
            <a:r>
              <a:rPr lang="es-ES_tradnl" dirty="0" err="1"/>
              <a:t>title</a:t>
            </a:r>
            <a:r>
              <a:rPr lang="es-ES_tradnl" dirty="0"/>
              <a:t>&gt;</a:t>
            </a:r>
          </a:p>
          <a:p>
            <a:pPr>
              <a:buNone/>
            </a:pPr>
            <a:r>
              <a:rPr lang="es-ES_tradnl" dirty="0"/>
              <a:t>&lt;</a:t>
            </a:r>
            <a:r>
              <a:rPr lang="es-ES_tradnl" dirty="0" err="1"/>
              <a:t>style</a:t>
            </a:r>
            <a:r>
              <a:rPr lang="es-ES_tradnl" dirty="0"/>
              <a:t>&gt;</a:t>
            </a:r>
          </a:p>
          <a:p>
            <a:pPr>
              <a:buNone/>
            </a:pPr>
            <a:r>
              <a:rPr lang="es-ES_tradnl" dirty="0"/>
              <a:t>h1, h2, h3 {</a:t>
            </a:r>
          </a:p>
          <a:p>
            <a:pPr>
              <a:buNone/>
            </a:pPr>
            <a:r>
              <a:rPr lang="es-ES_tradnl" dirty="0"/>
              <a:t> color: #8A8E27;</a:t>
            </a:r>
          </a:p>
          <a:p>
            <a:pPr>
              <a:buNone/>
            </a:pPr>
            <a:r>
              <a:rPr lang="es-ES_tradnl" dirty="0"/>
              <a:t> </a:t>
            </a:r>
            <a:r>
              <a:rPr lang="es-ES_tradnl" dirty="0" err="1"/>
              <a:t>font-weight</a:t>
            </a:r>
            <a:r>
              <a:rPr lang="es-ES_tradnl" dirty="0"/>
              <a:t>: normal;</a:t>
            </a:r>
          </a:p>
          <a:p>
            <a:pPr>
              <a:buNone/>
            </a:pPr>
            <a:r>
              <a:rPr lang="es-ES_tradnl" dirty="0"/>
              <a:t> </a:t>
            </a:r>
            <a:r>
              <a:rPr lang="es-ES_tradnl" dirty="0" err="1"/>
              <a:t>font-family</a:t>
            </a:r>
            <a:r>
              <a:rPr lang="es-ES_tradnl" dirty="0"/>
              <a:t>: </a:t>
            </a:r>
            <a:r>
              <a:rPr lang="es-ES_tradnl" dirty="0" err="1"/>
              <a:t>Arial</a:t>
            </a:r>
            <a:r>
              <a:rPr lang="es-ES_tradnl" dirty="0"/>
              <a:t>, </a:t>
            </a:r>
            <a:r>
              <a:rPr lang="es-ES_tradnl" dirty="0" err="1"/>
              <a:t>Helvetica</a:t>
            </a:r>
            <a:r>
              <a:rPr lang="es-ES_tradnl" dirty="0"/>
              <a:t>, </a:t>
            </a:r>
            <a:r>
              <a:rPr lang="es-ES_tradnl" dirty="0" err="1"/>
              <a:t>sans-serif</a:t>
            </a:r>
            <a:r>
              <a:rPr lang="es-ES_tradnl" dirty="0"/>
              <a:t>; </a:t>
            </a:r>
          </a:p>
          <a:p>
            <a:pPr>
              <a:buNone/>
            </a:pPr>
            <a:r>
              <a:rPr lang="es-ES_tradnl" dirty="0"/>
              <a:t>} </a:t>
            </a:r>
          </a:p>
          <a:p>
            <a:pPr>
              <a:buNone/>
            </a:pPr>
            <a:r>
              <a:rPr lang="es-ES_tradnl" dirty="0"/>
              <a:t>&lt;/</a:t>
            </a:r>
            <a:r>
              <a:rPr lang="es-ES_tradnl" dirty="0" err="1"/>
              <a:t>style</a:t>
            </a:r>
            <a:r>
              <a:rPr lang="es-ES_tradnl" dirty="0"/>
              <a:t>&gt;</a:t>
            </a:r>
          </a:p>
          <a:p>
            <a:pPr>
              <a:buNone/>
            </a:pPr>
            <a:r>
              <a:rPr lang="es-ES_tradnl" dirty="0"/>
              <a:t>&lt;/head&gt;</a:t>
            </a:r>
          </a:p>
          <a:p>
            <a:pPr>
              <a:buNone/>
            </a:pPr>
            <a:endParaRPr lang="es-ES_tradnl" dirty="0"/>
          </a:p>
          <a:p>
            <a:pPr>
              <a:buNone/>
            </a:pPr>
            <a:r>
              <a:rPr lang="es-ES_tradnl" dirty="0"/>
              <a:t>&lt;</a:t>
            </a:r>
            <a:r>
              <a:rPr lang="es-ES_tradnl" dirty="0" err="1"/>
              <a:t>body</a:t>
            </a:r>
            <a:r>
              <a:rPr lang="es-ES_tradnl" dirty="0"/>
              <a:t>&gt;</a:t>
            </a:r>
          </a:p>
          <a:p>
            <a:pPr>
              <a:buNone/>
            </a:pPr>
            <a:r>
              <a:rPr lang="es-ES_tradnl" dirty="0" err="1"/>
              <a:t>The</a:t>
            </a:r>
            <a:r>
              <a:rPr lang="es-ES_tradnl" dirty="0"/>
              <a:t> </a:t>
            </a:r>
            <a:r>
              <a:rPr lang="es-ES_tradnl" dirty="0" err="1"/>
              <a:t>content</a:t>
            </a:r>
            <a:r>
              <a:rPr lang="es-ES_tradnl" dirty="0"/>
              <a:t> of </a:t>
            </a:r>
            <a:r>
              <a:rPr lang="es-ES_tradnl" dirty="0" err="1"/>
              <a:t>the</a:t>
            </a:r>
            <a:r>
              <a:rPr lang="es-ES_tradnl" dirty="0"/>
              <a:t> </a:t>
            </a:r>
            <a:r>
              <a:rPr lang="es-ES_tradnl" dirty="0" err="1"/>
              <a:t>document</a:t>
            </a:r>
            <a:r>
              <a:rPr lang="es-ES_tradnl" dirty="0"/>
              <a:t>......</a:t>
            </a:r>
          </a:p>
          <a:p>
            <a:pPr>
              <a:buNone/>
            </a:pPr>
            <a:r>
              <a:rPr lang="es-ES_tradnl" dirty="0"/>
              <a:t>&lt;h1&gt;Esta es una línea h1&lt;/h1&gt;</a:t>
            </a:r>
          </a:p>
          <a:p>
            <a:pPr>
              <a:buNone/>
            </a:pPr>
            <a:r>
              <a:rPr lang="es-ES_tradnl" dirty="0"/>
              <a:t>&lt;h2&gt;Esta es una línea h2&lt;/h2&gt;</a:t>
            </a:r>
          </a:p>
          <a:p>
            <a:pPr>
              <a:buNone/>
            </a:pPr>
            <a:r>
              <a:rPr lang="es-ES_tradnl" dirty="0"/>
              <a:t>&lt;h3&gt;Esta es una línea h3&lt;/h3&gt;</a:t>
            </a:r>
          </a:p>
          <a:p>
            <a:pPr>
              <a:buNone/>
            </a:pPr>
            <a:r>
              <a:rPr lang="es-ES_tradnl" dirty="0"/>
              <a:t>&lt;/</a:t>
            </a:r>
            <a:r>
              <a:rPr lang="es-ES_tradnl" dirty="0" err="1"/>
              <a:t>body</a:t>
            </a:r>
            <a:r>
              <a:rPr lang="es-ES_tradnl" dirty="0"/>
              <a:t>&gt;</a:t>
            </a:r>
          </a:p>
          <a:p>
            <a:pPr>
              <a:buNone/>
            </a:pPr>
            <a:endParaRPr lang="es-ES_tradnl" dirty="0"/>
          </a:p>
          <a:p>
            <a:pPr>
              <a:buNone/>
            </a:pPr>
            <a:r>
              <a:rPr lang="es-ES_tradnl" dirty="0"/>
              <a:t>&lt;/</a:t>
            </a:r>
            <a:r>
              <a:rPr lang="es-ES_tradnl" dirty="0" err="1"/>
              <a:t>html</a:t>
            </a:r>
            <a:r>
              <a:rPr lang="es-ES_tradnl" dirty="0"/>
              <a:t>&gt;</a:t>
            </a:r>
          </a:p>
        </p:txBody>
      </p:sp>
      <p:pic>
        <p:nvPicPr>
          <p:cNvPr id="1026" name="Picture 2"/>
          <p:cNvPicPr>
            <a:picLocks noChangeAspect="1" noChangeArrowheads="1"/>
          </p:cNvPicPr>
          <p:nvPr/>
        </p:nvPicPr>
        <p:blipFill>
          <a:blip r:embed="rId7" cstate="print"/>
          <a:srcRect/>
          <a:stretch>
            <a:fillRect/>
          </a:stretch>
        </p:blipFill>
        <p:spPr bwMode="auto">
          <a:xfrm>
            <a:off x="5436096" y="2708920"/>
            <a:ext cx="3171825" cy="14763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67544" y="188640"/>
          <a:ext cx="8229600" cy="576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67544" y="1052736"/>
          <a:ext cx="8229600" cy="5544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7" name="6 Conector recto de flecha"/>
          <p:cNvCxnSpPr/>
          <p:nvPr/>
        </p:nvCxnSpPr>
        <p:spPr>
          <a:xfrm>
            <a:off x="899592" y="292494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899592" y="335699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325085786"/>
              </p:ext>
            </p:extLst>
          </p:nvPr>
        </p:nvGraphicFramePr>
        <p:xfrm>
          <a:off x="0" y="274638"/>
          <a:ext cx="9144000" cy="634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Marcador de contenido"/>
          <p:cNvGraphicFramePr>
            <a:graphicFrameLocks noGrp="1"/>
          </p:cNvGraphicFramePr>
          <p:nvPr>
            <p:ph idx="1"/>
          </p:nvPr>
        </p:nvGraphicFramePr>
        <p:xfrm>
          <a:off x="395536" y="1052736"/>
          <a:ext cx="8291264" cy="5544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30177799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Rectángulo redondeado"/>
          <p:cNvSpPr/>
          <p:nvPr/>
        </p:nvSpPr>
        <p:spPr>
          <a:xfrm>
            <a:off x="5436096" y="1484784"/>
            <a:ext cx="1656184"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6 Rectángulo redondeado"/>
          <p:cNvSpPr/>
          <p:nvPr/>
        </p:nvSpPr>
        <p:spPr>
          <a:xfrm>
            <a:off x="5796136" y="3933056"/>
            <a:ext cx="2736304"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7 Elipse"/>
          <p:cNvSpPr/>
          <p:nvPr/>
        </p:nvSpPr>
        <p:spPr>
          <a:xfrm>
            <a:off x="4211960" y="5157192"/>
            <a:ext cx="1944216"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8 Rectángulo redondeado"/>
          <p:cNvSpPr/>
          <p:nvPr/>
        </p:nvSpPr>
        <p:spPr>
          <a:xfrm>
            <a:off x="1979712" y="1772816"/>
            <a:ext cx="2376264"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600201"/>
            <a:ext cx="4762872" cy="748680"/>
          </a:xfrm>
        </p:spPr>
        <p:txBody>
          <a:bodyPr/>
          <a:lstStyle/>
          <a:p>
            <a:r>
              <a:rPr lang="es-ES_tradnl" dirty="0"/>
              <a:t>p {color: </a:t>
            </a:r>
            <a:r>
              <a:rPr lang="es-ES_tradnl" dirty="0" err="1"/>
              <a:t>blue</a:t>
            </a:r>
            <a:r>
              <a:rPr lang="es-ES_tradnl" dirty="0"/>
              <a:t>}</a:t>
            </a:r>
          </a:p>
        </p:txBody>
      </p:sp>
      <p:pic>
        <p:nvPicPr>
          <p:cNvPr id="3075" name="Picture 3"/>
          <p:cNvPicPr>
            <a:picLocks noChangeAspect="1" noChangeArrowheads="1"/>
          </p:cNvPicPr>
          <p:nvPr/>
        </p:nvPicPr>
        <p:blipFill>
          <a:blip r:embed="rId7" cstate="print"/>
          <a:srcRect/>
          <a:stretch>
            <a:fillRect/>
          </a:stretch>
        </p:blipFill>
        <p:spPr bwMode="auto">
          <a:xfrm>
            <a:off x="6228184" y="1484784"/>
            <a:ext cx="2151881" cy="870703"/>
          </a:xfrm>
          <a:prstGeom prst="rect">
            <a:avLst/>
          </a:prstGeom>
          <a:noFill/>
          <a:ln w="9525">
            <a:noFill/>
            <a:miter lim="800000"/>
            <a:headEnd/>
            <a:tailEnd/>
          </a:ln>
        </p:spPr>
      </p:pic>
      <p:sp>
        <p:nvSpPr>
          <p:cNvPr id="7" name="6 Rectángulo"/>
          <p:cNvSpPr/>
          <p:nvPr/>
        </p:nvSpPr>
        <p:spPr>
          <a:xfrm>
            <a:off x="539552" y="2132857"/>
            <a:ext cx="4499992" cy="452431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_tradnl" dirty="0"/>
              <a:t>&lt;!</a:t>
            </a:r>
            <a:r>
              <a:rPr lang="es-ES_tradnl" dirty="0" err="1"/>
              <a:t>DOCTYPE</a:t>
            </a:r>
            <a:r>
              <a:rPr lang="es-ES_tradnl" dirty="0"/>
              <a:t> </a:t>
            </a:r>
            <a:r>
              <a:rPr lang="es-ES_tradnl" dirty="0" err="1"/>
              <a:t>html</a:t>
            </a:r>
            <a:r>
              <a:rPr lang="es-ES_tradnl" dirty="0"/>
              <a:t>&gt;</a:t>
            </a:r>
          </a:p>
          <a:p>
            <a:r>
              <a:rPr lang="es-ES_tradnl" dirty="0"/>
              <a:t>&lt;</a:t>
            </a:r>
            <a:r>
              <a:rPr lang="es-ES_tradnl" dirty="0" err="1"/>
              <a:t>html</a:t>
            </a:r>
            <a:r>
              <a:rPr lang="es-ES_tradnl" dirty="0"/>
              <a:t>&gt;</a:t>
            </a:r>
          </a:p>
          <a:p>
            <a:r>
              <a:rPr lang="es-ES_tradnl" dirty="0"/>
              <a:t>&lt;head&gt;</a:t>
            </a:r>
          </a:p>
          <a:p>
            <a:r>
              <a:rPr lang="es-ES_tradnl" dirty="0"/>
              <a:t>&lt;</a:t>
            </a:r>
            <a:r>
              <a:rPr lang="es-ES_tradnl" dirty="0" err="1"/>
              <a:t>title</a:t>
            </a:r>
            <a:r>
              <a:rPr lang="es-ES_tradnl" dirty="0"/>
              <a:t>&gt;Ejemplo 4&lt;/</a:t>
            </a:r>
            <a:r>
              <a:rPr lang="es-ES_tradnl" dirty="0" err="1"/>
              <a:t>title</a:t>
            </a:r>
            <a:r>
              <a:rPr lang="es-ES_tradnl" dirty="0"/>
              <a:t>&gt;</a:t>
            </a:r>
          </a:p>
          <a:p>
            <a:r>
              <a:rPr lang="es-ES_tradnl" dirty="0"/>
              <a:t>&lt;</a:t>
            </a:r>
            <a:r>
              <a:rPr lang="es-ES_tradnl" dirty="0" err="1"/>
              <a:t>style</a:t>
            </a:r>
            <a:r>
              <a:rPr lang="es-ES_tradnl" dirty="0"/>
              <a:t>&gt;</a:t>
            </a:r>
          </a:p>
          <a:p>
            <a:r>
              <a:rPr lang="es-ES_tradnl" dirty="0" err="1">
                <a:solidFill>
                  <a:srgbClr val="FF0000"/>
                </a:solidFill>
              </a:rPr>
              <a:t>p.urgente</a:t>
            </a:r>
            <a:r>
              <a:rPr lang="es-ES_tradnl" dirty="0">
                <a:solidFill>
                  <a:srgbClr val="FF0000"/>
                </a:solidFill>
              </a:rPr>
              <a:t>{color: red}</a:t>
            </a:r>
          </a:p>
          <a:p>
            <a:r>
              <a:rPr lang="es-ES_tradnl" dirty="0" err="1">
                <a:solidFill>
                  <a:srgbClr val="FF0000"/>
                </a:solidFill>
              </a:rPr>
              <a:t>p.normal</a:t>
            </a:r>
            <a:r>
              <a:rPr lang="es-ES_tradnl" dirty="0">
                <a:solidFill>
                  <a:srgbClr val="FF0000"/>
                </a:solidFill>
              </a:rPr>
              <a:t>{color: </a:t>
            </a:r>
            <a:r>
              <a:rPr lang="es-ES_tradnl" dirty="0" err="1">
                <a:solidFill>
                  <a:srgbClr val="FF0000"/>
                </a:solidFill>
              </a:rPr>
              <a:t>blue</a:t>
            </a:r>
            <a:r>
              <a:rPr lang="es-ES_tradnl" dirty="0">
                <a:solidFill>
                  <a:srgbClr val="FF0000"/>
                </a:solidFill>
              </a:rPr>
              <a:t>}</a:t>
            </a:r>
          </a:p>
          <a:p>
            <a:r>
              <a:rPr lang="es-ES_tradnl" dirty="0"/>
              <a:t>&lt;/</a:t>
            </a:r>
            <a:r>
              <a:rPr lang="es-ES_tradnl" dirty="0" err="1"/>
              <a:t>style</a:t>
            </a:r>
            <a:r>
              <a:rPr lang="es-ES_tradnl" dirty="0"/>
              <a:t>&gt;</a:t>
            </a:r>
          </a:p>
          <a:p>
            <a:r>
              <a:rPr lang="es-ES_tradnl" dirty="0"/>
              <a:t>&lt;/head&gt;</a:t>
            </a:r>
          </a:p>
          <a:p>
            <a:r>
              <a:rPr lang="es-ES_tradnl" dirty="0"/>
              <a:t>&lt;</a:t>
            </a:r>
            <a:r>
              <a:rPr lang="es-ES_tradnl" dirty="0" err="1"/>
              <a:t>body</a:t>
            </a:r>
            <a:r>
              <a:rPr lang="es-ES_tradnl" dirty="0"/>
              <a:t>&gt;</a:t>
            </a:r>
          </a:p>
          <a:p>
            <a:r>
              <a:rPr lang="es-ES" dirty="0">
                <a:solidFill>
                  <a:srgbClr val="0070C0"/>
                </a:solidFill>
              </a:rPr>
              <a:t>&lt;p </a:t>
            </a:r>
            <a:r>
              <a:rPr lang="es-ES" dirty="0" err="1">
                <a:solidFill>
                  <a:srgbClr val="0070C0"/>
                </a:solidFill>
              </a:rPr>
              <a:t>class</a:t>
            </a:r>
            <a:r>
              <a:rPr lang="es-ES" dirty="0">
                <a:solidFill>
                  <a:srgbClr val="0070C0"/>
                </a:solidFill>
              </a:rPr>
              <a:t>="urgente"&gt;Esto es un párrafo urgente&lt;/p&gt;</a:t>
            </a:r>
          </a:p>
          <a:p>
            <a:r>
              <a:rPr lang="es-ES" dirty="0">
                <a:solidFill>
                  <a:srgbClr val="0070C0"/>
                </a:solidFill>
              </a:rPr>
              <a:t>&lt;p </a:t>
            </a:r>
            <a:r>
              <a:rPr lang="es-ES" dirty="0" err="1">
                <a:solidFill>
                  <a:srgbClr val="0070C0"/>
                </a:solidFill>
              </a:rPr>
              <a:t>class</a:t>
            </a:r>
            <a:r>
              <a:rPr lang="es-ES" dirty="0">
                <a:solidFill>
                  <a:srgbClr val="0070C0"/>
                </a:solidFill>
              </a:rPr>
              <a:t>="normal"&gt;Esto es un párrafo normal&lt;/p&gt;</a:t>
            </a:r>
          </a:p>
          <a:p>
            <a:r>
              <a:rPr lang="es-ES_tradnl" dirty="0"/>
              <a:t>&lt;/</a:t>
            </a:r>
            <a:r>
              <a:rPr lang="es-ES_tradnl" dirty="0" err="1"/>
              <a:t>body</a:t>
            </a:r>
            <a:r>
              <a:rPr lang="es-ES_tradnl" dirty="0"/>
              <a:t>&gt;</a:t>
            </a:r>
          </a:p>
          <a:p>
            <a:r>
              <a:rPr lang="es-ES_tradnl" dirty="0"/>
              <a:t>&lt;/</a:t>
            </a:r>
            <a:r>
              <a:rPr lang="es-ES_tradnl" dirty="0" err="1"/>
              <a:t>html</a:t>
            </a:r>
            <a:r>
              <a:rPr lang="es-ES_tradnl" dirty="0"/>
              <a:t>&gt;</a:t>
            </a:r>
          </a:p>
        </p:txBody>
      </p:sp>
      <p:sp>
        <p:nvSpPr>
          <p:cNvPr id="8" name="7 Flecha derecha"/>
          <p:cNvSpPr/>
          <p:nvPr/>
        </p:nvSpPr>
        <p:spPr>
          <a:xfrm>
            <a:off x="3779912" y="1844824"/>
            <a:ext cx="21602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8 Multiplicar"/>
          <p:cNvSpPr/>
          <p:nvPr/>
        </p:nvSpPr>
        <p:spPr>
          <a:xfrm>
            <a:off x="4572000" y="1628800"/>
            <a:ext cx="864096" cy="5040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8740740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Marcador de contenido"/>
          <p:cNvGraphicFramePr>
            <a:graphicFrameLocks noGrp="1"/>
          </p:cNvGraphicFramePr>
          <p:nvPr>
            <p:ph idx="1"/>
          </p:nvPr>
        </p:nvGraphicFramePr>
        <p:xfrm>
          <a:off x="457200" y="1600201"/>
          <a:ext cx="8229600" cy="1324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098" name="Picture 2"/>
          <p:cNvPicPr>
            <a:picLocks noChangeAspect="1" noChangeArrowheads="1"/>
          </p:cNvPicPr>
          <p:nvPr/>
        </p:nvPicPr>
        <p:blipFill>
          <a:blip r:embed="rId12" cstate="print"/>
          <a:srcRect/>
          <a:stretch>
            <a:fillRect/>
          </a:stretch>
        </p:blipFill>
        <p:spPr bwMode="auto">
          <a:xfrm>
            <a:off x="1691680" y="3501008"/>
            <a:ext cx="4320480" cy="237626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4042671143"/>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507288"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7" name="6 Conector recto de flecha"/>
          <p:cNvCxnSpPr/>
          <p:nvPr/>
        </p:nvCxnSpPr>
        <p:spPr>
          <a:xfrm flipH="1">
            <a:off x="1907704" y="3212976"/>
            <a:ext cx="936104" cy="136815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251520" y="0"/>
          <a:ext cx="8229600" cy="70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980729"/>
            <a:ext cx="7715200" cy="2016224"/>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s-ES_tradnl" sz="2000" dirty="0"/>
              <a:t>&lt;</a:t>
            </a:r>
            <a:r>
              <a:rPr lang="es-ES_tradnl" sz="2000" dirty="0" err="1"/>
              <a:t>body</a:t>
            </a:r>
            <a:r>
              <a:rPr lang="es-ES_tradnl" sz="2000" dirty="0"/>
              <a:t>&gt;</a:t>
            </a:r>
          </a:p>
          <a:p>
            <a:pPr lvl="1">
              <a:buNone/>
            </a:pPr>
            <a:r>
              <a:rPr lang="es-ES_tradnl" sz="2000" dirty="0"/>
              <a:t> &lt;p&gt;</a:t>
            </a:r>
            <a:r>
              <a:rPr lang="es-ES_tradnl" sz="2000" dirty="0" err="1"/>
              <a:t>Lorem</a:t>
            </a:r>
            <a:r>
              <a:rPr lang="es-ES_tradnl" sz="2000" dirty="0"/>
              <a:t> </a:t>
            </a:r>
            <a:r>
              <a:rPr lang="es-ES_tradnl" sz="2000" dirty="0" err="1"/>
              <a:t>ipsum</a:t>
            </a:r>
            <a:r>
              <a:rPr lang="es-ES_tradnl" sz="2000" dirty="0"/>
              <a:t> dolor </a:t>
            </a:r>
            <a:r>
              <a:rPr lang="es-ES_tradnl" sz="2000" dirty="0" err="1"/>
              <a:t>sit</a:t>
            </a:r>
            <a:r>
              <a:rPr lang="es-ES_tradnl" sz="2000" dirty="0"/>
              <a:t> </a:t>
            </a:r>
            <a:r>
              <a:rPr lang="es-ES_tradnl" sz="2000" dirty="0" err="1"/>
              <a:t>amet</a:t>
            </a:r>
            <a:r>
              <a:rPr lang="es-ES_tradnl" sz="2000" dirty="0"/>
              <a:t>...&lt;/p&gt;</a:t>
            </a:r>
          </a:p>
          <a:p>
            <a:pPr lvl="1">
              <a:buNone/>
            </a:pPr>
            <a:r>
              <a:rPr lang="es-ES_tradnl" sz="2000" dirty="0"/>
              <a:t> &lt;p&gt;Nunc sed </a:t>
            </a:r>
            <a:r>
              <a:rPr lang="es-ES_tradnl" sz="2000" dirty="0" err="1"/>
              <a:t>lacus</a:t>
            </a:r>
            <a:r>
              <a:rPr lang="es-ES_tradnl" sz="2000" dirty="0"/>
              <a:t> et </a:t>
            </a:r>
            <a:r>
              <a:rPr lang="es-ES_tradnl" sz="2000" dirty="0" err="1"/>
              <a:t>est</a:t>
            </a:r>
            <a:r>
              <a:rPr lang="es-ES_tradnl" sz="2000" dirty="0"/>
              <a:t> </a:t>
            </a:r>
            <a:r>
              <a:rPr lang="es-ES_tradnl" sz="2000" dirty="0" err="1"/>
              <a:t>adipiscing</a:t>
            </a:r>
            <a:r>
              <a:rPr lang="es-ES_tradnl" sz="2000" dirty="0"/>
              <a:t> </a:t>
            </a:r>
            <a:r>
              <a:rPr lang="es-ES_tradnl" sz="2000" dirty="0" err="1"/>
              <a:t>accumsan</a:t>
            </a:r>
            <a:r>
              <a:rPr lang="es-ES_tradnl" sz="2000" dirty="0"/>
              <a:t>...&lt;/p&gt; </a:t>
            </a:r>
          </a:p>
          <a:p>
            <a:pPr lvl="1">
              <a:buNone/>
            </a:pPr>
            <a:r>
              <a:rPr lang="es-ES_tradnl" sz="2000" dirty="0"/>
              <a:t> &lt;p&gt;</a:t>
            </a:r>
            <a:r>
              <a:rPr lang="es-ES_tradnl" sz="2000" dirty="0" err="1"/>
              <a:t>Class</a:t>
            </a:r>
            <a:r>
              <a:rPr lang="es-ES_tradnl" sz="2000" dirty="0"/>
              <a:t> </a:t>
            </a:r>
            <a:r>
              <a:rPr lang="es-ES_tradnl" sz="2000" dirty="0" err="1"/>
              <a:t>aptent</a:t>
            </a:r>
            <a:r>
              <a:rPr lang="es-ES_tradnl" sz="2000" dirty="0"/>
              <a:t> </a:t>
            </a:r>
            <a:r>
              <a:rPr lang="es-ES_tradnl" sz="2000" dirty="0" err="1"/>
              <a:t>taciti</a:t>
            </a:r>
            <a:r>
              <a:rPr lang="es-ES_tradnl" sz="2000" dirty="0"/>
              <a:t> </a:t>
            </a:r>
            <a:r>
              <a:rPr lang="es-ES_tradnl" sz="2000" dirty="0" err="1"/>
              <a:t>sociosqu</a:t>
            </a:r>
            <a:r>
              <a:rPr lang="es-ES_tradnl" sz="2000" dirty="0"/>
              <a:t> ad </a:t>
            </a:r>
            <a:r>
              <a:rPr lang="es-ES_tradnl" sz="2000" dirty="0" err="1"/>
              <a:t>litora</a:t>
            </a:r>
            <a:r>
              <a:rPr lang="es-ES_tradnl" sz="2000" dirty="0"/>
              <a:t>...&lt;/p&gt;</a:t>
            </a:r>
          </a:p>
          <a:p>
            <a:pPr>
              <a:buNone/>
            </a:pPr>
            <a:r>
              <a:rPr lang="es-ES_tradnl" sz="2000" dirty="0"/>
              <a:t> &lt;/</a:t>
            </a:r>
            <a:r>
              <a:rPr lang="es-ES_tradnl" sz="2000" dirty="0" err="1"/>
              <a:t>body</a:t>
            </a:r>
            <a:r>
              <a:rPr lang="es-ES_tradnl" sz="2000" dirty="0"/>
              <a:t>&gt;</a:t>
            </a:r>
          </a:p>
        </p:txBody>
      </p:sp>
      <p:graphicFrame>
        <p:nvGraphicFramePr>
          <p:cNvPr id="7" name="6 Diagrama"/>
          <p:cNvGraphicFramePr/>
          <p:nvPr/>
        </p:nvGraphicFramePr>
        <p:xfrm>
          <a:off x="395536" y="3375865"/>
          <a:ext cx="7272808" cy="24622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04664"/>
            <a:ext cx="8424936" cy="5976664"/>
          </a:xfrm>
        </p:spPr>
        <p:style>
          <a:lnRef idx="2">
            <a:schemeClr val="accent4"/>
          </a:lnRef>
          <a:fillRef idx="1">
            <a:schemeClr val="lt1"/>
          </a:fillRef>
          <a:effectRef idx="0">
            <a:schemeClr val="accent4"/>
          </a:effectRef>
          <a:fontRef idx="minor">
            <a:schemeClr val="dk1"/>
          </a:fontRef>
        </p:style>
        <p:txBody>
          <a:bodyPr>
            <a:normAutofit/>
          </a:bodyPr>
          <a:lstStyle/>
          <a:p>
            <a:pPr lvl="0"/>
            <a:r>
              <a:rPr lang="es-ES_tradnl" sz="2000" dirty="0"/>
              <a:t>Una de las soluciones más sencillas para aplicar estilos a un solo elemento de la página consiste en utilizar el  atributo </a:t>
            </a:r>
            <a:r>
              <a:rPr lang="es-ES_tradnl" sz="2000" dirty="0" err="1"/>
              <a:t>class</a:t>
            </a:r>
            <a:r>
              <a:rPr lang="es-ES_tradnl" sz="2000" dirty="0"/>
              <a:t> de HTML sobre ese elemento para indicar directamente la regla </a:t>
            </a:r>
            <a:r>
              <a:rPr lang="es-ES_tradnl" sz="2000" dirty="0" err="1"/>
              <a:t>CSS</a:t>
            </a:r>
            <a:r>
              <a:rPr lang="es-ES_tradnl" sz="2000" dirty="0"/>
              <a:t> que se le debe aplicar:</a:t>
            </a:r>
          </a:p>
          <a:p>
            <a:pPr lvl="1">
              <a:buNone/>
            </a:pPr>
            <a:r>
              <a:rPr lang="es-ES_tradnl" sz="1900" b="1" dirty="0"/>
              <a:t>&lt;</a:t>
            </a:r>
            <a:r>
              <a:rPr lang="es-ES_tradnl" sz="1900" b="1" dirty="0" err="1"/>
              <a:t>body</a:t>
            </a:r>
            <a:r>
              <a:rPr lang="es-ES_tradnl" sz="1900" b="1" dirty="0"/>
              <a:t>&gt;</a:t>
            </a:r>
          </a:p>
          <a:p>
            <a:pPr lvl="1">
              <a:buNone/>
            </a:pPr>
            <a:r>
              <a:rPr lang="es-ES_tradnl" sz="1900" b="1" dirty="0"/>
              <a:t> &lt;p </a:t>
            </a:r>
            <a:r>
              <a:rPr lang="es-ES_tradnl" sz="1900" b="1" dirty="0" err="1"/>
              <a:t>class</a:t>
            </a:r>
            <a:r>
              <a:rPr lang="es-ES_tradnl" sz="1900" b="1" dirty="0"/>
              <a:t>="destacado"&gt;</a:t>
            </a:r>
            <a:r>
              <a:rPr lang="es-ES_tradnl" sz="1900" b="1" dirty="0" err="1"/>
              <a:t>Lorem</a:t>
            </a:r>
            <a:r>
              <a:rPr lang="es-ES_tradnl" sz="1900" b="1" dirty="0"/>
              <a:t> </a:t>
            </a:r>
            <a:r>
              <a:rPr lang="es-ES_tradnl" sz="1900" b="1" dirty="0" err="1"/>
              <a:t>ipsum</a:t>
            </a:r>
            <a:r>
              <a:rPr lang="es-ES_tradnl" sz="1900" b="1" dirty="0"/>
              <a:t> dolor </a:t>
            </a:r>
            <a:r>
              <a:rPr lang="es-ES_tradnl" sz="1900" b="1" dirty="0" err="1"/>
              <a:t>sit</a:t>
            </a:r>
            <a:r>
              <a:rPr lang="es-ES_tradnl" sz="1900" b="1" dirty="0"/>
              <a:t> </a:t>
            </a:r>
            <a:r>
              <a:rPr lang="es-ES_tradnl" sz="1900" b="1" dirty="0" err="1"/>
              <a:t>amet</a:t>
            </a:r>
            <a:r>
              <a:rPr lang="es-ES_tradnl" sz="1900" b="1" dirty="0"/>
              <a:t>...&lt;/p&gt; </a:t>
            </a:r>
          </a:p>
          <a:p>
            <a:pPr lvl="1">
              <a:buNone/>
            </a:pPr>
            <a:r>
              <a:rPr lang="es-ES_tradnl" sz="1900" b="1" dirty="0"/>
              <a:t>&lt;p&gt;Nunc sed </a:t>
            </a:r>
            <a:r>
              <a:rPr lang="es-ES_tradnl" sz="1900" b="1" dirty="0" err="1"/>
              <a:t>lacus</a:t>
            </a:r>
            <a:r>
              <a:rPr lang="es-ES_tradnl" sz="1900" b="1" dirty="0"/>
              <a:t> et </a:t>
            </a:r>
            <a:r>
              <a:rPr lang="es-ES_tradnl" sz="1900" b="1" dirty="0" err="1"/>
              <a:t>est</a:t>
            </a:r>
            <a:r>
              <a:rPr lang="es-ES_tradnl" sz="1900" b="1" dirty="0"/>
              <a:t> </a:t>
            </a:r>
            <a:r>
              <a:rPr lang="es-ES_tradnl" sz="1900" b="1" dirty="0" err="1"/>
              <a:t>adipiscing</a:t>
            </a:r>
            <a:r>
              <a:rPr lang="es-ES_tradnl" sz="1900" b="1" dirty="0"/>
              <a:t> </a:t>
            </a:r>
            <a:r>
              <a:rPr lang="es-ES_tradnl" sz="1900" b="1" dirty="0" err="1"/>
              <a:t>accumsan</a:t>
            </a:r>
            <a:r>
              <a:rPr lang="es-ES_tradnl" sz="1900" b="1" dirty="0"/>
              <a:t>...&lt;/p&gt;</a:t>
            </a:r>
          </a:p>
          <a:p>
            <a:pPr lvl="1">
              <a:buNone/>
            </a:pPr>
            <a:r>
              <a:rPr lang="es-ES_tradnl" sz="1900" b="1" dirty="0"/>
              <a:t> &lt;p&gt;</a:t>
            </a:r>
            <a:r>
              <a:rPr lang="es-ES_tradnl" sz="1900" b="1" dirty="0" err="1"/>
              <a:t>Class</a:t>
            </a:r>
            <a:r>
              <a:rPr lang="es-ES_tradnl" sz="1900" b="1" dirty="0"/>
              <a:t> </a:t>
            </a:r>
            <a:r>
              <a:rPr lang="es-ES_tradnl" sz="1900" b="1" dirty="0" err="1"/>
              <a:t>aptent</a:t>
            </a:r>
            <a:r>
              <a:rPr lang="es-ES_tradnl" sz="1900" b="1" dirty="0"/>
              <a:t> </a:t>
            </a:r>
            <a:r>
              <a:rPr lang="es-ES_tradnl" sz="1900" b="1" dirty="0" err="1"/>
              <a:t>taciti</a:t>
            </a:r>
            <a:r>
              <a:rPr lang="es-ES_tradnl" sz="1900" b="1" dirty="0"/>
              <a:t> </a:t>
            </a:r>
            <a:r>
              <a:rPr lang="es-ES_tradnl" sz="1900" b="1" dirty="0" err="1"/>
              <a:t>sociosqu</a:t>
            </a:r>
            <a:r>
              <a:rPr lang="es-ES_tradnl" sz="1900" b="1" dirty="0"/>
              <a:t> ad </a:t>
            </a:r>
            <a:r>
              <a:rPr lang="es-ES_tradnl" sz="1900" b="1" dirty="0" err="1"/>
              <a:t>litora</a:t>
            </a:r>
            <a:r>
              <a:rPr lang="es-ES_tradnl" sz="1900" b="1" dirty="0"/>
              <a:t>...&lt;/p&gt; </a:t>
            </a:r>
          </a:p>
          <a:p>
            <a:pPr lvl="1">
              <a:buNone/>
            </a:pPr>
            <a:r>
              <a:rPr lang="es-ES_tradnl" sz="1900" b="1" dirty="0"/>
              <a:t>&lt;/</a:t>
            </a:r>
            <a:r>
              <a:rPr lang="es-ES_tradnl" sz="1900" b="1" dirty="0" err="1"/>
              <a:t>body</a:t>
            </a:r>
            <a:r>
              <a:rPr lang="es-ES_tradnl" sz="1900" b="1" dirty="0"/>
              <a:t>&gt;</a:t>
            </a:r>
          </a:p>
          <a:p>
            <a:r>
              <a:rPr lang="es-ES" sz="2000" dirty="0"/>
              <a:t>A continuación, se crea en el archivo </a:t>
            </a:r>
            <a:r>
              <a:rPr lang="es-ES" sz="2000" dirty="0" err="1"/>
              <a:t>CSS</a:t>
            </a:r>
            <a:r>
              <a:rPr lang="es-ES" sz="2000" dirty="0"/>
              <a:t> una nueva regla llamada destacado con todos los estilos que se van a aplicar al elemento. Para que el navegador no confunda este selector con los otros tipos de selectores, se prefija el valor del atributo </a:t>
            </a:r>
            <a:r>
              <a:rPr lang="es-ES" sz="2000" dirty="0" err="1"/>
              <a:t>class</a:t>
            </a:r>
            <a:r>
              <a:rPr lang="es-ES" sz="2000" dirty="0"/>
              <a:t> con un punto (.) tal y como muestra el siguiente ejemplo:</a:t>
            </a:r>
          </a:p>
          <a:p>
            <a:pPr lvl="1">
              <a:buNone/>
            </a:pPr>
            <a:r>
              <a:rPr lang="es-ES_tradnl" sz="1800" dirty="0">
                <a:solidFill>
                  <a:srgbClr val="FF0000"/>
                </a:solidFill>
              </a:rPr>
              <a:t>.destacado { color: red; }</a:t>
            </a:r>
          </a:p>
          <a:p>
            <a:r>
              <a:rPr lang="es-ES" sz="2000" dirty="0"/>
              <a:t>El selector .destacado se interpreta como "</a:t>
            </a:r>
            <a:r>
              <a:rPr lang="es-ES" sz="2000" i="1" dirty="0"/>
              <a:t>cualquier elemento de la página cuyo atributo </a:t>
            </a:r>
            <a:r>
              <a:rPr lang="es-ES" sz="2000" i="1" dirty="0" err="1"/>
              <a:t>class</a:t>
            </a:r>
            <a:r>
              <a:rPr lang="es-ES" sz="2000" i="1" dirty="0"/>
              <a:t> sea igual a destacado</a:t>
            </a:r>
            <a:r>
              <a:rPr lang="es-ES" sz="2000" dirty="0"/>
              <a:t>", por lo que solamente el primer párrafo cumple esa condición.</a:t>
            </a:r>
            <a:endParaRPr lang="es-ES_tradnl"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5937523"/>
          </a:xfrm>
        </p:spPr>
        <p:style>
          <a:lnRef idx="2">
            <a:schemeClr val="accent6"/>
          </a:lnRef>
          <a:fillRef idx="1">
            <a:schemeClr val="lt1"/>
          </a:fillRef>
          <a:effectRef idx="0">
            <a:schemeClr val="accent6"/>
          </a:effectRef>
          <a:fontRef idx="minor">
            <a:schemeClr val="dk1"/>
          </a:fontRef>
        </p:style>
        <p:txBody>
          <a:bodyPr>
            <a:normAutofit/>
          </a:bodyPr>
          <a:lstStyle/>
          <a:p>
            <a:r>
              <a:rPr lang="es-ES" sz="2400" dirty="0"/>
              <a:t>La principal característica de este selector es que en una misma página HTML varios elementos diferentes pueden utilizar el mismo valor en el atributo </a:t>
            </a:r>
            <a:r>
              <a:rPr lang="es-ES" sz="2400" dirty="0" err="1"/>
              <a:t>class</a:t>
            </a:r>
            <a:r>
              <a:rPr lang="es-ES" sz="2400" dirty="0"/>
              <a:t>:</a:t>
            </a:r>
          </a:p>
          <a:p>
            <a:pPr lvl="1">
              <a:buNone/>
            </a:pPr>
            <a:r>
              <a:rPr lang="es-ES_tradnl" sz="2400" b="1" dirty="0"/>
              <a:t>&lt;</a:t>
            </a:r>
            <a:r>
              <a:rPr lang="es-ES_tradnl" sz="2400" b="1" dirty="0" err="1"/>
              <a:t>body</a:t>
            </a:r>
            <a:r>
              <a:rPr lang="es-ES_tradnl" sz="2400" b="1" dirty="0"/>
              <a:t>&gt;</a:t>
            </a:r>
          </a:p>
          <a:p>
            <a:pPr lvl="1">
              <a:buNone/>
            </a:pPr>
            <a:r>
              <a:rPr lang="es-ES_tradnl" sz="2400" b="1" dirty="0"/>
              <a:t> &lt;p </a:t>
            </a:r>
            <a:r>
              <a:rPr lang="es-ES_tradnl" sz="2400" b="1" dirty="0" err="1"/>
              <a:t>class</a:t>
            </a:r>
            <a:r>
              <a:rPr lang="es-ES_tradnl" sz="2400" b="1" dirty="0"/>
              <a:t>="destacado"&gt;</a:t>
            </a:r>
            <a:r>
              <a:rPr lang="es-ES_tradnl" sz="2400" b="1" dirty="0" err="1"/>
              <a:t>Lorem</a:t>
            </a:r>
            <a:r>
              <a:rPr lang="es-ES_tradnl" sz="2400" b="1" dirty="0"/>
              <a:t> </a:t>
            </a:r>
            <a:r>
              <a:rPr lang="es-ES_tradnl" sz="2400" b="1" dirty="0" err="1"/>
              <a:t>ipsum</a:t>
            </a:r>
            <a:r>
              <a:rPr lang="es-ES_tradnl" sz="2400" b="1" dirty="0"/>
              <a:t> dolor </a:t>
            </a:r>
            <a:r>
              <a:rPr lang="es-ES_tradnl" sz="2400" b="1" dirty="0" err="1"/>
              <a:t>sit</a:t>
            </a:r>
            <a:r>
              <a:rPr lang="es-ES_tradnl" sz="2400" b="1" dirty="0"/>
              <a:t> </a:t>
            </a:r>
            <a:r>
              <a:rPr lang="es-ES_tradnl" sz="2400" b="1" dirty="0" err="1"/>
              <a:t>amet</a:t>
            </a:r>
            <a:r>
              <a:rPr lang="es-ES_tradnl" sz="2400" b="1" dirty="0"/>
              <a:t>...&lt;/p&gt;</a:t>
            </a:r>
          </a:p>
          <a:p>
            <a:pPr lvl="1">
              <a:buNone/>
            </a:pPr>
            <a:r>
              <a:rPr lang="es-ES_tradnl" sz="2400" b="1" dirty="0"/>
              <a:t> &lt;p&gt;Nunc sed </a:t>
            </a:r>
            <a:r>
              <a:rPr lang="es-ES_tradnl" sz="2400" b="1" dirty="0" err="1"/>
              <a:t>lacus</a:t>
            </a:r>
            <a:r>
              <a:rPr lang="es-ES_tradnl" sz="2400" b="1" dirty="0"/>
              <a:t> et &lt;a </a:t>
            </a:r>
            <a:r>
              <a:rPr lang="es-ES_tradnl" sz="2400" b="1" dirty="0" err="1"/>
              <a:t>href</a:t>
            </a:r>
            <a:r>
              <a:rPr lang="es-ES_tradnl" sz="2400" b="1" dirty="0"/>
              <a:t>="#" </a:t>
            </a:r>
            <a:r>
              <a:rPr lang="es-ES_tradnl" sz="2400" b="1" dirty="0" err="1"/>
              <a:t>class</a:t>
            </a:r>
            <a:r>
              <a:rPr lang="es-ES_tradnl" sz="2400" b="1" dirty="0"/>
              <a:t>="destacado"&gt;</a:t>
            </a:r>
            <a:r>
              <a:rPr lang="es-ES_tradnl" sz="2400" b="1" dirty="0" err="1"/>
              <a:t>est</a:t>
            </a:r>
            <a:r>
              <a:rPr lang="es-ES_tradnl" sz="2400" b="1" dirty="0"/>
              <a:t> </a:t>
            </a:r>
            <a:r>
              <a:rPr lang="es-ES_tradnl" sz="2400" b="1" dirty="0" err="1"/>
              <a:t>adipiscing</a:t>
            </a:r>
            <a:r>
              <a:rPr lang="es-ES_tradnl" sz="2400" b="1" dirty="0"/>
              <a:t>&lt;/a&gt; </a:t>
            </a:r>
            <a:r>
              <a:rPr lang="es-ES_tradnl" sz="2400" b="1" dirty="0" err="1"/>
              <a:t>accumsan</a:t>
            </a:r>
            <a:r>
              <a:rPr lang="es-ES_tradnl" sz="2400" b="1" dirty="0"/>
              <a:t>...&lt;/p&gt;</a:t>
            </a:r>
          </a:p>
          <a:p>
            <a:pPr lvl="1">
              <a:buNone/>
            </a:pPr>
            <a:r>
              <a:rPr lang="es-ES_tradnl" sz="2400" b="1" dirty="0"/>
              <a:t> &lt;p&gt;</a:t>
            </a:r>
            <a:r>
              <a:rPr lang="es-ES_tradnl" sz="2400" b="1" dirty="0" err="1"/>
              <a:t>Class</a:t>
            </a:r>
            <a:r>
              <a:rPr lang="es-ES_tradnl" sz="2400" b="1" dirty="0"/>
              <a:t> </a:t>
            </a:r>
            <a:r>
              <a:rPr lang="es-ES_tradnl" sz="2400" b="1" dirty="0" err="1"/>
              <a:t>aptent</a:t>
            </a:r>
            <a:r>
              <a:rPr lang="es-ES_tradnl" sz="2400" b="1" dirty="0"/>
              <a:t> </a:t>
            </a:r>
            <a:r>
              <a:rPr lang="es-ES_tradnl" sz="2400" b="1" dirty="0" err="1"/>
              <a:t>taciti</a:t>
            </a:r>
            <a:r>
              <a:rPr lang="es-ES_tradnl" sz="2400" b="1" dirty="0"/>
              <a:t> &lt;</a:t>
            </a:r>
            <a:r>
              <a:rPr lang="es-ES_tradnl" sz="2400" b="1" dirty="0" err="1"/>
              <a:t>em</a:t>
            </a:r>
            <a:r>
              <a:rPr lang="es-ES_tradnl" sz="2400" b="1" dirty="0"/>
              <a:t> </a:t>
            </a:r>
            <a:r>
              <a:rPr lang="es-ES_tradnl" sz="2400" b="1" dirty="0" err="1"/>
              <a:t>class</a:t>
            </a:r>
            <a:r>
              <a:rPr lang="es-ES_tradnl" sz="2400" b="1" dirty="0"/>
              <a:t>="destacado"&gt;</a:t>
            </a:r>
            <a:r>
              <a:rPr lang="es-ES_tradnl" sz="2400" b="1" dirty="0" err="1"/>
              <a:t>sociosqu</a:t>
            </a:r>
            <a:r>
              <a:rPr lang="es-ES_tradnl" sz="2400" b="1" dirty="0"/>
              <a:t> ad&lt;/</a:t>
            </a:r>
            <a:r>
              <a:rPr lang="es-ES_tradnl" sz="2400" b="1" dirty="0" err="1"/>
              <a:t>em</a:t>
            </a:r>
            <a:r>
              <a:rPr lang="es-ES_tradnl" sz="2400" b="1" dirty="0"/>
              <a:t>&gt; </a:t>
            </a:r>
            <a:r>
              <a:rPr lang="es-ES_tradnl" sz="2400" b="1" dirty="0" err="1"/>
              <a:t>litora</a:t>
            </a:r>
            <a:r>
              <a:rPr lang="es-ES_tradnl" sz="2400" b="1" dirty="0"/>
              <a:t>...&lt;/p&gt;</a:t>
            </a:r>
          </a:p>
          <a:p>
            <a:pPr lvl="1">
              <a:buNone/>
            </a:pPr>
            <a:r>
              <a:rPr lang="es-ES_tradnl" sz="2400" b="1" dirty="0"/>
              <a:t> &lt;/</a:t>
            </a:r>
            <a:r>
              <a:rPr lang="es-ES_tradnl" sz="2400" b="1" dirty="0" err="1"/>
              <a:t>body</a:t>
            </a:r>
            <a:r>
              <a:rPr lang="es-ES_tradnl" sz="2400" b="1" dirty="0"/>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s-ES" sz="2400" dirty="0"/>
              <a:t>A continuación se muestra otro ejemplo de selectores de clase:</a:t>
            </a:r>
          </a:p>
          <a:p>
            <a:pPr lvl="1">
              <a:buNone/>
            </a:pPr>
            <a:r>
              <a:rPr lang="es-ES_tradnl" sz="1800" b="1" dirty="0"/>
              <a:t>.aviso {</a:t>
            </a:r>
          </a:p>
          <a:p>
            <a:pPr lvl="1">
              <a:buNone/>
            </a:pPr>
            <a:r>
              <a:rPr lang="es-ES_tradnl" sz="1800" b="1" dirty="0"/>
              <a:t> </a:t>
            </a:r>
            <a:r>
              <a:rPr lang="es-ES_tradnl" sz="1800" b="1" dirty="0" err="1"/>
              <a:t>padding</a:t>
            </a:r>
            <a:r>
              <a:rPr lang="es-ES_tradnl" sz="1800" b="1" dirty="0"/>
              <a:t>: 0.5em; </a:t>
            </a:r>
          </a:p>
          <a:p>
            <a:pPr lvl="1">
              <a:buNone/>
            </a:pPr>
            <a:r>
              <a:rPr lang="es-ES_tradnl" sz="1800" b="1" dirty="0" err="1"/>
              <a:t>border</a:t>
            </a:r>
            <a:r>
              <a:rPr lang="es-ES_tradnl" sz="1800" b="1" dirty="0"/>
              <a:t>: 1px </a:t>
            </a:r>
            <a:r>
              <a:rPr lang="es-ES_tradnl" sz="1800" b="1" dirty="0" err="1"/>
              <a:t>solid</a:t>
            </a:r>
            <a:r>
              <a:rPr lang="es-ES_tradnl" sz="1800" b="1" dirty="0"/>
              <a:t> #98be10; </a:t>
            </a:r>
          </a:p>
          <a:p>
            <a:pPr lvl="1">
              <a:buNone/>
            </a:pPr>
            <a:r>
              <a:rPr lang="es-ES_tradnl" sz="1800" b="1" dirty="0" err="1"/>
              <a:t>background</a:t>
            </a:r>
            <a:r>
              <a:rPr lang="es-ES_tradnl" sz="1800" b="1" dirty="0"/>
              <a:t>: #f6feda; </a:t>
            </a:r>
          </a:p>
          <a:p>
            <a:pPr lvl="1">
              <a:buNone/>
            </a:pPr>
            <a:r>
              <a:rPr lang="es-ES_tradnl" sz="1800" b="1" dirty="0"/>
              <a:t>} </a:t>
            </a:r>
          </a:p>
          <a:p>
            <a:pPr lvl="1">
              <a:buNone/>
            </a:pPr>
            <a:r>
              <a:rPr lang="es-ES_tradnl" sz="1800" b="1" dirty="0"/>
              <a:t>  .error {</a:t>
            </a:r>
          </a:p>
          <a:p>
            <a:pPr lvl="1">
              <a:buNone/>
            </a:pPr>
            <a:r>
              <a:rPr lang="es-ES_tradnl" sz="1800" b="1" dirty="0"/>
              <a:t> color: #930; </a:t>
            </a:r>
          </a:p>
          <a:p>
            <a:pPr lvl="1">
              <a:buNone/>
            </a:pPr>
            <a:r>
              <a:rPr lang="es-ES_tradnl" sz="1800" b="1" dirty="0" err="1"/>
              <a:t>font-weight</a:t>
            </a:r>
            <a:r>
              <a:rPr lang="es-ES_tradnl" sz="1800" b="1" dirty="0"/>
              <a:t>: </a:t>
            </a:r>
            <a:r>
              <a:rPr lang="es-ES_tradnl" sz="1800" b="1" dirty="0" err="1"/>
              <a:t>bold</a:t>
            </a:r>
            <a:r>
              <a:rPr lang="es-ES_tradnl" sz="1800" b="1" dirty="0"/>
              <a:t>;</a:t>
            </a:r>
          </a:p>
          <a:p>
            <a:pPr lvl="1">
              <a:buNone/>
            </a:pPr>
            <a:r>
              <a:rPr lang="es-ES_tradnl" sz="1800" b="1" dirty="0"/>
              <a:t> } </a:t>
            </a:r>
          </a:p>
          <a:p>
            <a:pPr lvl="1">
              <a:buNone/>
            </a:pPr>
            <a:r>
              <a:rPr lang="es-ES_tradnl" sz="1800" b="1" dirty="0"/>
              <a:t>&lt;</a:t>
            </a:r>
            <a:r>
              <a:rPr lang="es-ES_tradnl" sz="1800" b="1" dirty="0" err="1"/>
              <a:t>span</a:t>
            </a:r>
            <a:r>
              <a:rPr lang="es-ES_tradnl" sz="1800" b="1" dirty="0"/>
              <a:t> </a:t>
            </a:r>
            <a:r>
              <a:rPr lang="es-ES_tradnl" sz="1800" b="1" dirty="0" err="1"/>
              <a:t>class</a:t>
            </a:r>
            <a:r>
              <a:rPr lang="es-ES_tradnl" sz="1800" b="1" dirty="0"/>
              <a:t>="error"&gt;...&lt;/</a:t>
            </a:r>
            <a:r>
              <a:rPr lang="es-ES_tradnl" sz="1800" b="1" dirty="0" err="1"/>
              <a:t>span</a:t>
            </a:r>
            <a:r>
              <a:rPr lang="es-ES_tradnl" sz="1800" b="1" dirty="0"/>
              <a:t>&gt;</a:t>
            </a:r>
          </a:p>
          <a:p>
            <a:pPr lvl="1">
              <a:buNone/>
            </a:pPr>
            <a:r>
              <a:rPr lang="es-ES_tradnl" sz="1800" b="1" dirty="0"/>
              <a:t>   &lt;</a:t>
            </a:r>
            <a:r>
              <a:rPr lang="es-ES_tradnl" sz="1800" b="1" dirty="0" err="1"/>
              <a:t>div</a:t>
            </a:r>
            <a:r>
              <a:rPr lang="es-ES_tradnl" sz="1800" b="1" dirty="0"/>
              <a:t> </a:t>
            </a:r>
            <a:r>
              <a:rPr lang="es-ES_tradnl" sz="1800" b="1" dirty="0" err="1"/>
              <a:t>class</a:t>
            </a:r>
            <a:r>
              <a:rPr lang="es-ES_tradnl" sz="1800" b="1" dirty="0"/>
              <a:t>="aviso"&gt;...&lt;/</a:t>
            </a:r>
            <a:r>
              <a:rPr lang="es-ES_tradnl" sz="1800" b="1" dirty="0" err="1"/>
              <a:t>div</a:t>
            </a:r>
            <a:r>
              <a:rPr lang="es-ES_tradnl" sz="1800" b="1" dirty="0"/>
              <a:t>&gt;</a:t>
            </a:r>
          </a:p>
          <a:p>
            <a:r>
              <a:rPr lang="es-ES" sz="2200" dirty="0"/>
              <a:t>El elemento &lt;</a:t>
            </a:r>
            <a:r>
              <a:rPr lang="es-ES" sz="2200" dirty="0" err="1"/>
              <a:t>span</a:t>
            </a:r>
            <a:r>
              <a:rPr lang="es-ES" sz="2200" dirty="0"/>
              <a:t>&gt; tiene un atributo </a:t>
            </a:r>
            <a:r>
              <a:rPr lang="es-ES" sz="2200" dirty="0" err="1"/>
              <a:t>class</a:t>
            </a:r>
            <a:r>
              <a:rPr lang="es-ES" sz="2200" dirty="0"/>
              <a:t>="error", por lo que se le aplican las reglas </a:t>
            </a:r>
            <a:r>
              <a:rPr lang="es-ES" sz="2200" dirty="0" err="1"/>
              <a:t>CSS</a:t>
            </a:r>
            <a:r>
              <a:rPr lang="es-ES" sz="2200" dirty="0"/>
              <a:t> indicadas por el </a:t>
            </a:r>
            <a:r>
              <a:rPr lang="es-ES" sz="2200" dirty="0" err="1"/>
              <a:t>selector.error</a:t>
            </a:r>
            <a:r>
              <a:rPr lang="es-ES" sz="2200" dirty="0"/>
              <a:t>.</a:t>
            </a:r>
          </a:p>
          <a:p>
            <a:r>
              <a:rPr lang="es-ES" sz="2200" dirty="0"/>
              <a:t> Por su parte, el elemento &lt;</a:t>
            </a:r>
            <a:r>
              <a:rPr lang="es-ES" sz="2200" dirty="0" err="1"/>
              <a:t>div</a:t>
            </a:r>
            <a:r>
              <a:rPr lang="es-ES" sz="2200" dirty="0"/>
              <a:t>&gt; tiene un atributo </a:t>
            </a:r>
            <a:r>
              <a:rPr lang="es-ES" sz="2200" dirty="0" err="1"/>
              <a:t>class</a:t>
            </a:r>
            <a:r>
              <a:rPr lang="es-ES" sz="2200" dirty="0"/>
              <a:t>="aviso", por lo que su estilo es el que definen las reglas </a:t>
            </a:r>
            <a:r>
              <a:rPr lang="es-ES" sz="2200" dirty="0" err="1"/>
              <a:t>CSS</a:t>
            </a:r>
            <a:r>
              <a:rPr lang="es-ES" sz="2200" dirty="0"/>
              <a:t> del selector .aviso.</a:t>
            </a:r>
            <a:endParaRPr lang="es-ES_tradnl" sz="2200" dirty="0"/>
          </a:p>
          <a:p>
            <a:endParaRPr lang="es-ES_tradnl"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562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980728"/>
            <a:ext cx="8229600" cy="5472608"/>
          </a:xfrm>
        </p:spPr>
        <p:txBody>
          <a:bodyPr>
            <a:normAutofit fontScale="85000" lnSpcReduction="20000"/>
          </a:bodyPr>
          <a:lstStyle/>
          <a:p>
            <a:r>
              <a:rPr lang="es-ES" sz="2400" dirty="0"/>
              <a:t>Si se considera de nuevo el ejemplo anterior:</a:t>
            </a:r>
          </a:p>
          <a:p>
            <a:pPr lvl="1">
              <a:buNone/>
            </a:pPr>
            <a:r>
              <a:rPr lang="es-ES_tradnl" sz="2000" b="1" dirty="0"/>
              <a:t>&lt;</a:t>
            </a:r>
            <a:r>
              <a:rPr lang="es-ES_tradnl" sz="2000" b="1" dirty="0" err="1"/>
              <a:t>body</a:t>
            </a:r>
            <a:r>
              <a:rPr lang="es-ES_tradnl" sz="2000" b="1" dirty="0"/>
              <a:t>&gt;</a:t>
            </a:r>
          </a:p>
          <a:p>
            <a:pPr lvl="1">
              <a:buNone/>
            </a:pPr>
            <a:r>
              <a:rPr lang="es-ES_tradnl" sz="2000" b="1" dirty="0"/>
              <a:t> 	&lt;p </a:t>
            </a:r>
            <a:r>
              <a:rPr lang="es-ES_tradnl" sz="2000" b="1" dirty="0" err="1"/>
              <a:t>class</a:t>
            </a:r>
            <a:r>
              <a:rPr lang="es-ES_tradnl" sz="2000" b="1" dirty="0"/>
              <a:t>="destacado"&gt;</a:t>
            </a:r>
            <a:r>
              <a:rPr lang="es-ES_tradnl" sz="2000" b="1" dirty="0" err="1"/>
              <a:t>Lorem</a:t>
            </a:r>
            <a:r>
              <a:rPr lang="es-ES_tradnl" sz="2000" b="1" dirty="0"/>
              <a:t> </a:t>
            </a:r>
            <a:r>
              <a:rPr lang="es-ES_tradnl" sz="2000" b="1" dirty="0" err="1"/>
              <a:t>ipsum</a:t>
            </a:r>
            <a:r>
              <a:rPr lang="es-ES_tradnl" sz="2000" b="1" dirty="0"/>
              <a:t> dolor </a:t>
            </a:r>
            <a:r>
              <a:rPr lang="es-ES_tradnl" sz="2000" b="1" dirty="0" err="1"/>
              <a:t>sit</a:t>
            </a:r>
            <a:r>
              <a:rPr lang="es-ES_tradnl" sz="2000" b="1" dirty="0"/>
              <a:t> </a:t>
            </a:r>
            <a:r>
              <a:rPr lang="es-ES_tradnl" sz="2000" b="1" dirty="0" err="1"/>
              <a:t>amet</a:t>
            </a:r>
            <a:r>
              <a:rPr lang="es-ES_tradnl" sz="2000" b="1" dirty="0"/>
              <a:t>...&lt;/p&gt;</a:t>
            </a:r>
          </a:p>
          <a:p>
            <a:pPr lvl="1">
              <a:buNone/>
            </a:pPr>
            <a:r>
              <a:rPr lang="es-ES_tradnl" sz="2000" b="1" dirty="0"/>
              <a:t>	 &lt;p&gt;Nunc sed </a:t>
            </a:r>
            <a:r>
              <a:rPr lang="es-ES_tradnl" sz="2000" b="1" dirty="0" err="1"/>
              <a:t>lacus</a:t>
            </a:r>
            <a:r>
              <a:rPr lang="es-ES_tradnl" sz="2000" b="1" dirty="0"/>
              <a:t> et &lt;a </a:t>
            </a:r>
            <a:r>
              <a:rPr lang="es-ES_tradnl" sz="2000" b="1" dirty="0" err="1"/>
              <a:t>href</a:t>
            </a:r>
            <a:r>
              <a:rPr lang="es-ES_tradnl" sz="2000" b="1" dirty="0"/>
              <a:t>="#" </a:t>
            </a:r>
            <a:r>
              <a:rPr lang="es-ES_tradnl" sz="2000" b="1" dirty="0" err="1"/>
              <a:t>class</a:t>
            </a:r>
            <a:r>
              <a:rPr lang="es-ES_tradnl" sz="2000" b="1" dirty="0"/>
              <a:t>="destacado"&gt;</a:t>
            </a:r>
            <a:r>
              <a:rPr lang="es-ES_tradnl" sz="2000" b="1" dirty="0" err="1"/>
              <a:t>est</a:t>
            </a:r>
            <a:r>
              <a:rPr lang="es-ES_tradnl" sz="2000" b="1" dirty="0"/>
              <a:t> </a:t>
            </a:r>
            <a:r>
              <a:rPr lang="es-ES_tradnl" sz="2000" b="1" dirty="0" err="1"/>
              <a:t>adipiscing</a:t>
            </a:r>
            <a:r>
              <a:rPr lang="es-ES_tradnl" sz="2000" b="1" dirty="0"/>
              <a:t>&lt;/a&gt; </a:t>
            </a:r>
            <a:r>
              <a:rPr lang="es-ES_tradnl" sz="2000" b="1" dirty="0" err="1"/>
              <a:t>accumsan</a:t>
            </a:r>
            <a:r>
              <a:rPr lang="es-ES_tradnl" sz="2000" b="1" dirty="0"/>
              <a:t>...&lt;/p&gt; </a:t>
            </a:r>
          </a:p>
          <a:p>
            <a:pPr lvl="1">
              <a:buNone/>
            </a:pPr>
            <a:r>
              <a:rPr lang="es-ES_tradnl" sz="2000" b="1" dirty="0"/>
              <a:t>	&lt;p&gt;</a:t>
            </a:r>
            <a:r>
              <a:rPr lang="es-ES_tradnl" sz="2000" b="1" dirty="0" err="1"/>
              <a:t>Class</a:t>
            </a:r>
            <a:r>
              <a:rPr lang="es-ES_tradnl" sz="2000" b="1" dirty="0"/>
              <a:t> </a:t>
            </a:r>
            <a:r>
              <a:rPr lang="es-ES_tradnl" sz="2000" b="1" dirty="0" err="1"/>
              <a:t>aptent</a:t>
            </a:r>
            <a:r>
              <a:rPr lang="es-ES_tradnl" sz="2000" b="1" dirty="0"/>
              <a:t> </a:t>
            </a:r>
            <a:r>
              <a:rPr lang="es-ES_tradnl" sz="2000" b="1" dirty="0" err="1"/>
              <a:t>taciti</a:t>
            </a:r>
            <a:r>
              <a:rPr lang="es-ES_tradnl" sz="2000" b="1" dirty="0"/>
              <a:t> &lt;</a:t>
            </a:r>
            <a:r>
              <a:rPr lang="es-ES_tradnl" sz="2000" b="1" dirty="0" err="1"/>
              <a:t>em</a:t>
            </a:r>
            <a:r>
              <a:rPr lang="es-ES_tradnl" sz="2000" b="1" dirty="0"/>
              <a:t> </a:t>
            </a:r>
            <a:r>
              <a:rPr lang="es-ES_tradnl" sz="2000" b="1" dirty="0" err="1"/>
              <a:t>class</a:t>
            </a:r>
            <a:r>
              <a:rPr lang="es-ES_tradnl" sz="2000" b="1" dirty="0"/>
              <a:t>="destacado"&gt;</a:t>
            </a:r>
            <a:r>
              <a:rPr lang="es-ES_tradnl" sz="2000" b="1" dirty="0" err="1"/>
              <a:t>sociosqu</a:t>
            </a:r>
            <a:r>
              <a:rPr lang="es-ES_tradnl" sz="2000" b="1" dirty="0"/>
              <a:t> ad&lt;/</a:t>
            </a:r>
            <a:r>
              <a:rPr lang="es-ES_tradnl" sz="2000" b="1" dirty="0" err="1"/>
              <a:t>em</a:t>
            </a:r>
            <a:r>
              <a:rPr lang="es-ES_tradnl" sz="2000" b="1" dirty="0"/>
              <a:t>&gt; </a:t>
            </a:r>
            <a:r>
              <a:rPr lang="es-ES_tradnl" sz="2000" b="1" dirty="0" err="1"/>
              <a:t>litora</a:t>
            </a:r>
            <a:r>
              <a:rPr lang="es-ES_tradnl" sz="2000" b="1" dirty="0"/>
              <a:t>...&lt;/p&gt;</a:t>
            </a:r>
          </a:p>
          <a:p>
            <a:pPr lvl="1">
              <a:buNone/>
            </a:pPr>
            <a:r>
              <a:rPr lang="es-ES_tradnl" sz="2000" b="1" dirty="0"/>
              <a:t> &lt;/</a:t>
            </a:r>
            <a:r>
              <a:rPr lang="es-ES_tradnl" sz="2000" b="1" dirty="0" err="1"/>
              <a:t>body</a:t>
            </a:r>
            <a:r>
              <a:rPr lang="es-ES_tradnl" sz="2000" b="1" dirty="0"/>
              <a:t>&gt;</a:t>
            </a:r>
          </a:p>
          <a:p>
            <a:r>
              <a:rPr lang="es-ES" sz="2400" dirty="0"/>
              <a:t>¿Cómo es posible aplicar estilos solamente al párrafo cuyo atributo </a:t>
            </a:r>
            <a:r>
              <a:rPr lang="es-ES" sz="2400" dirty="0" err="1"/>
              <a:t>class</a:t>
            </a:r>
            <a:r>
              <a:rPr lang="es-ES" sz="2400" dirty="0"/>
              <a:t> sea igual a destacado? </a:t>
            </a:r>
          </a:p>
          <a:p>
            <a:pPr lvl="1"/>
            <a:r>
              <a:rPr lang="es-ES" sz="2000" dirty="0"/>
              <a:t>Combinando el selector de tipo y el selector de clase, se obtiene un selector mucho más específico:</a:t>
            </a:r>
          </a:p>
          <a:p>
            <a:pPr lvl="2">
              <a:buNone/>
            </a:pPr>
            <a:r>
              <a:rPr lang="es-ES" sz="2000" dirty="0" err="1">
                <a:solidFill>
                  <a:srgbClr val="FF0000"/>
                </a:solidFill>
              </a:rPr>
              <a:t>p.destacado</a:t>
            </a:r>
            <a:r>
              <a:rPr lang="es-ES" sz="2000" dirty="0">
                <a:solidFill>
                  <a:srgbClr val="FF0000"/>
                </a:solidFill>
              </a:rPr>
              <a:t> { color: red }</a:t>
            </a:r>
          </a:p>
          <a:p>
            <a:pPr lvl="1"/>
            <a:r>
              <a:rPr lang="es-ES" sz="2200" dirty="0"/>
              <a:t>El selector </a:t>
            </a:r>
            <a:r>
              <a:rPr lang="es-ES" sz="2200" dirty="0" err="1"/>
              <a:t>p.destacado</a:t>
            </a:r>
            <a:r>
              <a:rPr lang="es-ES" sz="2200" dirty="0"/>
              <a:t> se interpreta como </a:t>
            </a:r>
            <a:r>
              <a:rPr lang="es-ES" sz="2200" i="1" dirty="0"/>
              <a:t>"aquellos elementos de tipo &lt;p&gt; que dispongan de un atributo </a:t>
            </a:r>
            <a:r>
              <a:rPr lang="es-ES" sz="2200" i="1" dirty="0" err="1"/>
              <a:t>class</a:t>
            </a:r>
            <a:r>
              <a:rPr lang="es-ES" sz="2200" i="1" dirty="0"/>
              <a:t> con valor destacado"</a:t>
            </a:r>
            <a:r>
              <a:rPr lang="es-ES" sz="2200" dirty="0"/>
              <a:t>.</a:t>
            </a:r>
          </a:p>
          <a:p>
            <a:pPr lvl="1"/>
            <a:r>
              <a:rPr lang="es-ES" sz="2200" dirty="0"/>
              <a:t> De la misma forma, el selector </a:t>
            </a:r>
            <a:r>
              <a:rPr lang="es-ES" sz="2200" dirty="0" err="1"/>
              <a:t>a.destacado</a:t>
            </a:r>
            <a:r>
              <a:rPr lang="es-ES" sz="2200" dirty="0"/>
              <a:t> solamente selecciona los enlaces cuyo atributo </a:t>
            </a:r>
            <a:r>
              <a:rPr lang="es-ES" sz="2200" dirty="0" err="1"/>
              <a:t>class</a:t>
            </a:r>
            <a:r>
              <a:rPr lang="es-ES" sz="2200" dirty="0"/>
              <a:t> sea igual a destacado.</a:t>
            </a:r>
          </a:p>
          <a:p>
            <a:pPr lvl="1"/>
            <a:r>
              <a:rPr lang="es-ES" sz="2400" dirty="0"/>
              <a:t>De lo anterior se deduce que el atributo .destacado es equivalente a *.destacado, por lo que todos los diseñadores obvian el símbolo * al escribir un selector de clase normal.</a:t>
            </a:r>
            <a:endParaRPr lang="es-ES" sz="2200" dirty="0">
              <a:solidFill>
                <a:srgbClr val="FF0000"/>
              </a:solidFill>
            </a:endParaRPr>
          </a:p>
          <a:p>
            <a:pPr>
              <a:buNone/>
            </a:pPr>
            <a:endParaRPr lang="es-ES_tradnl"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222112573"/>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77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196753"/>
            <a:ext cx="8229600" cy="3960440"/>
          </a:xfrm>
        </p:spPr>
        <p:style>
          <a:lnRef idx="2">
            <a:schemeClr val="accent5"/>
          </a:lnRef>
          <a:fillRef idx="1">
            <a:schemeClr val="lt1"/>
          </a:fillRef>
          <a:effectRef idx="0">
            <a:schemeClr val="accent5"/>
          </a:effectRef>
          <a:fontRef idx="minor">
            <a:schemeClr val="dk1"/>
          </a:fontRef>
        </p:style>
        <p:txBody>
          <a:bodyPr>
            <a:normAutofit/>
          </a:bodyPr>
          <a:lstStyle/>
          <a:p>
            <a:pPr lvl="2">
              <a:buNone/>
            </a:pPr>
            <a:r>
              <a:rPr lang="es-ES" b="1" i="1" dirty="0"/>
              <a:t>/* Todos los elementos de tipo "p" con atributo </a:t>
            </a:r>
            <a:r>
              <a:rPr lang="es-ES" b="1" i="1" dirty="0" err="1"/>
              <a:t>class</a:t>
            </a:r>
            <a:r>
              <a:rPr lang="es-ES" b="1" i="1" dirty="0"/>
              <a:t>="aviso" */</a:t>
            </a:r>
          </a:p>
          <a:p>
            <a:pPr lvl="2">
              <a:buNone/>
            </a:pPr>
            <a:r>
              <a:rPr lang="es-ES" b="1" dirty="0"/>
              <a:t> </a:t>
            </a:r>
            <a:r>
              <a:rPr lang="es-ES" b="1" dirty="0" err="1"/>
              <a:t>p.aviso</a:t>
            </a:r>
            <a:r>
              <a:rPr lang="es-ES" b="1" dirty="0"/>
              <a:t> { ... }  </a:t>
            </a:r>
          </a:p>
          <a:p>
            <a:pPr lvl="2">
              <a:buNone/>
            </a:pPr>
            <a:r>
              <a:rPr lang="es-ES" b="1" dirty="0"/>
              <a:t> </a:t>
            </a:r>
            <a:r>
              <a:rPr lang="es-ES" b="1" i="1" dirty="0"/>
              <a:t>/* Todos los elementos con atributo </a:t>
            </a:r>
            <a:r>
              <a:rPr lang="es-ES" b="1" i="1" dirty="0" err="1"/>
              <a:t>class</a:t>
            </a:r>
            <a:r>
              <a:rPr lang="es-ES" b="1" i="1" dirty="0"/>
              <a:t>="aviso" que estén dentro de cualquier elemento de tipo "p" */</a:t>
            </a:r>
          </a:p>
          <a:p>
            <a:pPr lvl="2">
              <a:buNone/>
            </a:pPr>
            <a:r>
              <a:rPr lang="es-ES" b="1" dirty="0"/>
              <a:t> p .aviso { ... }  </a:t>
            </a:r>
          </a:p>
          <a:p>
            <a:pPr lvl="2">
              <a:buNone/>
            </a:pPr>
            <a:r>
              <a:rPr lang="es-ES" b="1" dirty="0"/>
              <a:t> </a:t>
            </a:r>
            <a:r>
              <a:rPr lang="es-ES" b="1" i="1" dirty="0"/>
              <a:t>/* Todos los elementos "p" de la página y todos los elementos con atributo </a:t>
            </a:r>
            <a:r>
              <a:rPr lang="es-ES" b="1" i="1" dirty="0" err="1"/>
              <a:t>class</a:t>
            </a:r>
            <a:r>
              <a:rPr lang="es-ES" b="1" i="1" dirty="0"/>
              <a:t>="aviso" de la página */</a:t>
            </a:r>
            <a:r>
              <a:rPr lang="es-ES" b="1" dirty="0"/>
              <a:t> </a:t>
            </a:r>
          </a:p>
          <a:p>
            <a:pPr lvl="2">
              <a:buNone/>
            </a:pPr>
            <a:r>
              <a:rPr lang="es-ES" b="1" dirty="0"/>
              <a:t>p, .aviso { ... }</a:t>
            </a:r>
            <a:endParaRPr lang="es-ES_tradnl"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264313226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6 Marcador de contenido"/>
          <p:cNvGraphicFramePr>
            <a:graphicFrameLocks noGrp="1"/>
          </p:cNvGraphicFramePr>
          <p:nvPr>
            <p:ph idx="1"/>
          </p:nvPr>
        </p:nvGraphicFramePr>
        <p:xfrm>
          <a:off x="457200" y="1600201"/>
          <a:ext cx="8229600" cy="13967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122" name="Picture 2"/>
          <p:cNvPicPr>
            <a:picLocks noChangeAspect="1" noChangeArrowheads="1"/>
          </p:cNvPicPr>
          <p:nvPr/>
        </p:nvPicPr>
        <p:blipFill>
          <a:blip r:embed="rId12" cstate="print"/>
          <a:srcRect/>
          <a:stretch>
            <a:fillRect/>
          </a:stretch>
        </p:blipFill>
        <p:spPr bwMode="auto">
          <a:xfrm>
            <a:off x="2123728" y="3068960"/>
            <a:ext cx="4824536" cy="325290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0"/>
          <a:ext cx="9144000" cy="764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1043608" y="665312"/>
            <a:ext cx="5987008" cy="6192688"/>
          </a:xfrm>
        </p:spPr>
        <p:style>
          <a:lnRef idx="2">
            <a:schemeClr val="accent5"/>
          </a:lnRef>
          <a:fillRef idx="1">
            <a:schemeClr val="lt1"/>
          </a:fillRef>
          <a:effectRef idx="0">
            <a:schemeClr val="accent5"/>
          </a:effectRef>
          <a:fontRef idx="minor">
            <a:schemeClr val="dk1"/>
          </a:fontRef>
        </p:style>
        <p:txBody>
          <a:bodyPr>
            <a:noAutofit/>
          </a:bodyPr>
          <a:lstStyle/>
          <a:p>
            <a:pPr>
              <a:buNone/>
            </a:pPr>
            <a:r>
              <a:rPr lang="es-ES_tradnl" sz="1600" dirty="0"/>
              <a:t>&lt;</a:t>
            </a:r>
            <a:r>
              <a:rPr lang="es-ES_tradnl" sz="1600" dirty="0" err="1"/>
              <a:t>html</a:t>
            </a:r>
            <a:r>
              <a:rPr lang="es-ES_tradnl" sz="1600" dirty="0"/>
              <a:t>&gt;</a:t>
            </a:r>
          </a:p>
          <a:p>
            <a:pPr>
              <a:buNone/>
            </a:pPr>
            <a:r>
              <a:rPr lang="es-ES_tradnl" sz="1600" dirty="0"/>
              <a:t>&lt;head&gt;</a:t>
            </a:r>
          </a:p>
          <a:p>
            <a:pPr>
              <a:buNone/>
            </a:pPr>
            <a:r>
              <a:rPr lang="es-ES_tradnl" sz="1600" dirty="0"/>
              <a:t>&lt;</a:t>
            </a:r>
            <a:r>
              <a:rPr lang="es-ES_tradnl" sz="1600" dirty="0" err="1"/>
              <a:t>style</a:t>
            </a:r>
            <a:r>
              <a:rPr lang="es-ES_tradnl" sz="1600" dirty="0"/>
              <a:t>&gt;</a:t>
            </a:r>
          </a:p>
          <a:p>
            <a:pPr>
              <a:buNone/>
            </a:pPr>
            <a:r>
              <a:rPr lang="es-ES_tradnl" sz="1600" dirty="0"/>
              <a:t>	.roja {color: red}</a:t>
            </a:r>
          </a:p>
          <a:p>
            <a:pPr>
              <a:buNone/>
            </a:pPr>
            <a:r>
              <a:rPr lang="es-ES_tradnl" sz="1600" dirty="0"/>
              <a:t>	.verde {color: </a:t>
            </a:r>
            <a:r>
              <a:rPr lang="es-ES_tradnl" sz="1600" dirty="0" err="1"/>
              <a:t>green</a:t>
            </a:r>
            <a:r>
              <a:rPr lang="es-ES_tradnl" sz="1600" dirty="0"/>
              <a:t>}</a:t>
            </a:r>
          </a:p>
          <a:p>
            <a:pPr>
              <a:buNone/>
            </a:pPr>
            <a:r>
              <a:rPr lang="es-ES_tradnl" sz="1600" dirty="0"/>
              <a:t>	.azul {color: </a:t>
            </a:r>
            <a:r>
              <a:rPr lang="es-ES_tradnl" sz="1600" dirty="0" err="1"/>
              <a:t>blue</a:t>
            </a:r>
            <a:r>
              <a:rPr lang="es-ES_tradnl" sz="1600" dirty="0"/>
              <a:t>}</a:t>
            </a:r>
          </a:p>
          <a:p>
            <a:pPr>
              <a:buNone/>
            </a:pPr>
            <a:r>
              <a:rPr lang="es-ES_tradnl" sz="1600" dirty="0"/>
              <a:t>	.</a:t>
            </a:r>
            <a:r>
              <a:rPr lang="es-ES_tradnl" sz="1600" dirty="0" err="1"/>
              <a:t>textorojo</a:t>
            </a:r>
            <a:r>
              <a:rPr lang="es-ES_tradnl" sz="1600" dirty="0"/>
              <a:t> { color: red }</a:t>
            </a:r>
          </a:p>
          <a:p>
            <a:pPr>
              <a:buNone/>
            </a:pPr>
            <a:r>
              <a:rPr lang="es-ES_tradnl" sz="1600" dirty="0"/>
              <a:t>	.</a:t>
            </a:r>
            <a:r>
              <a:rPr lang="es-ES_tradnl" sz="1600" dirty="0" err="1"/>
              <a:t>fondoazul</a:t>
            </a:r>
            <a:r>
              <a:rPr lang="es-ES_tradnl" sz="1600" dirty="0"/>
              <a:t> { </a:t>
            </a:r>
            <a:r>
              <a:rPr lang="es-ES_tradnl" sz="1600" dirty="0" err="1"/>
              <a:t>background</a:t>
            </a:r>
            <a:r>
              <a:rPr lang="es-ES_tradnl" sz="1600" dirty="0"/>
              <a:t>-color: </a:t>
            </a:r>
            <a:r>
              <a:rPr lang="es-ES_tradnl" sz="1600" dirty="0" err="1"/>
              <a:t>blue</a:t>
            </a:r>
            <a:r>
              <a:rPr lang="es-ES_tradnl" sz="1600" dirty="0"/>
              <a:t> }</a:t>
            </a:r>
          </a:p>
          <a:p>
            <a:pPr>
              <a:buNone/>
            </a:pPr>
            <a:r>
              <a:rPr lang="es-ES_tradnl" sz="1600" dirty="0"/>
              <a:t>&lt;/</a:t>
            </a:r>
            <a:r>
              <a:rPr lang="es-ES_tradnl" sz="1600" dirty="0" err="1"/>
              <a:t>style</a:t>
            </a:r>
            <a:r>
              <a:rPr lang="es-ES_tradnl" sz="1600" dirty="0"/>
              <a:t>&gt;</a:t>
            </a:r>
          </a:p>
          <a:p>
            <a:pPr>
              <a:buNone/>
            </a:pPr>
            <a:r>
              <a:rPr lang="es-ES_tradnl" sz="1600" dirty="0"/>
              <a:t>&lt;/head&gt;</a:t>
            </a:r>
          </a:p>
          <a:p>
            <a:pPr>
              <a:buNone/>
            </a:pPr>
            <a:r>
              <a:rPr lang="es-ES_tradnl" sz="1600" dirty="0"/>
              <a:t>&lt;</a:t>
            </a:r>
            <a:r>
              <a:rPr lang="es-ES_tradnl" sz="1600" dirty="0" err="1"/>
              <a:t>body</a:t>
            </a:r>
            <a:r>
              <a:rPr lang="es-ES_tradnl" sz="1600" dirty="0"/>
              <a:t>&gt;</a:t>
            </a:r>
          </a:p>
          <a:p>
            <a:pPr>
              <a:buNone/>
            </a:pPr>
            <a:r>
              <a:rPr lang="es-ES" sz="1600" dirty="0"/>
              <a:t>	&lt;h1 </a:t>
            </a:r>
            <a:r>
              <a:rPr lang="es-ES" sz="1600" dirty="0" err="1"/>
              <a:t>class</a:t>
            </a:r>
            <a:r>
              <a:rPr lang="es-ES" sz="1600" dirty="0"/>
              <a:t>="roja"&gt; Un encabezamiento rojo &lt;/h1&gt;</a:t>
            </a:r>
          </a:p>
          <a:p>
            <a:pPr>
              <a:buNone/>
            </a:pPr>
            <a:r>
              <a:rPr lang="pt-BR" sz="1600" dirty="0"/>
              <a:t>	&lt;h1 </a:t>
            </a:r>
            <a:r>
              <a:rPr lang="pt-BR" sz="1600" dirty="0" err="1"/>
              <a:t>class</a:t>
            </a:r>
            <a:r>
              <a:rPr lang="pt-BR" sz="1600" dirty="0"/>
              <a:t>="azul"&gt; </a:t>
            </a:r>
            <a:r>
              <a:rPr lang="pt-BR" sz="1600" dirty="0" err="1"/>
              <a:t>ahora</a:t>
            </a:r>
            <a:r>
              <a:rPr lang="pt-BR" sz="1600" dirty="0"/>
              <a:t> azul &lt;/h1&gt;</a:t>
            </a:r>
          </a:p>
          <a:p>
            <a:pPr>
              <a:buNone/>
            </a:pPr>
            <a:r>
              <a:rPr lang="es-ES_tradnl" sz="1600" dirty="0"/>
              <a:t>	&lt;h1 </a:t>
            </a:r>
            <a:r>
              <a:rPr lang="es-ES_tradnl" sz="1600" dirty="0" err="1"/>
              <a:t>class</a:t>
            </a:r>
            <a:r>
              <a:rPr lang="es-ES_tradnl" sz="1600" dirty="0"/>
              <a:t>="verde"&gt; Y ahora verde &lt;/h1&gt;</a:t>
            </a:r>
          </a:p>
          <a:p>
            <a:pPr>
              <a:buNone/>
            </a:pPr>
            <a:r>
              <a:rPr lang="es-ES" sz="1600" dirty="0"/>
              <a:t>	&lt;p </a:t>
            </a:r>
            <a:r>
              <a:rPr lang="es-ES" sz="1600" dirty="0" err="1"/>
              <a:t>class</a:t>
            </a:r>
            <a:r>
              <a:rPr lang="es-ES" sz="1600" dirty="0"/>
              <a:t>="roja"&gt;Aquí está el párrafo en rojo &lt;/p&gt;</a:t>
            </a:r>
          </a:p>
          <a:p>
            <a:pPr>
              <a:buNone/>
            </a:pPr>
            <a:r>
              <a:rPr lang="pt-BR" sz="1600" dirty="0"/>
              <a:t>	&lt;h1 </a:t>
            </a:r>
            <a:r>
              <a:rPr lang="pt-BR" sz="1600" dirty="0" err="1"/>
              <a:t>class</a:t>
            </a:r>
            <a:r>
              <a:rPr lang="pt-BR" sz="1600" dirty="0"/>
              <a:t>="azul"&gt; </a:t>
            </a:r>
            <a:r>
              <a:rPr lang="pt-BR" sz="1600" dirty="0" err="1"/>
              <a:t>ahora</a:t>
            </a:r>
            <a:r>
              <a:rPr lang="pt-BR" sz="1600" dirty="0"/>
              <a:t> azul &lt;/h1&gt;</a:t>
            </a:r>
          </a:p>
          <a:p>
            <a:pPr>
              <a:buNone/>
            </a:pPr>
            <a:r>
              <a:rPr lang="es-ES_tradnl" sz="1600" dirty="0">
                <a:solidFill>
                  <a:srgbClr val="FF0000"/>
                </a:solidFill>
              </a:rPr>
              <a:t>	&lt;h3 </a:t>
            </a:r>
            <a:r>
              <a:rPr lang="es-ES_tradnl" sz="1600" dirty="0" err="1">
                <a:solidFill>
                  <a:srgbClr val="FF0000"/>
                </a:solidFill>
              </a:rPr>
              <a:t>class</a:t>
            </a:r>
            <a:r>
              <a:rPr lang="es-ES_tradnl" sz="1600" dirty="0">
                <a:solidFill>
                  <a:srgbClr val="FF0000"/>
                </a:solidFill>
              </a:rPr>
              <a:t>="</a:t>
            </a:r>
            <a:r>
              <a:rPr lang="es-ES_tradnl" sz="1600" dirty="0" err="1">
                <a:solidFill>
                  <a:srgbClr val="FF0000"/>
                </a:solidFill>
              </a:rPr>
              <a:t>textorojo</a:t>
            </a:r>
            <a:r>
              <a:rPr lang="es-ES_tradnl" sz="1600" dirty="0">
                <a:solidFill>
                  <a:srgbClr val="FF0000"/>
                </a:solidFill>
              </a:rPr>
              <a:t> </a:t>
            </a:r>
            <a:r>
              <a:rPr lang="es-ES_tradnl" sz="1600" dirty="0" err="1">
                <a:solidFill>
                  <a:srgbClr val="FF0000"/>
                </a:solidFill>
              </a:rPr>
              <a:t>fondoazul</a:t>
            </a:r>
            <a:r>
              <a:rPr lang="es-ES_tradnl" sz="1600" dirty="0">
                <a:solidFill>
                  <a:srgbClr val="FF0000"/>
                </a:solidFill>
              </a:rPr>
              <a:t>"&gt;titulo en rojo, fondo azul&lt;/h3&gt;</a:t>
            </a:r>
          </a:p>
          <a:p>
            <a:pPr>
              <a:buNone/>
            </a:pPr>
            <a:r>
              <a:rPr lang="es-ES" sz="1600" dirty="0"/>
              <a:t>	&lt;p </a:t>
            </a:r>
            <a:r>
              <a:rPr lang="es-ES" sz="1600" dirty="0" err="1"/>
              <a:t>class</a:t>
            </a:r>
            <a:r>
              <a:rPr lang="es-ES" sz="1600" dirty="0"/>
              <a:t>="</a:t>
            </a:r>
            <a:r>
              <a:rPr lang="es-ES" sz="1600" dirty="0" err="1"/>
              <a:t>textorojo</a:t>
            </a:r>
            <a:r>
              <a:rPr lang="es-ES" sz="1600" dirty="0"/>
              <a:t>"&gt;color en rojo; fondo: el que herede de la pagina.&lt;/p&gt;</a:t>
            </a:r>
          </a:p>
          <a:p>
            <a:pPr>
              <a:buNone/>
            </a:pPr>
            <a:r>
              <a:rPr lang="es-ES_tradnl" sz="1600" dirty="0"/>
              <a:t>&lt;/</a:t>
            </a:r>
            <a:r>
              <a:rPr lang="es-ES_tradnl" sz="1600" dirty="0" err="1"/>
              <a:t>body</a:t>
            </a:r>
            <a:r>
              <a:rPr lang="es-ES_tradnl" sz="1600" dirty="0"/>
              <a:t>&gt;</a:t>
            </a:r>
          </a:p>
          <a:p>
            <a:pPr>
              <a:buNone/>
            </a:pPr>
            <a:r>
              <a:rPr lang="es-ES_tradnl" sz="1600" dirty="0"/>
              <a:t>&lt;/</a:t>
            </a:r>
            <a:r>
              <a:rPr lang="es-ES_tradnl" sz="1600" dirty="0" err="1"/>
              <a:t>html</a:t>
            </a:r>
            <a:r>
              <a:rPr lang="es-ES_tradnl" sz="1600" dirty="0"/>
              <a:t>&gt;</a:t>
            </a:r>
          </a:p>
        </p:txBody>
      </p:sp>
      <p:pic>
        <p:nvPicPr>
          <p:cNvPr id="6146" name="Picture 2"/>
          <p:cNvPicPr>
            <a:picLocks noChangeAspect="1" noChangeArrowheads="1"/>
          </p:cNvPicPr>
          <p:nvPr/>
        </p:nvPicPr>
        <p:blipFill>
          <a:blip r:embed="rId7" cstate="print"/>
          <a:srcRect/>
          <a:stretch>
            <a:fillRect/>
          </a:stretch>
        </p:blipFill>
        <p:spPr bwMode="auto">
          <a:xfrm>
            <a:off x="5220072" y="2420888"/>
            <a:ext cx="3228975" cy="11144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836712"/>
            <a:ext cx="8229600" cy="5616624"/>
          </a:xfrm>
        </p:spPr>
        <p:txBody>
          <a:bodyPr>
            <a:normAutofit fontScale="77500" lnSpcReduction="20000"/>
          </a:bodyPr>
          <a:lstStyle/>
          <a:p>
            <a:pPr>
              <a:buNone/>
            </a:pPr>
            <a:r>
              <a:rPr lang="es-ES_tradnl" sz="2400" b="1" dirty="0"/>
              <a:t>&lt;p </a:t>
            </a:r>
            <a:r>
              <a:rPr lang="es-ES_tradnl" sz="2400" b="1" dirty="0" err="1"/>
              <a:t>class</a:t>
            </a:r>
            <a:r>
              <a:rPr lang="es-ES_tradnl" sz="2400" b="1" dirty="0"/>
              <a:t>="especial destacado error"&gt;Párrafo de texto...&lt;/p&gt;</a:t>
            </a:r>
          </a:p>
          <a:p>
            <a:r>
              <a:rPr lang="es-ES" sz="2400" dirty="0"/>
              <a:t>Al párrafo anterior se le aplican los estilos definidos en las reglas .especial, .destacado y .error, por lo que en el siguiente ejemplo, el texto del párrafo se vería de color rojo, en negrita y con un tamaño de letra de 15 píxel:</a:t>
            </a:r>
          </a:p>
          <a:p>
            <a:pPr lvl="1">
              <a:buNone/>
            </a:pPr>
            <a:r>
              <a:rPr lang="es-ES_tradnl" sz="2000" b="1" dirty="0"/>
              <a:t>.error { color: red; }</a:t>
            </a:r>
          </a:p>
          <a:p>
            <a:pPr lvl="1">
              <a:buNone/>
            </a:pPr>
            <a:r>
              <a:rPr lang="es-ES_tradnl" sz="2000" b="1" dirty="0"/>
              <a:t>.destacado { </a:t>
            </a:r>
            <a:r>
              <a:rPr lang="es-ES_tradnl" sz="2000" b="1" dirty="0" err="1"/>
              <a:t>font-size</a:t>
            </a:r>
            <a:r>
              <a:rPr lang="es-ES_tradnl" sz="2000" b="1" dirty="0"/>
              <a:t>: 15px; }</a:t>
            </a:r>
          </a:p>
          <a:p>
            <a:pPr lvl="1">
              <a:buNone/>
            </a:pPr>
            <a:r>
              <a:rPr lang="es-ES_tradnl" sz="2000" b="1" dirty="0"/>
              <a:t>.especial { </a:t>
            </a:r>
            <a:r>
              <a:rPr lang="es-ES_tradnl" sz="2000" b="1" dirty="0" err="1"/>
              <a:t>font-weight</a:t>
            </a:r>
            <a:r>
              <a:rPr lang="es-ES_tradnl" sz="2000" b="1" dirty="0"/>
              <a:t>: </a:t>
            </a:r>
            <a:r>
              <a:rPr lang="es-ES_tradnl" sz="2000" b="1" dirty="0" err="1"/>
              <a:t>bold</a:t>
            </a:r>
            <a:r>
              <a:rPr lang="es-ES_tradnl" sz="2000" b="1" dirty="0"/>
              <a:t>; }</a:t>
            </a:r>
          </a:p>
          <a:p>
            <a:pPr lvl="1">
              <a:buNone/>
            </a:pPr>
            <a:r>
              <a:rPr lang="es-ES_tradnl" sz="2000" b="1" dirty="0"/>
              <a:t>&lt;p </a:t>
            </a:r>
            <a:r>
              <a:rPr lang="es-ES_tradnl" sz="2000" b="1" dirty="0" err="1"/>
              <a:t>class</a:t>
            </a:r>
            <a:r>
              <a:rPr lang="es-ES_tradnl" sz="2000" b="1" dirty="0"/>
              <a:t>="especial destacado error"&gt;Párrafo de texto...&lt;/p&gt;</a:t>
            </a:r>
          </a:p>
          <a:p>
            <a:r>
              <a:rPr lang="es-ES" sz="2400" dirty="0"/>
              <a:t>Si un elemento dispone de un atributo </a:t>
            </a:r>
            <a:r>
              <a:rPr lang="es-ES" sz="2400" dirty="0" err="1"/>
              <a:t>class</a:t>
            </a:r>
            <a:r>
              <a:rPr lang="es-ES" sz="2400" dirty="0"/>
              <a:t> con más de un valor, es posible utilizar un selector más avanzado:</a:t>
            </a:r>
          </a:p>
          <a:p>
            <a:pPr lvl="1">
              <a:buNone/>
            </a:pPr>
            <a:r>
              <a:rPr lang="es-ES_tradnl" sz="2000" b="1" dirty="0"/>
              <a:t>.error { color: red; } </a:t>
            </a:r>
          </a:p>
          <a:p>
            <a:pPr lvl="1">
              <a:buNone/>
            </a:pPr>
            <a:r>
              <a:rPr lang="es-ES_tradnl" sz="2000" b="1" dirty="0"/>
              <a:t>.</a:t>
            </a:r>
            <a:r>
              <a:rPr lang="es-ES_tradnl" sz="2000" b="1" dirty="0" err="1"/>
              <a:t>error.destacado</a:t>
            </a:r>
            <a:r>
              <a:rPr lang="es-ES_tradnl" sz="2000" b="1" dirty="0"/>
              <a:t> { color: </a:t>
            </a:r>
            <a:r>
              <a:rPr lang="es-ES_tradnl" sz="2000" b="1" dirty="0" err="1"/>
              <a:t>blue</a:t>
            </a:r>
            <a:r>
              <a:rPr lang="es-ES_tradnl" sz="2000" b="1" dirty="0"/>
              <a:t>; }</a:t>
            </a:r>
          </a:p>
          <a:p>
            <a:pPr lvl="1">
              <a:buNone/>
            </a:pPr>
            <a:r>
              <a:rPr lang="es-ES_tradnl" sz="2000" b="1" dirty="0"/>
              <a:t> .destacado { </a:t>
            </a:r>
            <a:r>
              <a:rPr lang="es-ES_tradnl" sz="2000" b="1" dirty="0" err="1"/>
              <a:t>font-size</a:t>
            </a:r>
            <a:r>
              <a:rPr lang="es-ES_tradnl" sz="2000" b="1" dirty="0"/>
              <a:t>: 15px; } </a:t>
            </a:r>
          </a:p>
          <a:p>
            <a:pPr lvl="1">
              <a:buNone/>
            </a:pPr>
            <a:r>
              <a:rPr lang="es-ES_tradnl" sz="2000" b="1" dirty="0"/>
              <a:t>.especial { </a:t>
            </a:r>
            <a:r>
              <a:rPr lang="es-ES_tradnl" sz="2000" b="1" dirty="0" err="1"/>
              <a:t>font-weight</a:t>
            </a:r>
            <a:r>
              <a:rPr lang="es-ES_tradnl" sz="2000" b="1" dirty="0"/>
              <a:t>: </a:t>
            </a:r>
            <a:r>
              <a:rPr lang="es-ES_tradnl" sz="2000" b="1" dirty="0" err="1"/>
              <a:t>bold</a:t>
            </a:r>
            <a:r>
              <a:rPr lang="es-ES_tradnl" sz="2000" b="1" dirty="0"/>
              <a:t>; } </a:t>
            </a:r>
          </a:p>
          <a:p>
            <a:pPr>
              <a:buNone/>
            </a:pPr>
            <a:r>
              <a:rPr lang="es-ES_tradnl" sz="2400" b="1" dirty="0"/>
              <a:t> &lt;p </a:t>
            </a:r>
            <a:r>
              <a:rPr lang="es-ES_tradnl" sz="2400" b="1" dirty="0" err="1"/>
              <a:t>class</a:t>
            </a:r>
            <a:r>
              <a:rPr lang="es-ES_tradnl" sz="2400" b="1" dirty="0"/>
              <a:t>="especial destacado error"&gt;Párrafo de texto...&lt;/p&gt;</a:t>
            </a:r>
          </a:p>
          <a:p>
            <a:r>
              <a:rPr lang="es-ES" sz="2600" dirty="0"/>
              <a:t>En el ejemplo anterior, el color de la letra del texto es azul y no rojo.</a:t>
            </a:r>
          </a:p>
          <a:p>
            <a:pPr lvl="1">
              <a:buNone/>
            </a:pPr>
            <a:r>
              <a:rPr lang="es-ES" sz="2200" dirty="0"/>
              <a:t> </a:t>
            </a:r>
            <a:r>
              <a:rPr lang="es-ES" sz="2300" dirty="0"/>
              <a:t>El motivo es que se ha utilizado un selector de clase múltiple .</a:t>
            </a:r>
            <a:r>
              <a:rPr lang="es-ES" sz="2300" dirty="0" err="1"/>
              <a:t>error.destacado</a:t>
            </a:r>
            <a:r>
              <a:rPr lang="es-ES" sz="2300" dirty="0"/>
              <a:t>, que se interpreta como "aquellos elementos de la página que dispongan de un atributo </a:t>
            </a:r>
            <a:r>
              <a:rPr lang="es-ES" sz="2300" dirty="0" err="1"/>
              <a:t>class</a:t>
            </a:r>
            <a:r>
              <a:rPr lang="es-ES" sz="2300" dirty="0"/>
              <a:t> con al menos los valores error y destacado“.</a:t>
            </a:r>
            <a:endParaRPr lang="es-ES_tradnl" sz="2200" dirty="0"/>
          </a:p>
        </p:txBody>
      </p:sp>
      <p:graphicFrame>
        <p:nvGraphicFramePr>
          <p:cNvPr id="4" name="3 Diagrama"/>
          <p:cNvGraphicFramePr/>
          <p:nvPr/>
        </p:nvGraphicFramePr>
        <p:xfrm>
          <a:off x="0" y="0"/>
          <a:ext cx="9144000" cy="764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267585706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55366895"/>
              </p:ext>
            </p:extLst>
          </p:nvPr>
        </p:nvGraphicFramePr>
        <p:xfrm>
          <a:off x="0" y="0"/>
          <a:ext cx="9144000" cy="764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Marcador de contenido"/>
          <p:cNvGraphicFramePr>
            <a:graphicFrameLocks noGrp="1"/>
          </p:cNvGraphicFramePr>
          <p:nvPr>
            <p:ph idx="1"/>
          </p:nvPr>
        </p:nvGraphicFramePr>
        <p:xfrm>
          <a:off x="467544" y="908720"/>
          <a:ext cx="8424936" cy="38884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9" name="8 Grupo"/>
          <p:cNvGrpSpPr/>
          <p:nvPr/>
        </p:nvGrpSpPr>
        <p:grpSpPr>
          <a:xfrm>
            <a:off x="539552" y="4798298"/>
            <a:ext cx="8363272" cy="2059702"/>
            <a:chOff x="0" y="3240157"/>
            <a:chExt cx="8363272" cy="2059702"/>
          </a:xfrm>
        </p:grpSpPr>
        <p:sp>
          <p:nvSpPr>
            <p:cNvPr id="10" name="9 Rectángulo redondeado"/>
            <p:cNvSpPr/>
            <p:nvPr/>
          </p:nvSpPr>
          <p:spPr>
            <a:xfrm>
              <a:off x="0" y="3240157"/>
              <a:ext cx="8363272" cy="2059702"/>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10 Rectángulo"/>
            <p:cNvSpPr/>
            <p:nvPr/>
          </p:nvSpPr>
          <p:spPr>
            <a:xfrm>
              <a:off x="100546" y="3340703"/>
              <a:ext cx="8162180" cy="185861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ES" sz="1800" kern="1200" dirty="0"/>
                <a:t>Como puede apreciarse, esta declaración es idéntica a la usada para definir selectores de clase.</a:t>
              </a:r>
            </a:p>
            <a:p>
              <a:pPr lvl="0" algn="l" defTabSz="800100" rtl="0">
                <a:lnSpc>
                  <a:spcPct val="90000"/>
                </a:lnSpc>
                <a:spcBef>
                  <a:spcPct val="0"/>
                </a:spcBef>
                <a:spcAft>
                  <a:spcPct val="35000"/>
                </a:spcAft>
              </a:pPr>
              <a:r>
                <a:rPr lang="es-ES" sz="1800" kern="1200" dirty="0"/>
                <a:t> La única diferencia es que en vez de usar un punto “.” se usa una almohadilla “#”. Sin embargo, el significado, la semántica de ambas expresiones, es muy parecida. </a:t>
              </a:r>
            </a:p>
            <a:p>
              <a:pPr lvl="0" algn="l" defTabSz="800100" rtl="0">
                <a:lnSpc>
                  <a:spcPct val="90000"/>
                </a:lnSpc>
                <a:spcBef>
                  <a:spcPct val="0"/>
                </a:spcBef>
                <a:spcAft>
                  <a:spcPct val="35000"/>
                </a:spcAft>
              </a:pPr>
              <a:r>
                <a:rPr lang="es-ES" sz="1800" kern="1200" dirty="0"/>
                <a:t>Para indicar en cada etiqueta qué estilo se le quiere aplicar se usa el </a:t>
              </a:r>
              <a:r>
                <a:rPr lang="es-ES" sz="1800" kern="1200" dirty="0">
                  <a:solidFill>
                    <a:srgbClr val="FF0000"/>
                  </a:solidFill>
                </a:rPr>
                <a:t>atributo id </a:t>
              </a:r>
              <a:r>
                <a:rPr lang="es-ES" sz="1800" kern="1200" dirty="0"/>
                <a:t>en la etiqueta (de la misma manera que se usa </a:t>
              </a:r>
              <a:r>
                <a:rPr lang="es-ES" sz="1800" kern="1200" dirty="0" err="1"/>
                <a:t>class</a:t>
              </a:r>
              <a:r>
                <a:rPr lang="es-ES" sz="1800" kern="1200" dirty="0"/>
                <a:t> para las clases).</a:t>
              </a:r>
              <a:endParaRPr lang="es-ES_tradnl" sz="1800" kern="1200" dirty="0"/>
            </a:p>
          </p:txBody>
        </p:sp>
      </p:grpSp>
      <p:sp>
        <p:nvSpPr>
          <p:cNvPr id="7" name="6 Rectángulo redondeado"/>
          <p:cNvSpPr/>
          <p:nvPr/>
        </p:nvSpPr>
        <p:spPr>
          <a:xfrm>
            <a:off x="5220072" y="2420888"/>
            <a:ext cx="3744416"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836712"/>
            <a:ext cx="8229600" cy="5289451"/>
          </a:xfrm>
        </p:spPr>
        <p:style>
          <a:lnRef idx="2">
            <a:schemeClr val="accent1"/>
          </a:lnRef>
          <a:fillRef idx="1">
            <a:schemeClr val="lt1"/>
          </a:fillRef>
          <a:effectRef idx="0">
            <a:schemeClr val="accent1"/>
          </a:effectRef>
          <a:fontRef idx="minor">
            <a:schemeClr val="dk1"/>
          </a:fontRef>
        </p:style>
        <p:txBody>
          <a:bodyPr>
            <a:normAutofit/>
          </a:bodyPr>
          <a:lstStyle/>
          <a:p>
            <a:r>
              <a:rPr lang="es-ES" sz="2000" dirty="0"/>
              <a:t>El selector de ID permite seleccionar un elemento de la página a través del valor de su atributo id. </a:t>
            </a:r>
          </a:p>
          <a:p>
            <a:r>
              <a:rPr lang="es-ES" sz="2000" dirty="0"/>
              <a:t>Este tipo de selectores sólo seleccionan un elemento de la página porque el valor del atributo id no se puede repetir en dos elementos diferentes de una misma página.</a:t>
            </a:r>
          </a:p>
          <a:p>
            <a:pPr lvl="1">
              <a:buNone/>
            </a:pPr>
            <a:r>
              <a:rPr lang="es-ES_tradnl" sz="2000" b="1" dirty="0"/>
              <a:t>#destacado { color: red; } </a:t>
            </a:r>
          </a:p>
          <a:p>
            <a:pPr lvl="1">
              <a:buNone/>
            </a:pPr>
            <a:r>
              <a:rPr lang="es-ES_tradnl" sz="2000" b="1" dirty="0"/>
              <a:t>&lt;p&gt;Primer párrafo&lt;/p&gt; </a:t>
            </a:r>
          </a:p>
          <a:p>
            <a:pPr lvl="1">
              <a:buNone/>
            </a:pPr>
            <a:r>
              <a:rPr lang="es-ES_tradnl" sz="2000" b="1" dirty="0"/>
              <a:t>&lt;p id="destacado"&gt;Segundo párrafo&lt;/p&gt;</a:t>
            </a:r>
          </a:p>
          <a:p>
            <a:pPr lvl="1">
              <a:buNone/>
            </a:pPr>
            <a:r>
              <a:rPr lang="es-ES_tradnl" sz="2000" b="1" dirty="0"/>
              <a:t> &lt;p&gt;Tercer párrafo&lt;/p&gt;</a:t>
            </a:r>
          </a:p>
          <a:p>
            <a:r>
              <a:rPr lang="es-ES" sz="2000" dirty="0"/>
              <a:t>En el ejemplo anterior, el selector #destacado solamente selecciona el segundo párrafo (cuyo atributo id es igual a destacado).</a:t>
            </a:r>
            <a:endParaRPr lang="es-ES" sz="2000" b="1" dirty="0"/>
          </a:p>
          <a:p>
            <a:r>
              <a:rPr lang="es-ES" sz="2000" dirty="0"/>
              <a:t>De esta forma, la recomendación general es la de utilizar el selector de ID cuando se quiere aplicar un estilo a un solo elemento específico de la página y utilizar el selector de clase cuando se quiere aplicar un estilo a varios elementos diferentes de la página HTML.</a:t>
            </a:r>
            <a:endParaRPr lang="es-ES_tradnl" sz="2000" dirty="0"/>
          </a:p>
        </p:txBody>
      </p:sp>
      <p:grpSp>
        <p:nvGrpSpPr>
          <p:cNvPr id="4" name="3 Grupo"/>
          <p:cNvGrpSpPr/>
          <p:nvPr/>
        </p:nvGrpSpPr>
        <p:grpSpPr>
          <a:xfrm>
            <a:off x="0" y="0"/>
            <a:ext cx="9144000" cy="743535"/>
            <a:chOff x="0" y="0"/>
            <a:chExt cx="9144000" cy="743535"/>
          </a:xfrm>
        </p:grpSpPr>
        <p:sp>
          <p:nvSpPr>
            <p:cNvPr id="5" name="4 Rectángulo redondeado"/>
            <p:cNvSpPr/>
            <p:nvPr/>
          </p:nvSpPr>
          <p:spPr>
            <a:xfrm>
              <a:off x="0" y="0"/>
              <a:ext cx="9144000" cy="74353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5 Rectángulo"/>
            <p:cNvSpPr/>
            <p:nvPr/>
          </p:nvSpPr>
          <p:spPr>
            <a:xfrm>
              <a:off x="36296" y="36296"/>
              <a:ext cx="9071408" cy="670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b="1" dirty="0"/>
                <a:t>3</a:t>
              </a:r>
              <a:r>
                <a:rPr lang="es-ES_tradnl" sz="3100" b="1" kern="1200" dirty="0"/>
                <a:t>.2.3. SELECTORES BASADOS EN IDENTIFICADORES (I) </a:t>
              </a:r>
              <a:endParaRPr lang="es-ES_tradnl" sz="3100" kern="1200" dirty="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0"/>
          <a:ext cx="8820472"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67544" y="692696"/>
            <a:ext cx="8229600" cy="5832648"/>
          </a:xfrm>
        </p:spPr>
        <p:txBody>
          <a:bodyPr>
            <a:normAutofit lnSpcReduction="10000"/>
          </a:bodyPr>
          <a:lstStyle/>
          <a:p>
            <a:r>
              <a:rPr lang="es-ES" sz="2000" dirty="0"/>
              <a:t>El siguiente ejemplo aplica la regla </a:t>
            </a:r>
            <a:r>
              <a:rPr lang="es-ES" sz="2000" dirty="0" err="1"/>
              <a:t>CSS</a:t>
            </a:r>
            <a:r>
              <a:rPr lang="es-ES" sz="2000" dirty="0"/>
              <a:t> solamente al elemento de tipo &lt;p&gt; que tenga un atributo id igual al indicado:</a:t>
            </a:r>
          </a:p>
          <a:p>
            <a:pPr lvl="1">
              <a:buNone/>
            </a:pPr>
            <a:r>
              <a:rPr lang="es-ES_tradnl" sz="2000" b="1" dirty="0" err="1"/>
              <a:t>p#aviso</a:t>
            </a:r>
            <a:r>
              <a:rPr lang="es-ES_tradnl" sz="2000" b="1" dirty="0"/>
              <a:t> { color: </a:t>
            </a:r>
            <a:r>
              <a:rPr lang="es-ES_tradnl" sz="2000" b="1" dirty="0" err="1"/>
              <a:t>blue</a:t>
            </a:r>
            <a:r>
              <a:rPr lang="es-ES_tradnl" sz="2000" b="1" dirty="0"/>
              <a:t>; }</a:t>
            </a:r>
          </a:p>
          <a:p>
            <a:r>
              <a:rPr lang="es-ES" sz="2000" dirty="0"/>
              <a:t> A primera vista, restringir el alcance de un selector de ID puede parecer absurdo. En realidad, un selector de </a:t>
            </a:r>
            <a:r>
              <a:rPr lang="es-ES" sz="2000" dirty="0" err="1"/>
              <a:t>tipop#aviso</a:t>
            </a:r>
            <a:r>
              <a:rPr lang="es-ES" sz="2000" dirty="0"/>
              <a:t> sólo tiene sentido cuando el archivo </a:t>
            </a:r>
            <a:r>
              <a:rPr lang="es-ES" sz="2000" dirty="0" err="1"/>
              <a:t>CSS</a:t>
            </a:r>
            <a:r>
              <a:rPr lang="es-ES" sz="2000" dirty="0"/>
              <a:t> se aplica sobre muchas páginas HTML diferentes.</a:t>
            </a:r>
          </a:p>
          <a:p>
            <a:r>
              <a:rPr lang="es-ES" sz="2000" dirty="0"/>
              <a:t>En este caso, algunas páginas pueden disponer de elementos con un atributo id igual a aviso y que no sean párrafos, por lo que la regla anterior no se aplica sobre esos elementos.</a:t>
            </a:r>
          </a:p>
          <a:p>
            <a:r>
              <a:rPr lang="es-ES" sz="2000" dirty="0"/>
              <a:t>No debe confundirse el selector de ID con los selectores anteriores:</a:t>
            </a:r>
          </a:p>
          <a:p>
            <a:pPr lvl="1">
              <a:buNone/>
            </a:pPr>
            <a:r>
              <a:rPr lang="es-ES" sz="2000" b="1" i="1" dirty="0"/>
              <a:t>/* Todos los elementos de tipo "p" con atributo id="aviso" */</a:t>
            </a:r>
            <a:r>
              <a:rPr lang="es-ES" sz="2000" b="1" dirty="0"/>
              <a:t> </a:t>
            </a:r>
          </a:p>
          <a:p>
            <a:pPr lvl="1">
              <a:buNone/>
            </a:pPr>
            <a:r>
              <a:rPr lang="es-ES" sz="2000" b="1" dirty="0" err="1"/>
              <a:t>p#aviso</a:t>
            </a:r>
            <a:r>
              <a:rPr lang="es-ES" sz="2000" b="1" dirty="0"/>
              <a:t> { ... }</a:t>
            </a:r>
          </a:p>
          <a:p>
            <a:pPr lvl="1">
              <a:buNone/>
            </a:pPr>
            <a:r>
              <a:rPr lang="es-ES" sz="2000" b="1" dirty="0"/>
              <a:t>   </a:t>
            </a:r>
            <a:r>
              <a:rPr lang="es-ES" sz="2000" b="1" i="1" dirty="0"/>
              <a:t>/* Todos los elementos con atributo id="aviso" que estén dentro de cualquier elemento de tipo "p" */</a:t>
            </a:r>
          </a:p>
          <a:p>
            <a:pPr lvl="1">
              <a:buNone/>
            </a:pPr>
            <a:r>
              <a:rPr lang="es-ES" sz="2000" b="1" dirty="0"/>
              <a:t> p #aviso { ... } </a:t>
            </a:r>
          </a:p>
          <a:p>
            <a:pPr lvl="1">
              <a:buNone/>
            </a:pPr>
            <a:r>
              <a:rPr lang="es-ES" sz="2000" b="1" dirty="0"/>
              <a:t>  </a:t>
            </a:r>
            <a:r>
              <a:rPr lang="es-ES" sz="2000" b="1" i="1" dirty="0"/>
              <a:t>/* Todos los elementos "p" de la página y todos los elementos con atributo id="aviso" de la página */</a:t>
            </a:r>
          </a:p>
          <a:p>
            <a:pPr lvl="1">
              <a:buNone/>
            </a:pPr>
            <a:r>
              <a:rPr lang="es-ES" sz="2000" b="1" dirty="0"/>
              <a:t> p, #aviso { ... }</a:t>
            </a:r>
            <a:endParaRPr lang="es-ES_tradnl" sz="2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Ejemplos</a:t>
            </a:r>
          </a:p>
        </p:txBody>
      </p:sp>
      <p:sp>
        <p:nvSpPr>
          <p:cNvPr id="3" name="2 Marcador de contenido"/>
          <p:cNvSpPr>
            <a:spLocks noGrp="1"/>
          </p:cNvSpPr>
          <p:nvPr>
            <p:ph idx="1"/>
          </p:nvPr>
        </p:nvSpPr>
        <p:spPr>
          <a:xfrm>
            <a:off x="457200" y="1600201"/>
            <a:ext cx="8229600" cy="2332856"/>
          </a:xfrm>
        </p:spPr>
        <p:txBody>
          <a:bodyPr>
            <a:normAutofit lnSpcReduction="10000"/>
          </a:bodyPr>
          <a:lstStyle/>
          <a:p>
            <a:pPr>
              <a:buNone/>
            </a:pPr>
            <a:r>
              <a:rPr lang="es-ES_tradnl" dirty="0"/>
              <a:t>•Identificadores asociados a elementos únicos:</a:t>
            </a:r>
          </a:p>
          <a:p>
            <a:pPr>
              <a:buNone/>
            </a:pPr>
            <a:r>
              <a:rPr lang="es-ES_tradnl" dirty="0"/>
              <a:t>–Cabecera</a:t>
            </a:r>
          </a:p>
          <a:p>
            <a:pPr>
              <a:buNone/>
            </a:pPr>
            <a:r>
              <a:rPr lang="es-ES_tradnl" dirty="0"/>
              <a:t>–Contenidos</a:t>
            </a:r>
          </a:p>
          <a:p>
            <a:pPr>
              <a:buNone/>
            </a:pPr>
            <a:r>
              <a:rPr lang="es-ES_tradnl" dirty="0"/>
              <a:t>–Pie de página</a:t>
            </a:r>
          </a:p>
        </p:txBody>
      </p:sp>
      <p:sp>
        <p:nvSpPr>
          <p:cNvPr id="4" name="3 Rectángulo"/>
          <p:cNvSpPr/>
          <p:nvPr/>
        </p:nvSpPr>
        <p:spPr>
          <a:xfrm>
            <a:off x="467544" y="3933056"/>
            <a:ext cx="4572000" cy="230832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dirty="0"/>
              <a:t>&lt;</a:t>
            </a:r>
            <a:r>
              <a:rPr lang="es-ES_tradnl" dirty="0" err="1"/>
              <a:t>style</a:t>
            </a:r>
            <a:r>
              <a:rPr lang="es-ES_tradnl" dirty="0"/>
              <a:t>&gt;</a:t>
            </a:r>
          </a:p>
          <a:p>
            <a:r>
              <a:rPr lang="es-ES_tradnl" dirty="0"/>
              <a:t>#cabecera</a:t>
            </a:r>
          </a:p>
          <a:p>
            <a:r>
              <a:rPr lang="es-ES_tradnl" dirty="0"/>
              <a:t>{</a:t>
            </a:r>
          </a:p>
          <a:p>
            <a:r>
              <a:rPr lang="es-ES_tradnl" dirty="0" err="1"/>
              <a:t>background</a:t>
            </a:r>
            <a:r>
              <a:rPr lang="es-ES_tradnl" dirty="0"/>
              <a:t>: #</a:t>
            </a:r>
            <a:r>
              <a:rPr lang="es-ES_tradnl" dirty="0" err="1"/>
              <a:t>CCC</a:t>
            </a:r>
            <a:r>
              <a:rPr lang="es-ES_tradnl" dirty="0"/>
              <a:t>;</a:t>
            </a:r>
          </a:p>
          <a:p>
            <a:r>
              <a:rPr lang="es-ES_tradnl" dirty="0" err="1"/>
              <a:t>border</a:t>
            </a:r>
            <a:r>
              <a:rPr lang="es-ES_tradnl" dirty="0"/>
              <a:t>: 1px solid#093;</a:t>
            </a:r>
          </a:p>
          <a:p>
            <a:r>
              <a:rPr lang="es-ES_tradnl" dirty="0" err="1"/>
              <a:t>margin</a:t>
            </a:r>
            <a:r>
              <a:rPr lang="es-ES_tradnl" dirty="0"/>
              <a:t>: 10px 12px 20px 15px;</a:t>
            </a:r>
          </a:p>
          <a:p>
            <a:r>
              <a:rPr lang="es-ES_tradnl" dirty="0"/>
              <a:t>}</a:t>
            </a:r>
          </a:p>
          <a:p>
            <a:r>
              <a:rPr lang="es-ES_tradnl" dirty="0"/>
              <a:t>&lt;/</a:t>
            </a:r>
            <a:r>
              <a:rPr lang="es-ES_tradnl" dirty="0" err="1"/>
              <a:t>style</a:t>
            </a:r>
            <a:r>
              <a:rPr lang="es-ES_tradnl" dirty="0"/>
              <a:t>&gt;</a:t>
            </a:r>
          </a:p>
        </p:txBody>
      </p:sp>
      <p:cxnSp>
        <p:nvCxnSpPr>
          <p:cNvPr id="10" name="9 Forma"/>
          <p:cNvCxnSpPr/>
          <p:nvPr/>
        </p:nvCxnSpPr>
        <p:spPr>
          <a:xfrm rot="16200000" flipH="1">
            <a:off x="-685601" y="3358009"/>
            <a:ext cx="2018258" cy="144016"/>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82580031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251520" y="1772816"/>
            <a:ext cx="7992888" cy="4680520"/>
          </a:xfrm>
        </p:spPr>
        <p:style>
          <a:lnRef idx="2">
            <a:schemeClr val="accent6"/>
          </a:lnRef>
          <a:fillRef idx="1">
            <a:schemeClr val="lt1"/>
          </a:fillRef>
          <a:effectRef idx="0">
            <a:schemeClr val="accent6"/>
          </a:effectRef>
          <a:fontRef idx="minor">
            <a:schemeClr val="dk1"/>
          </a:fontRef>
        </p:style>
        <p:txBody>
          <a:bodyPr>
            <a:normAutofit/>
          </a:bodyPr>
          <a:lstStyle/>
          <a:p>
            <a:pPr>
              <a:buNone/>
            </a:pPr>
            <a:r>
              <a:rPr lang="es-ES_tradnl" dirty="0"/>
              <a:t>&lt;head&gt;</a:t>
            </a:r>
          </a:p>
          <a:p>
            <a:pPr>
              <a:buNone/>
            </a:pPr>
            <a:r>
              <a:rPr lang="es-ES_tradnl" dirty="0"/>
              <a:t>&lt;</a:t>
            </a:r>
            <a:r>
              <a:rPr lang="es-ES_tradnl" dirty="0" err="1"/>
              <a:t>style</a:t>
            </a:r>
            <a:r>
              <a:rPr lang="es-ES_tradnl" dirty="0"/>
              <a:t>&gt;</a:t>
            </a:r>
          </a:p>
          <a:p>
            <a:pPr>
              <a:buNone/>
            </a:pPr>
            <a:r>
              <a:rPr lang="es-ES_tradnl" dirty="0"/>
              <a:t>	</a:t>
            </a:r>
            <a:r>
              <a:rPr lang="es-ES_tradnl" dirty="0">
                <a:solidFill>
                  <a:srgbClr val="FF0000"/>
                </a:solidFill>
              </a:rPr>
              <a:t>#</a:t>
            </a:r>
            <a:r>
              <a:rPr lang="es-ES_tradnl" dirty="0"/>
              <a:t>rojo {</a:t>
            </a:r>
            <a:r>
              <a:rPr lang="es-ES_tradnl" dirty="0" err="1"/>
              <a:t>color:red</a:t>
            </a:r>
            <a:r>
              <a:rPr lang="es-ES_tradnl" dirty="0"/>
              <a:t>;}</a:t>
            </a:r>
          </a:p>
          <a:p>
            <a:pPr>
              <a:buNone/>
            </a:pPr>
            <a:r>
              <a:rPr lang="es-ES_tradnl" dirty="0"/>
              <a:t>	&lt;/</a:t>
            </a:r>
            <a:r>
              <a:rPr lang="es-ES_tradnl" dirty="0" err="1"/>
              <a:t>style</a:t>
            </a:r>
            <a:r>
              <a:rPr lang="es-ES_tradnl" dirty="0"/>
              <a:t>&gt;</a:t>
            </a:r>
          </a:p>
          <a:p>
            <a:pPr>
              <a:buNone/>
            </a:pPr>
            <a:r>
              <a:rPr lang="es-ES_tradnl" dirty="0"/>
              <a:t>&lt;/head&gt;</a:t>
            </a:r>
          </a:p>
          <a:p>
            <a:pPr>
              <a:buNone/>
            </a:pPr>
            <a:r>
              <a:rPr lang="es-ES_tradnl" dirty="0"/>
              <a:t>&lt;</a:t>
            </a:r>
            <a:r>
              <a:rPr lang="es-ES_tradnl" dirty="0" err="1"/>
              <a:t>body</a:t>
            </a:r>
            <a:r>
              <a:rPr lang="es-ES_tradnl" dirty="0"/>
              <a:t>&gt;</a:t>
            </a:r>
          </a:p>
          <a:p>
            <a:pPr>
              <a:buNone/>
            </a:pPr>
            <a:r>
              <a:rPr lang="es-ES" dirty="0"/>
              <a:t>&lt;p </a:t>
            </a:r>
            <a:r>
              <a:rPr lang="es-ES" dirty="0">
                <a:solidFill>
                  <a:srgbClr val="FF0000"/>
                </a:solidFill>
              </a:rPr>
              <a:t>id</a:t>
            </a:r>
            <a:r>
              <a:rPr lang="es-ES" dirty="0"/>
              <a:t>="rojo"&gt;el párrafo va en color rojo &lt;/p&gt;</a:t>
            </a:r>
          </a:p>
          <a:p>
            <a:pPr>
              <a:buNone/>
            </a:pPr>
            <a:r>
              <a:rPr lang="es-ES_tradnl" dirty="0"/>
              <a:t>&lt;/</a:t>
            </a:r>
            <a:r>
              <a:rPr lang="es-ES_tradnl" dirty="0" err="1"/>
              <a:t>body</a:t>
            </a:r>
            <a:r>
              <a:rPr lang="es-ES_tradnl" dirty="0"/>
              <a:t>&gt;</a:t>
            </a:r>
          </a:p>
          <a:p>
            <a:endParaRPr lang="es-ES_tradn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Marcador de contenido"/>
          <p:cNvGraphicFramePr>
            <a:graphicFrameLocks noGrp="1"/>
          </p:cNvGraphicFramePr>
          <p:nvPr>
            <p:ph idx="1"/>
          </p:nvPr>
        </p:nvGraphicFramePr>
        <p:xfrm>
          <a:off x="457200" y="1600200"/>
          <a:ext cx="8229600" cy="49251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457200" y="188640"/>
          <a:ext cx="8219256"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Marcador de contenido"/>
          <p:cNvSpPr>
            <a:spLocks noGrp="1"/>
          </p:cNvSpPr>
          <p:nvPr>
            <p:ph idx="1"/>
          </p:nvPr>
        </p:nvSpPr>
        <p:spPr>
          <a:xfrm>
            <a:off x="395536" y="980728"/>
            <a:ext cx="8229600" cy="57923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buNone/>
            </a:pPr>
            <a:r>
              <a:rPr lang="es-ES_tradnl" sz="2400" dirty="0" err="1"/>
              <a:t>div</a:t>
            </a:r>
            <a:r>
              <a:rPr lang="es-ES_tradnl" sz="2400" dirty="0"/>
              <a:t> </a:t>
            </a:r>
            <a:r>
              <a:rPr lang="es-ES_tradnl" sz="2400" dirty="0" err="1"/>
              <a:t>class</a:t>
            </a:r>
            <a:r>
              <a:rPr lang="es-ES_tradnl" sz="2400" dirty="0"/>
              <a:t>="</a:t>
            </a:r>
            <a:r>
              <a:rPr lang="es-ES_tradnl" sz="2400" dirty="0" err="1"/>
              <a:t>textorojo</a:t>
            </a:r>
            <a:r>
              <a:rPr lang="es-ES_tradnl" sz="2400" dirty="0"/>
              <a:t>"&gt;</a:t>
            </a:r>
          </a:p>
          <a:p>
            <a:pPr lvl="0">
              <a:buNone/>
            </a:pPr>
            <a:r>
              <a:rPr lang="es-ES" sz="2000" dirty="0"/>
              <a:t>El texto hereda las propiedades de texto rojo</a:t>
            </a:r>
            <a:endParaRPr lang="es-ES_tradnl" sz="2000" dirty="0"/>
          </a:p>
          <a:p>
            <a:pPr lvl="0">
              <a:buNone/>
            </a:pPr>
            <a:r>
              <a:rPr lang="es-ES_tradnl" sz="2400" dirty="0"/>
              <a:t>&lt;/</a:t>
            </a:r>
            <a:r>
              <a:rPr lang="es-ES_tradnl" sz="2400" dirty="0" err="1"/>
              <a:t>div</a:t>
            </a:r>
            <a:r>
              <a:rPr lang="es-ES_tradnl" sz="2400" dirty="0"/>
              <a:t>&gt;</a:t>
            </a:r>
          </a:p>
          <a:p>
            <a:pPr lvl="0">
              <a:buNone/>
            </a:pPr>
            <a:r>
              <a:rPr lang="es-ES_tradnl" sz="2400" dirty="0"/>
              <a:t>&lt;</a:t>
            </a:r>
            <a:r>
              <a:rPr lang="es-ES_tradnl" sz="2400" dirty="0" err="1"/>
              <a:t>div</a:t>
            </a:r>
            <a:r>
              <a:rPr lang="es-ES_tradnl" sz="2400" dirty="0"/>
              <a:t> </a:t>
            </a:r>
            <a:r>
              <a:rPr lang="es-ES_tradnl" sz="2400" dirty="0" err="1"/>
              <a:t>class</a:t>
            </a:r>
            <a:r>
              <a:rPr lang="es-ES_tradnl" sz="2400" dirty="0"/>
              <a:t>="</a:t>
            </a:r>
            <a:r>
              <a:rPr lang="es-ES_tradnl" sz="2400" dirty="0" err="1"/>
              <a:t>textorojo</a:t>
            </a:r>
            <a:r>
              <a:rPr lang="es-ES_tradnl" sz="2400" dirty="0"/>
              <a:t>"&gt;</a:t>
            </a:r>
          </a:p>
          <a:p>
            <a:pPr lvl="0">
              <a:buNone/>
            </a:pPr>
            <a:r>
              <a:rPr lang="es-ES" sz="2000" dirty="0"/>
              <a:t>Se vuelve a heredar las propiedades de la misma clase </a:t>
            </a:r>
            <a:r>
              <a:rPr lang="es-ES" sz="2000" dirty="0" err="1"/>
              <a:t>textorojo</a:t>
            </a:r>
            <a:endParaRPr lang="es-ES" sz="2000" dirty="0"/>
          </a:p>
          <a:p>
            <a:pPr lvl="0">
              <a:buNone/>
            </a:pPr>
            <a:r>
              <a:rPr lang="es-ES_tradnl" sz="2400" dirty="0"/>
              <a:t>&lt;/</a:t>
            </a:r>
            <a:r>
              <a:rPr lang="es-ES_tradnl" sz="2400" dirty="0" err="1"/>
              <a:t>div</a:t>
            </a:r>
            <a:r>
              <a:rPr lang="es-ES_tradnl" sz="2400" dirty="0"/>
              <a:t>&gt;</a:t>
            </a:r>
          </a:p>
          <a:p>
            <a:pPr lvl="0">
              <a:buNone/>
            </a:pPr>
            <a:r>
              <a:rPr lang="es-ES_tradnl" sz="2400" dirty="0"/>
              <a:t>&lt;</a:t>
            </a:r>
            <a:r>
              <a:rPr lang="es-ES_tradnl" sz="2400" dirty="0" err="1"/>
              <a:t>div</a:t>
            </a:r>
            <a:r>
              <a:rPr lang="es-ES_tradnl" sz="2400" dirty="0"/>
              <a:t> </a:t>
            </a:r>
            <a:r>
              <a:rPr lang="es-ES_tradnl" sz="2400" dirty="0" err="1"/>
              <a:t>class</a:t>
            </a:r>
            <a:r>
              <a:rPr lang="es-ES_tradnl" sz="2400" dirty="0"/>
              <a:t>="</a:t>
            </a:r>
            <a:r>
              <a:rPr lang="es-ES_tradnl" sz="2400" dirty="0" err="1"/>
              <a:t>textonegrita</a:t>
            </a:r>
            <a:r>
              <a:rPr lang="es-ES_tradnl" sz="2400" dirty="0"/>
              <a:t>"&gt;</a:t>
            </a:r>
          </a:p>
          <a:p>
            <a:pPr lvl="0">
              <a:buNone/>
            </a:pPr>
            <a:r>
              <a:rPr lang="es-ES" sz="2000" dirty="0"/>
              <a:t>El texto hereda las propiedades de </a:t>
            </a:r>
            <a:r>
              <a:rPr lang="es-ES" sz="2000" dirty="0" err="1"/>
              <a:t>textonegrita</a:t>
            </a:r>
            <a:endParaRPr lang="es-ES" sz="2000" dirty="0"/>
          </a:p>
          <a:p>
            <a:pPr lvl="0">
              <a:buNone/>
            </a:pPr>
            <a:r>
              <a:rPr lang="es-ES_tradnl" sz="2400" dirty="0"/>
              <a:t>&lt;/</a:t>
            </a:r>
            <a:r>
              <a:rPr lang="es-ES_tradnl" sz="2400" dirty="0" err="1"/>
              <a:t>div</a:t>
            </a:r>
            <a:r>
              <a:rPr lang="es-ES_tradnl" sz="2400" dirty="0"/>
              <a:t>&gt;</a:t>
            </a:r>
          </a:p>
          <a:p>
            <a:pPr lvl="0">
              <a:buNone/>
            </a:pPr>
            <a:r>
              <a:rPr lang="es-ES_tradnl" sz="2400" dirty="0"/>
              <a:t>&lt;</a:t>
            </a:r>
            <a:r>
              <a:rPr lang="es-ES_tradnl" sz="2400" dirty="0" err="1"/>
              <a:t>div</a:t>
            </a:r>
            <a:r>
              <a:rPr lang="es-ES_tradnl" sz="2400" dirty="0"/>
              <a:t> id=“cabecera”&gt;&lt;/</a:t>
            </a:r>
            <a:r>
              <a:rPr lang="es-ES_tradnl" sz="2400" dirty="0" err="1"/>
              <a:t>div</a:t>
            </a:r>
            <a:r>
              <a:rPr lang="es-ES_tradnl" sz="2400" dirty="0"/>
              <a:t>&gt;</a:t>
            </a:r>
          </a:p>
          <a:p>
            <a:pPr>
              <a:buNone/>
            </a:pPr>
            <a:r>
              <a:rPr lang="es-ES_tradnl" sz="2400" dirty="0"/>
              <a:t>&lt;</a:t>
            </a:r>
            <a:r>
              <a:rPr lang="es-ES_tradnl" sz="2400" dirty="0" err="1"/>
              <a:t>div</a:t>
            </a:r>
            <a:r>
              <a:rPr lang="es-ES_tradnl" sz="2400" dirty="0"/>
              <a:t> id=“contenido”&gt;&lt;/</a:t>
            </a:r>
            <a:r>
              <a:rPr lang="es-ES_tradnl" sz="2400" dirty="0" err="1"/>
              <a:t>div</a:t>
            </a:r>
            <a:r>
              <a:rPr lang="es-ES_tradnl" sz="2400" dirty="0"/>
              <a:t>&gt;</a:t>
            </a:r>
          </a:p>
          <a:p>
            <a:pPr>
              <a:buNone/>
            </a:pPr>
            <a:r>
              <a:rPr lang="es-ES_tradnl" sz="2400" dirty="0"/>
              <a:t>&lt;</a:t>
            </a:r>
            <a:r>
              <a:rPr lang="es-ES_tradnl" sz="2400" dirty="0" err="1"/>
              <a:t>div</a:t>
            </a:r>
            <a:r>
              <a:rPr lang="es-ES_tradnl" sz="2400" dirty="0"/>
              <a:t> id=“</a:t>
            </a:r>
            <a:r>
              <a:rPr lang="es-ES_tradnl" sz="2400" dirty="0" err="1"/>
              <a:t>piepagina</a:t>
            </a:r>
            <a:r>
              <a:rPr lang="es-ES_tradnl" sz="2400" dirty="0"/>
              <a:t>”&gt;&lt;/</a:t>
            </a:r>
            <a:r>
              <a:rPr lang="es-ES_tradnl" sz="2400" dirty="0" err="1"/>
              <a:t>div</a:t>
            </a:r>
            <a:r>
              <a:rPr lang="es-ES_tradnl" sz="2400" dirty="0"/>
              <a:t>&gt;</a:t>
            </a:r>
          </a:p>
          <a:p>
            <a:pPr>
              <a:buNone/>
            </a:pPr>
            <a:r>
              <a:rPr lang="es-ES_tradnl" sz="2000" dirty="0"/>
              <a:t>Los identificadores anteriores definen el estilo  de esas tres partes de una página web.</a:t>
            </a:r>
          </a:p>
        </p:txBody>
      </p:sp>
      <p:sp>
        <p:nvSpPr>
          <p:cNvPr id="6" name="5 Flecha abajo"/>
          <p:cNvSpPr/>
          <p:nvPr/>
        </p:nvSpPr>
        <p:spPr>
          <a:xfrm>
            <a:off x="6156176" y="764704"/>
            <a:ext cx="144016" cy="18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6 Flecha abajo"/>
          <p:cNvSpPr/>
          <p:nvPr/>
        </p:nvSpPr>
        <p:spPr>
          <a:xfrm>
            <a:off x="7740352" y="764704"/>
            <a:ext cx="45719" cy="47525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7 Rectángulo redondeado"/>
          <p:cNvSpPr/>
          <p:nvPr/>
        </p:nvSpPr>
        <p:spPr>
          <a:xfrm>
            <a:off x="395536" y="4797152"/>
            <a:ext cx="4032448" cy="12961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251520" y="1628800"/>
            <a:ext cx="5544616" cy="4896544"/>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buNone/>
            </a:pPr>
            <a:r>
              <a:rPr lang="es-ES_tradnl" dirty="0"/>
              <a:t>&lt;</a:t>
            </a:r>
            <a:r>
              <a:rPr lang="es-ES_tradnl" dirty="0" err="1"/>
              <a:t>style</a:t>
            </a:r>
            <a:r>
              <a:rPr lang="es-ES_tradnl" dirty="0"/>
              <a:t>&gt; </a:t>
            </a:r>
          </a:p>
          <a:p>
            <a:pPr>
              <a:buNone/>
            </a:pPr>
            <a:r>
              <a:rPr lang="es-ES_tradnl" dirty="0"/>
              <a:t>#cabecera </a:t>
            </a:r>
          </a:p>
          <a:p>
            <a:pPr>
              <a:buNone/>
            </a:pPr>
            <a:r>
              <a:rPr lang="es-ES_tradnl" dirty="0"/>
              <a:t>{ </a:t>
            </a:r>
            <a:r>
              <a:rPr lang="es-ES_tradnl" dirty="0" err="1"/>
              <a:t>background</a:t>
            </a:r>
            <a:r>
              <a:rPr lang="es-ES_tradnl" dirty="0"/>
              <a:t>:#</a:t>
            </a:r>
            <a:r>
              <a:rPr lang="es-ES_tradnl" dirty="0" err="1"/>
              <a:t>CCC</a:t>
            </a:r>
            <a:r>
              <a:rPr lang="es-ES_tradnl" dirty="0"/>
              <a:t>; </a:t>
            </a:r>
          </a:p>
          <a:p>
            <a:pPr>
              <a:buNone/>
            </a:pPr>
            <a:r>
              <a:rPr lang="es-ES_tradnl" dirty="0"/>
              <a:t>border:1px </a:t>
            </a:r>
            <a:r>
              <a:rPr lang="es-ES_tradnl" dirty="0" err="1"/>
              <a:t>solid</a:t>
            </a:r>
            <a:r>
              <a:rPr lang="es-ES_tradnl" dirty="0"/>
              <a:t> #093; </a:t>
            </a:r>
          </a:p>
          <a:p>
            <a:pPr>
              <a:buNone/>
            </a:pPr>
            <a:r>
              <a:rPr lang="es-ES_tradnl" dirty="0"/>
              <a:t>margin:10px 12px 20px 15px; </a:t>
            </a:r>
          </a:p>
          <a:p>
            <a:pPr>
              <a:buNone/>
            </a:pPr>
            <a:r>
              <a:rPr lang="es-ES_tradnl" dirty="0"/>
              <a:t>} </a:t>
            </a:r>
          </a:p>
          <a:p>
            <a:pPr>
              <a:buNone/>
            </a:pPr>
            <a:r>
              <a:rPr lang="es-ES_tradnl" dirty="0"/>
              <a:t>&lt;/</a:t>
            </a:r>
            <a:r>
              <a:rPr lang="es-ES_tradnl" dirty="0" err="1"/>
              <a:t>style</a:t>
            </a:r>
            <a:r>
              <a:rPr lang="es-ES_tradnl" dirty="0"/>
              <a:t>&gt; </a:t>
            </a:r>
          </a:p>
          <a:p>
            <a:pPr>
              <a:buNone/>
            </a:pPr>
            <a:r>
              <a:rPr lang="es-ES_tradnl" dirty="0"/>
              <a:t>&lt;/head&gt; </a:t>
            </a:r>
          </a:p>
          <a:p>
            <a:pPr>
              <a:buNone/>
            </a:pPr>
            <a:r>
              <a:rPr lang="es-ES_tradnl" dirty="0"/>
              <a:t>… </a:t>
            </a:r>
          </a:p>
          <a:p>
            <a:pPr>
              <a:buNone/>
            </a:pPr>
            <a:r>
              <a:rPr lang="es-ES_tradnl" dirty="0"/>
              <a:t>&lt;</a:t>
            </a:r>
            <a:r>
              <a:rPr lang="es-ES_tradnl" dirty="0" err="1"/>
              <a:t>body</a:t>
            </a:r>
            <a:r>
              <a:rPr lang="es-ES_tradnl" dirty="0"/>
              <a:t>&gt; </a:t>
            </a:r>
          </a:p>
          <a:p>
            <a:pPr>
              <a:buNone/>
            </a:pPr>
            <a:r>
              <a:rPr lang="es-ES_tradnl" dirty="0"/>
              <a:t>&lt;</a:t>
            </a:r>
            <a:r>
              <a:rPr lang="es-ES_tradnl" dirty="0" err="1"/>
              <a:t>div</a:t>
            </a:r>
            <a:r>
              <a:rPr lang="es-ES_tradnl" dirty="0"/>
              <a:t> id="cabecera"&gt; Aquí está la cabecera &lt;/</a:t>
            </a:r>
            <a:r>
              <a:rPr lang="es-ES_tradnl" dirty="0" err="1"/>
              <a:t>div</a:t>
            </a:r>
            <a:r>
              <a:rPr lang="es-ES_tradnl" dirty="0"/>
              <a:t>&gt; </a:t>
            </a:r>
          </a:p>
          <a:p>
            <a:pPr>
              <a:buNone/>
            </a:pPr>
            <a:r>
              <a:rPr lang="es-ES_tradnl" dirty="0"/>
              <a:t>… </a:t>
            </a:r>
          </a:p>
          <a:p>
            <a:pPr>
              <a:buNone/>
            </a:pPr>
            <a:r>
              <a:rPr lang="es-ES_tradnl" dirty="0"/>
              <a:t>… </a:t>
            </a:r>
          </a:p>
          <a:p>
            <a:pPr>
              <a:buNone/>
            </a:pPr>
            <a:r>
              <a:rPr lang="es-ES_tradnl" dirty="0"/>
              <a:t>&lt;a </a:t>
            </a:r>
            <a:r>
              <a:rPr lang="es-ES_tradnl" dirty="0" err="1"/>
              <a:t>href</a:t>
            </a:r>
            <a:r>
              <a:rPr lang="es-ES_tradnl" dirty="0"/>
              <a:t>="#cabecera"&gt; Ir a la cabecera &lt;/a&gt; </a:t>
            </a:r>
          </a:p>
          <a:p>
            <a:pPr>
              <a:buNone/>
            </a:pPr>
            <a:r>
              <a:rPr lang="es-ES_tradnl" dirty="0"/>
              <a:t>&lt;/</a:t>
            </a:r>
            <a:r>
              <a:rPr lang="es-ES_tradnl" dirty="0" err="1"/>
              <a:t>body</a:t>
            </a:r>
            <a:r>
              <a:rPr lang="es-ES_tradnl" dirty="0"/>
              <a:t>&gt; </a:t>
            </a:r>
          </a:p>
        </p:txBody>
      </p:sp>
      <p:sp>
        <p:nvSpPr>
          <p:cNvPr id="6" name="5 Redondear rectángulo de esquina diagonal"/>
          <p:cNvSpPr/>
          <p:nvPr/>
        </p:nvSpPr>
        <p:spPr>
          <a:xfrm>
            <a:off x="5940152" y="1556792"/>
            <a:ext cx="2952328" cy="489654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ENLACE A UN IDENTIFICADOR</a:t>
            </a:r>
          </a:p>
          <a:p>
            <a:pPr algn="ctr"/>
            <a:endParaRPr lang="es-ES_tradnl" dirty="0"/>
          </a:p>
          <a:p>
            <a:r>
              <a:rPr lang="es-ES" dirty="0"/>
              <a:t>En este otro ej. la etiqueta &lt;a&gt; define un enlace a un elemento que usa el identificador "cabecera" que es un &lt;</a:t>
            </a:r>
            <a:r>
              <a:rPr lang="es-ES" dirty="0" err="1"/>
              <a:t>div</a:t>
            </a:r>
            <a:r>
              <a:rPr lang="es-ES" dirty="0"/>
              <a:t>&gt;. </a:t>
            </a:r>
          </a:p>
          <a:p>
            <a:r>
              <a:rPr lang="es-ES" dirty="0"/>
              <a:t>Si se usan clases o se usa un identificador en varios elementos (no recomendable según las especificaciones </a:t>
            </a:r>
            <a:r>
              <a:rPr lang="es-ES" dirty="0" err="1"/>
              <a:t>CSS</a:t>
            </a:r>
            <a:r>
              <a:rPr lang="es-ES" dirty="0"/>
              <a:t>) el navegador no sabría a que elemento definido con estilo "cabecera" saltar.</a:t>
            </a:r>
            <a:endParaRPr lang="es-ES_tradnl" dirty="0"/>
          </a:p>
        </p:txBody>
      </p:sp>
      <p:cxnSp>
        <p:nvCxnSpPr>
          <p:cNvPr id="8" name="7 Conector curvado"/>
          <p:cNvCxnSpPr/>
          <p:nvPr/>
        </p:nvCxnSpPr>
        <p:spPr>
          <a:xfrm rot="10800000" flipV="1">
            <a:off x="1475656" y="3212976"/>
            <a:ext cx="4536504" cy="1512168"/>
          </a:xfrm>
          <a:prstGeom prst="curvedConnector3">
            <a:avLst>
              <a:gd name="adj1" fmla="val 50000"/>
            </a:avLst>
          </a:prstGeom>
          <a:ln w="22225">
            <a:headEnd type="arrow"/>
            <a:tailEnd type="arrow"/>
          </a:ln>
        </p:spPr>
        <p:style>
          <a:lnRef idx="1">
            <a:schemeClr val="accent1"/>
          </a:lnRef>
          <a:fillRef idx="0">
            <a:schemeClr val="accent1"/>
          </a:fillRef>
          <a:effectRef idx="0">
            <a:schemeClr val="accent1"/>
          </a:effectRef>
          <a:fontRef idx="minor">
            <a:schemeClr val="tx1"/>
          </a:fontRef>
        </p:style>
      </p:cxnSp>
      <p:sp>
        <p:nvSpPr>
          <p:cNvPr id="16" name="15 Señal de prohibido"/>
          <p:cNvSpPr/>
          <p:nvPr/>
        </p:nvSpPr>
        <p:spPr>
          <a:xfrm>
            <a:off x="5004048" y="5589240"/>
            <a:ext cx="648072" cy="57606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cxnSp>
        <p:nvCxnSpPr>
          <p:cNvPr id="18" name="17 Conector curvado"/>
          <p:cNvCxnSpPr/>
          <p:nvPr/>
        </p:nvCxnSpPr>
        <p:spPr>
          <a:xfrm rot="5400000">
            <a:off x="4608004" y="4473116"/>
            <a:ext cx="1656184" cy="1008112"/>
          </a:xfrm>
          <a:prstGeom prst="curvedConnector3">
            <a:avLst>
              <a:gd name="adj1" fmla="val 50000"/>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422222351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229797605"/>
              </p:ext>
            </p:extLst>
          </p:nvPr>
        </p:nvGraphicFramePr>
        <p:xfrm>
          <a:off x="457200" y="274638"/>
          <a:ext cx="8229600" cy="1498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67544" y="2060848"/>
          <a:ext cx="8229600" cy="26928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38080886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435280" cy="49251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0"/>
          <a:ext cx="8229600" cy="620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95536" y="836712"/>
            <a:ext cx="7859216" cy="2304256"/>
          </a:xfrm>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pPr>
              <a:buNone/>
            </a:pPr>
            <a:r>
              <a:rPr lang="es-ES" sz="2800" dirty="0"/>
              <a:t> La siguiente regla </a:t>
            </a:r>
            <a:r>
              <a:rPr lang="es-ES" sz="2800" dirty="0" err="1"/>
              <a:t>CSS</a:t>
            </a:r>
            <a:r>
              <a:rPr lang="es-ES" sz="2800" dirty="0"/>
              <a:t> es equivalente a las tres reglas anteriores:</a:t>
            </a:r>
          </a:p>
          <a:p>
            <a:pPr>
              <a:buNone/>
            </a:pPr>
            <a:endParaRPr lang="es-ES_tradnl" sz="2800" dirty="0"/>
          </a:p>
          <a:p>
            <a:pPr>
              <a:buNone/>
            </a:pPr>
            <a:r>
              <a:rPr lang="es-ES_tradnl" sz="2800" dirty="0"/>
              <a:t>h1, h2, h3 {</a:t>
            </a:r>
          </a:p>
          <a:p>
            <a:pPr>
              <a:buNone/>
            </a:pPr>
            <a:r>
              <a:rPr lang="es-ES_tradnl" sz="2800" dirty="0"/>
              <a:t> 	color: #8A8E27;</a:t>
            </a:r>
          </a:p>
          <a:p>
            <a:pPr>
              <a:buNone/>
            </a:pPr>
            <a:r>
              <a:rPr lang="es-ES_tradnl" sz="2800" dirty="0"/>
              <a:t>	</a:t>
            </a:r>
            <a:r>
              <a:rPr lang="es-ES_tradnl" sz="2800" dirty="0" err="1"/>
              <a:t>font</a:t>
            </a:r>
            <a:r>
              <a:rPr lang="es-ES_tradnl" sz="2800" dirty="0"/>
              <a:t>-</a:t>
            </a:r>
            <a:r>
              <a:rPr lang="es-ES_tradnl" sz="2800" dirty="0" err="1"/>
              <a:t>weight</a:t>
            </a:r>
            <a:r>
              <a:rPr lang="es-ES_tradnl" sz="2800" dirty="0"/>
              <a:t>: normal; </a:t>
            </a:r>
          </a:p>
          <a:p>
            <a:pPr>
              <a:buNone/>
            </a:pPr>
            <a:r>
              <a:rPr lang="es-ES_tradnl" sz="2800" dirty="0"/>
              <a:t>	</a:t>
            </a:r>
            <a:r>
              <a:rPr lang="es-ES_tradnl" sz="2800" dirty="0" err="1"/>
              <a:t>font</a:t>
            </a:r>
            <a:r>
              <a:rPr lang="es-ES_tradnl" sz="2800" dirty="0"/>
              <a:t>-</a:t>
            </a:r>
            <a:r>
              <a:rPr lang="es-ES_tradnl" sz="2800" dirty="0" err="1"/>
              <a:t>family</a:t>
            </a:r>
            <a:r>
              <a:rPr lang="es-ES_tradnl" sz="2800" dirty="0"/>
              <a:t>: </a:t>
            </a:r>
            <a:r>
              <a:rPr lang="es-ES_tradnl" sz="2800" dirty="0" err="1"/>
              <a:t>Arial</a:t>
            </a:r>
            <a:r>
              <a:rPr lang="es-ES_tradnl" sz="2800" dirty="0"/>
              <a:t>, </a:t>
            </a:r>
            <a:r>
              <a:rPr lang="es-ES_tradnl" sz="2800" dirty="0" err="1"/>
              <a:t>Helvetica</a:t>
            </a:r>
            <a:r>
              <a:rPr lang="es-ES_tradnl" sz="2800" dirty="0"/>
              <a:t>, </a:t>
            </a:r>
            <a:r>
              <a:rPr lang="es-ES_tradnl" sz="2800" dirty="0" err="1"/>
              <a:t>sans</a:t>
            </a:r>
            <a:r>
              <a:rPr lang="es-ES_tradnl" sz="2800" dirty="0"/>
              <a:t>-</a:t>
            </a:r>
            <a:r>
              <a:rPr lang="es-ES_tradnl" sz="2800" dirty="0" err="1"/>
              <a:t>serif</a:t>
            </a:r>
            <a:r>
              <a:rPr lang="es-ES_tradnl" sz="2800" dirty="0"/>
              <a:t>; }</a:t>
            </a:r>
          </a:p>
        </p:txBody>
      </p:sp>
      <p:sp>
        <p:nvSpPr>
          <p:cNvPr id="64514" name="Rectangle 2"/>
          <p:cNvSpPr>
            <a:spLocks noChangeArrowheads="1"/>
          </p:cNvSpPr>
          <p:nvPr/>
        </p:nvSpPr>
        <p:spPr bwMode="auto">
          <a:xfrm>
            <a:off x="971600" y="3324835"/>
            <a:ext cx="3680954" cy="304432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h1 </a:t>
            </a:r>
            <a:r>
              <a:rPr kumimoji="0" lang="es-ES_tradnl" sz="1200" b="1" i="0" u="none" strike="noStrike" cap="none" normalizeH="0" baseline="0" dirty="0">
                <a:ln>
                  <a:noFill/>
                </a:ln>
                <a:solidFill>
                  <a:srgbClr val="777777"/>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8959A8"/>
                </a:solidFill>
                <a:effectLst/>
                <a:latin typeface="Consolas" pitchFamily="49" charset="0"/>
                <a:cs typeface="Consolas" pitchFamily="49" charset="0"/>
              </a:rPr>
              <a:t>color</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C82829"/>
                </a:solidFill>
                <a:effectLst/>
                <a:latin typeface="Consolas" pitchFamily="49" charset="0"/>
                <a:cs typeface="Consolas" pitchFamily="49" charset="0"/>
              </a:rPr>
              <a:t>#8A8E27</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font</a:t>
            </a:r>
            <a:r>
              <a:rPr kumimoji="0" lang="es-ES_tradnl" sz="1200" b="1" i="0" u="none" strike="noStrike" cap="none" normalizeH="0" baseline="0" dirty="0">
                <a:ln>
                  <a:noFill/>
                </a:ln>
                <a:solidFill>
                  <a:srgbClr val="8959A8"/>
                </a:solidFill>
                <a:effectLst/>
                <a:latin typeface="Consolas" pitchFamily="49" charset="0"/>
                <a:cs typeface="Consolas" pitchFamily="49" charset="0"/>
              </a:rPr>
              <a:t>-</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weight</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C82829"/>
                </a:solidFill>
                <a:effectLst/>
                <a:latin typeface="Consolas" pitchFamily="49" charset="0"/>
                <a:cs typeface="Consolas" pitchFamily="49" charset="0"/>
              </a:rPr>
              <a:t>normal</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font</a:t>
            </a:r>
            <a:r>
              <a:rPr kumimoji="0" lang="es-ES_tradnl" sz="1200" b="1" i="0" u="none" strike="noStrike" cap="none" normalizeH="0" baseline="0" dirty="0">
                <a:ln>
                  <a:noFill/>
                </a:ln>
                <a:solidFill>
                  <a:srgbClr val="8959A8"/>
                </a:solidFill>
                <a:effectLst/>
                <a:latin typeface="Consolas" pitchFamily="49" charset="0"/>
                <a:cs typeface="Consolas" pitchFamily="49" charset="0"/>
              </a:rPr>
              <a:t>-</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family</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222222"/>
                </a:solidFill>
                <a:effectLst/>
                <a:latin typeface="Consolas" pitchFamily="49" charset="0"/>
                <a:cs typeface="Consolas" pitchFamily="49" charset="0"/>
              </a:rPr>
              <a:t>Arial</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222222"/>
                </a:solidFill>
                <a:effectLst/>
                <a:latin typeface="Consolas" pitchFamily="49" charset="0"/>
                <a:cs typeface="Consolas" pitchFamily="49" charset="0"/>
              </a:rPr>
              <a:t>Helvetica</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C82829"/>
                </a:solidFill>
                <a:effectLst/>
                <a:latin typeface="Consolas" pitchFamily="49" charset="0"/>
                <a:cs typeface="Consolas" pitchFamily="49" charset="0"/>
              </a:rPr>
              <a:t>sans</a:t>
            </a:r>
            <a:r>
              <a:rPr kumimoji="0" lang="es-ES_tradnl" sz="1200" b="1" i="0" u="none" strike="noStrike" cap="none" normalizeH="0" baseline="0" dirty="0">
                <a:ln>
                  <a:noFill/>
                </a:ln>
                <a:solidFill>
                  <a:srgbClr val="C82829"/>
                </a:solidFill>
                <a:effectLst/>
                <a:latin typeface="Consolas" pitchFamily="49" charset="0"/>
                <a:cs typeface="Consolas" pitchFamily="49" charset="0"/>
              </a:rPr>
              <a:t>-</a:t>
            </a:r>
            <a:r>
              <a:rPr kumimoji="0" lang="es-ES_tradnl" sz="1200" b="1" i="0" u="none" strike="noStrike" cap="none" normalizeH="0" baseline="0" dirty="0" err="1">
                <a:ln>
                  <a:noFill/>
                </a:ln>
                <a:solidFill>
                  <a:srgbClr val="C82829"/>
                </a:solidFill>
                <a:effectLst/>
                <a:latin typeface="Consolas" pitchFamily="49" charset="0"/>
                <a:cs typeface="Consolas" pitchFamily="49" charset="0"/>
              </a:rPr>
              <a:t>serif</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777777"/>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h2 </a:t>
            </a:r>
            <a:r>
              <a:rPr kumimoji="0" lang="es-ES_tradnl" sz="1200" b="1" i="0" u="none" strike="noStrike" cap="none" normalizeH="0" baseline="0" dirty="0">
                <a:ln>
                  <a:noFill/>
                </a:ln>
                <a:solidFill>
                  <a:srgbClr val="777777"/>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8959A8"/>
                </a:solidFill>
                <a:effectLst/>
                <a:latin typeface="Consolas" pitchFamily="49" charset="0"/>
                <a:cs typeface="Consolas" pitchFamily="49" charset="0"/>
              </a:rPr>
              <a:t>color</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C82829"/>
                </a:solidFill>
                <a:effectLst/>
                <a:latin typeface="Consolas" pitchFamily="49" charset="0"/>
                <a:cs typeface="Consolas" pitchFamily="49" charset="0"/>
              </a:rPr>
              <a:t>#8A8E27</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err="1">
                <a:ln>
                  <a:noFill/>
                </a:ln>
                <a:solidFill>
                  <a:srgbClr val="8959A8"/>
                </a:solidFill>
                <a:effectLst/>
                <a:latin typeface="Consolas" pitchFamily="49" charset="0"/>
                <a:cs typeface="Consolas" pitchFamily="49" charset="0"/>
              </a:rPr>
              <a:t>font</a:t>
            </a:r>
            <a:r>
              <a:rPr kumimoji="0" lang="es-ES_tradnl" sz="1200" b="1" i="0" u="none" strike="noStrike" cap="none" normalizeH="0" baseline="0" dirty="0">
                <a:ln>
                  <a:noFill/>
                </a:ln>
                <a:solidFill>
                  <a:srgbClr val="8959A8"/>
                </a:solidFill>
                <a:effectLst/>
                <a:latin typeface="Consolas" pitchFamily="49" charset="0"/>
                <a:cs typeface="Consolas" pitchFamily="49" charset="0"/>
              </a:rPr>
              <a:t>-</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weight</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C82829"/>
                </a:solidFill>
                <a:effectLst/>
                <a:latin typeface="Consolas" pitchFamily="49" charset="0"/>
                <a:cs typeface="Consolas" pitchFamily="49" charset="0"/>
              </a:rPr>
              <a:t>normal</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font</a:t>
            </a:r>
            <a:r>
              <a:rPr kumimoji="0" lang="es-ES_tradnl" sz="1200" b="1" i="0" u="none" strike="noStrike" cap="none" normalizeH="0" baseline="0" dirty="0">
                <a:ln>
                  <a:noFill/>
                </a:ln>
                <a:solidFill>
                  <a:srgbClr val="8959A8"/>
                </a:solidFill>
                <a:effectLst/>
                <a:latin typeface="Consolas" pitchFamily="49" charset="0"/>
                <a:cs typeface="Consolas" pitchFamily="49" charset="0"/>
              </a:rPr>
              <a:t>-</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family</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222222"/>
                </a:solidFill>
                <a:effectLst/>
                <a:latin typeface="Consolas" pitchFamily="49" charset="0"/>
                <a:cs typeface="Consolas" pitchFamily="49" charset="0"/>
              </a:rPr>
              <a:t>Arial</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222222"/>
                </a:solidFill>
                <a:effectLst/>
                <a:latin typeface="Consolas" pitchFamily="49" charset="0"/>
                <a:cs typeface="Consolas" pitchFamily="49" charset="0"/>
              </a:rPr>
              <a:t>Helvetica</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C82829"/>
                </a:solidFill>
                <a:effectLst/>
                <a:latin typeface="Consolas" pitchFamily="49" charset="0"/>
                <a:cs typeface="Consolas" pitchFamily="49" charset="0"/>
              </a:rPr>
              <a:t>sans</a:t>
            </a:r>
            <a:r>
              <a:rPr kumimoji="0" lang="es-ES_tradnl" sz="1200" b="1" i="0" u="none" strike="noStrike" cap="none" normalizeH="0" baseline="0" dirty="0">
                <a:ln>
                  <a:noFill/>
                </a:ln>
                <a:solidFill>
                  <a:srgbClr val="C82829"/>
                </a:solidFill>
                <a:effectLst/>
                <a:latin typeface="Consolas" pitchFamily="49" charset="0"/>
                <a:cs typeface="Consolas" pitchFamily="49" charset="0"/>
              </a:rPr>
              <a:t>-</a:t>
            </a:r>
            <a:r>
              <a:rPr kumimoji="0" lang="es-ES_tradnl" sz="1200" b="1" i="0" u="none" strike="noStrike" cap="none" normalizeH="0" baseline="0" dirty="0" err="1">
                <a:ln>
                  <a:noFill/>
                </a:ln>
                <a:solidFill>
                  <a:srgbClr val="C82829"/>
                </a:solidFill>
                <a:effectLst/>
                <a:latin typeface="Consolas" pitchFamily="49" charset="0"/>
                <a:cs typeface="Consolas" pitchFamily="49" charset="0"/>
              </a:rPr>
              <a:t>serif</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777777"/>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h3 </a:t>
            </a:r>
            <a:r>
              <a:rPr kumimoji="0" lang="es-ES_tradnl" sz="1200" b="1" i="0" u="none" strike="noStrike" cap="none" normalizeH="0" baseline="0" dirty="0">
                <a:ln>
                  <a:noFill/>
                </a:ln>
                <a:solidFill>
                  <a:srgbClr val="777777"/>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8959A8"/>
                </a:solidFill>
                <a:effectLst/>
                <a:latin typeface="Consolas" pitchFamily="49" charset="0"/>
                <a:cs typeface="Consolas" pitchFamily="49" charset="0"/>
              </a:rPr>
              <a:t>color</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C82829"/>
                </a:solidFill>
                <a:effectLst/>
                <a:latin typeface="Consolas" pitchFamily="49" charset="0"/>
                <a:cs typeface="Consolas" pitchFamily="49" charset="0"/>
              </a:rPr>
              <a:t>#8A8E27</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font</a:t>
            </a:r>
            <a:r>
              <a:rPr kumimoji="0" lang="es-ES_tradnl" sz="1200" b="1" i="0" u="none" strike="noStrike" cap="none" normalizeH="0" baseline="0" dirty="0">
                <a:ln>
                  <a:noFill/>
                </a:ln>
                <a:solidFill>
                  <a:srgbClr val="8959A8"/>
                </a:solidFill>
                <a:effectLst/>
                <a:latin typeface="Consolas" pitchFamily="49" charset="0"/>
                <a:cs typeface="Consolas" pitchFamily="49" charset="0"/>
              </a:rPr>
              <a:t>-</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weight</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a:ln>
                  <a:noFill/>
                </a:ln>
                <a:solidFill>
                  <a:srgbClr val="C82829"/>
                </a:solidFill>
                <a:effectLst/>
                <a:latin typeface="Consolas" pitchFamily="49" charset="0"/>
                <a:cs typeface="Consolas" pitchFamily="49" charset="0"/>
              </a:rPr>
              <a:t>normal</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font</a:t>
            </a:r>
            <a:r>
              <a:rPr kumimoji="0" lang="es-ES_tradnl" sz="1200" b="1" i="0" u="none" strike="noStrike" cap="none" normalizeH="0" baseline="0" dirty="0">
                <a:ln>
                  <a:noFill/>
                </a:ln>
                <a:solidFill>
                  <a:srgbClr val="8959A8"/>
                </a:solidFill>
                <a:effectLst/>
                <a:latin typeface="Consolas" pitchFamily="49" charset="0"/>
                <a:cs typeface="Consolas" pitchFamily="49" charset="0"/>
              </a:rPr>
              <a:t>-</a:t>
            </a:r>
            <a:r>
              <a:rPr kumimoji="0" lang="es-ES_tradnl" sz="1200" b="1" i="0" u="none" strike="noStrike" cap="none" normalizeH="0" baseline="0" dirty="0" err="1">
                <a:ln>
                  <a:noFill/>
                </a:ln>
                <a:solidFill>
                  <a:srgbClr val="8959A8"/>
                </a:solidFill>
                <a:effectLst/>
                <a:latin typeface="Consolas" pitchFamily="49" charset="0"/>
                <a:cs typeface="Consolas" pitchFamily="49" charset="0"/>
              </a:rPr>
              <a:t>family</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222222"/>
                </a:solidFill>
                <a:effectLst/>
                <a:latin typeface="Consolas" pitchFamily="49" charset="0"/>
                <a:cs typeface="Consolas" pitchFamily="49" charset="0"/>
              </a:rPr>
              <a:t>Arial</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222222"/>
                </a:solidFill>
                <a:effectLst/>
                <a:latin typeface="Consolas" pitchFamily="49" charset="0"/>
                <a:cs typeface="Consolas" pitchFamily="49" charset="0"/>
              </a:rPr>
              <a:t>Helvetica</a:t>
            </a:r>
            <a:r>
              <a:rPr kumimoji="0" lang="es-ES_tradnl" sz="1200" b="1" i="0" u="none" strike="noStrike" cap="none" normalizeH="0" baseline="0" dirty="0">
                <a:ln>
                  <a:noFill/>
                </a:ln>
                <a:solidFill>
                  <a:srgbClr val="3E999F"/>
                </a:solidFill>
                <a:effectLst/>
                <a:latin typeface="Consolas" pitchFamily="49" charset="0"/>
                <a:cs typeface="Consolas" pitchFamily="49" charset="0"/>
              </a:rPr>
              <a:t>,</a:t>
            </a:r>
            <a:r>
              <a:rPr kumimoji="0" lang="es-ES_tradnl" sz="1200" b="1" i="0" u="none" strike="noStrike" cap="none" normalizeH="0" baseline="0" dirty="0">
                <a:ln>
                  <a:noFill/>
                </a:ln>
                <a:solidFill>
                  <a:srgbClr val="222222"/>
                </a:solidFill>
                <a:effectLst/>
                <a:latin typeface="Consolas" pitchFamily="49" charset="0"/>
                <a:cs typeface="Consolas" pitchFamily="49" charset="0"/>
              </a:rPr>
              <a:t> </a:t>
            </a:r>
            <a:r>
              <a:rPr kumimoji="0" lang="es-ES_tradnl" sz="1200" b="1" i="0" u="none" strike="noStrike" cap="none" normalizeH="0" baseline="0" dirty="0" err="1">
                <a:ln>
                  <a:noFill/>
                </a:ln>
                <a:solidFill>
                  <a:srgbClr val="C82829"/>
                </a:solidFill>
                <a:effectLst/>
                <a:latin typeface="Consolas" pitchFamily="49" charset="0"/>
                <a:cs typeface="Consolas" pitchFamily="49" charset="0"/>
              </a:rPr>
              <a:t>sans</a:t>
            </a:r>
            <a:r>
              <a:rPr kumimoji="0" lang="es-ES_tradnl" sz="1200" b="1" i="0" u="none" strike="noStrike" cap="none" normalizeH="0" baseline="0" dirty="0">
                <a:ln>
                  <a:noFill/>
                </a:ln>
                <a:solidFill>
                  <a:srgbClr val="C82829"/>
                </a:solidFill>
                <a:effectLst/>
                <a:latin typeface="Consolas" pitchFamily="49" charset="0"/>
                <a:cs typeface="Consolas" pitchFamily="49" charset="0"/>
              </a:rPr>
              <a:t>-</a:t>
            </a:r>
            <a:r>
              <a:rPr kumimoji="0" lang="es-ES_tradnl" sz="1200" b="1" i="0" u="none" strike="noStrike" cap="none" normalizeH="0" baseline="0" dirty="0" err="1">
                <a:ln>
                  <a:noFill/>
                </a:ln>
                <a:solidFill>
                  <a:srgbClr val="C82829"/>
                </a:solidFill>
                <a:effectLst/>
                <a:latin typeface="Consolas" pitchFamily="49" charset="0"/>
                <a:cs typeface="Consolas" pitchFamily="49" charset="0"/>
              </a:rPr>
              <a:t>serif</a:t>
            </a:r>
            <a:r>
              <a:rPr kumimoji="0" lang="es-ES_tradnl" sz="900" b="1" i="0" u="none" strike="noStrike" cap="none" normalizeH="0" baseline="0" dirty="0">
                <a:ln>
                  <a:noFill/>
                </a:ln>
                <a:solidFill>
                  <a:srgbClr val="3E999F"/>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900" b="1" i="0" u="none" strike="noStrike" cap="none" normalizeH="0" baseline="0" dirty="0">
                <a:ln>
                  <a:noFill/>
                </a:ln>
                <a:solidFill>
                  <a:srgbClr val="222222"/>
                </a:solidFill>
                <a:effectLst/>
                <a:latin typeface="Consolas" pitchFamily="49" charset="0"/>
                <a:cs typeface="Consolas" pitchFamily="49" charset="0"/>
              </a:rPr>
              <a:t> </a:t>
            </a:r>
            <a:r>
              <a:rPr kumimoji="0" lang="es-ES_tradnl" sz="900" b="1" i="0" u="none" strike="noStrike" cap="none" normalizeH="0" baseline="0" dirty="0">
                <a:ln>
                  <a:noFill/>
                </a:ln>
                <a:solidFill>
                  <a:srgbClr val="777777"/>
                </a:solidFill>
                <a:effectLst/>
                <a:latin typeface="Consolas" pitchFamily="49" charset="0"/>
                <a:cs typeface="Consolas" pitchFamily="49" charset="0"/>
              </a:rPr>
              <a:t>}</a:t>
            </a:r>
            <a:r>
              <a:rPr kumimoji="0" lang="es-ES_tradnl" sz="700" b="0" i="0" u="none" strike="noStrike" cap="none" normalizeH="0" baseline="0" dirty="0">
                <a:ln>
                  <a:noFill/>
                </a:ln>
                <a:solidFill>
                  <a:schemeClr val="tx1"/>
                </a:solidFill>
                <a:effectLst/>
                <a:latin typeface="Arial" pitchFamily="34" charset="0"/>
                <a:cs typeface="Arial" pitchFamily="34" charset="0"/>
              </a:rPr>
              <a:t> </a:t>
            </a:r>
            <a:endParaRPr kumimoji="0" lang="es-ES_tradnl" sz="1600" b="0" i="0" u="none" strike="noStrike" cap="none" normalizeH="0" baseline="0" dirty="0">
              <a:ln>
                <a:noFill/>
              </a:ln>
              <a:solidFill>
                <a:schemeClr val="tx1"/>
              </a:solidFill>
              <a:effectLst/>
              <a:latin typeface="Arial" pitchFamily="34" charset="0"/>
              <a:cs typeface="Arial" pitchFamily="34" charset="0"/>
            </a:endParaRPr>
          </a:p>
        </p:txBody>
      </p:sp>
      <p:sp>
        <p:nvSpPr>
          <p:cNvPr id="8" name="7 Flecha doblada hacia arriba"/>
          <p:cNvSpPr/>
          <p:nvPr/>
        </p:nvSpPr>
        <p:spPr>
          <a:xfrm>
            <a:off x="5580112" y="3645024"/>
            <a:ext cx="2664296" cy="25202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ANTES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922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67544" y="1628800"/>
            <a:ext cx="8229600" cy="4680520"/>
          </a:xfrm>
        </p:spPr>
        <p:style>
          <a:lnRef idx="2">
            <a:schemeClr val="accent4"/>
          </a:lnRef>
          <a:fillRef idx="1">
            <a:schemeClr val="lt1"/>
          </a:fillRef>
          <a:effectRef idx="0">
            <a:schemeClr val="accent4"/>
          </a:effectRef>
          <a:fontRef idx="minor">
            <a:schemeClr val="dk1"/>
          </a:fontRef>
        </p:style>
        <p:txBody>
          <a:bodyPr>
            <a:normAutofit fontScale="62500" lnSpcReduction="20000"/>
          </a:bodyPr>
          <a:lstStyle/>
          <a:p>
            <a:pPr>
              <a:buNone/>
            </a:pPr>
            <a:r>
              <a:rPr lang="es-ES_tradnl" dirty="0"/>
              <a:t>&lt;!</a:t>
            </a:r>
            <a:r>
              <a:rPr lang="es-ES_tradnl" dirty="0" err="1"/>
              <a:t>DOCTYPE</a:t>
            </a:r>
            <a:r>
              <a:rPr lang="es-ES_tradnl" dirty="0"/>
              <a:t> </a:t>
            </a:r>
            <a:r>
              <a:rPr lang="es-ES_tradnl" dirty="0" err="1"/>
              <a:t>html</a:t>
            </a:r>
            <a:r>
              <a:rPr lang="es-ES_tradnl" dirty="0"/>
              <a:t>&gt;</a:t>
            </a:r>
          </a:p>
          <a:p>
            <a:pPr>
              <a:buNone/>
            </a:pPr>
            <a:r>
              <a:rPr lang="es-ES_tradnl" dirty="0"/>
              <a:t>&lt;</a:t>
            </a:r>
            <a:r>
              <a:rPr lang="es-ES_tradnl" dirty="0" err="1"/>
              <a:t>html</a:t>
            </a:r>
            <a:r>
              <a:rPr lang="es-ES_tradnl" dirty="0"/>
              <a:t>&gt;</a:t>
            </a:r>
          </a:p>
          <a:p>
            <a:pPr>
              <a:buNone/>
            </a:pPr>
            <a:r>
              <a:rPr lang="es-ES_tradnl" dirty="0"/>
              <a:t>&lt;head&gt;</a:t>
            </a:r>
          </a:p>
          <a:p>
            <a:pPr>
              <a:buNone/>
            </a:pPr>
            <a:r>
              <a:rPr lang="es-ES_tradnl" dirty="0"/>
              <a:t>	&lt;</a:t>
            </a:r>
            <a:r>
              <a:rPr lang="es-ES_tradnl" dirty="0" err="1"/>
              <a:t>style</a:t>
            </a:r>
            <a:r>
              <a:rPr lang="es-ES_tradnl" dirty="0"/>
              <a:t>&gt;</a:t>
            </a:r>
          </a:p>
          <a:p>
            <a:pPr>
              <a:buNone/>
            </a:pPr>
            <a:r>
              <a:rPr lang="es-ES_tradnl" dirty="0"/>
              <a:t>		</a:t>
            </a:r>
            <a:r>
              <a:rPr lang="es-ES_tradnl" dirty="0">
                <a:solidFill>
                  <a:srgbClr val="FF0000"/>
                </a:solidFill>
              </a:rPr>
              <a:t>h1,p,h3 {</a:t>
            </a:r>
            <a:r>
              <a:rPr lang="es-ES_tradnl" dirty="0" err="1">
                <a:solidFill>
                  <a:srgbClr val="FF0000"/>
                </a:solidFill>
              </a:rPr>
              <a:t>font-family:arial</a:t>
            </a:r>
            <a:r>
              <a:rPr lang="es-ES_tradnl" dirty="0">
                <a:solidFill>
                  <a:srgbClr val="FF0000"/>
                </a:solidFill>
              </a:rPr>
              <a:t>}</a:t>
            </a:r>
          </a:p>
          <a:p>
            <a:pPr>
              <a:buNone/>
            </a:pPr>
            <a:r>
              <a:rPr lang="es-ES_tradnl" dirty="0"/>
              <a:t>	&lt;/</a:t>
            </a:r>
            <a:r>
              <a:rPr lang="es-ES_tradnl" dirty="0" err="1"/>
              <a:t>style</a:t>
            </a:r>
            <a:r>
              <a:rPr lang="es-ES_tradnl" dirty="0"/>
              <a:t>&gt;</a:t>
            </a:r>
          </a:p>
          <a:p>
            <a:pPr>
              <a:buNone/>
            </a:pPr>
            <a:r>
              <a:rPr lang="es-ES_tradnl" dirty="0"/>
              <a:t>&lt;/head&gt;</a:t>
            </a:r>
          </a:p>
          <a:p>
            <a:pPr>
              <a:buNone/>
            </a:pPr>
            <a:r>
              <a:rPr lang="es-ES_tradnl" dirty="0"/>
              <a:t>&lt;</a:t>
            </a:r>
            <a:r>
              <a:rPr lang="es-ES_tradnl" dirty="0" err="1"/>
              <a:t>body</a:t>
            </a:r>
            <a:r>
              <a:rPr lang="es-ES_tradnl" dirty="0"/>
              <a:t>&gt;</a:t>
            </a:r>
          </a:p>
          <a:p>
            <a:pPr>
              <a:buNone/>
            </a:pPr>
            <a:r>
              <a:rPr lang="es-ES_tradnl" dirty="0" err="1"/>
              <a:t>The</a:t>
            </a:r>
            <a:r>
              <a:rPr lang="es-ES_tradnl" dirty="0"/>
              <a:t> </a:t>
            </a:r>
            <a:r>
              <a:rPr lang="es-ES_tradnl" dirty="0" err="1"/>
              <a:t>content</a:t>
            </a:r>
            <a:r>
              <a:rPr lang="es-ES_tradnl" dirty="0"/>
              <a:t> of </a:t>
            </a:r>
            <a:r>
              <a:rPr lang="es-ES_tradnl" dirty="0" err="1"/>
              <a:t>the</a:t>
            </a:r>
            <a:r>
              <a:rPr lang="es-ES_tradnl" dirty="0"/>
              <a:t> </a:t>
            </a:r>
            <a:r>
              <a:rPr lang="es-ES_tradnl" dirty="0" err="1"/>
              <a:t>body</a:t>
            </a:r>
            <a:r>
              <a:rPr lang="es-ES_tradnl" dirty="0"/>
              <a:t> </a:t>
            </a:r>
            <a:r>
              <a:rPr lang="es-ES_tradnl" dirty="0" err="1"/>
              <a:t>element</a:t>
            </a:r>
            <a:r>
              <a:rPr lang="es-ES_tradnl" dirty="0"/>
              <a:t> </a:t>
            </a:r>
            <a:r>
              <a:rPr lang="es-ES_tradnl" dirty="0" err="1"/>
              <a:t>is</a:t>
            </a:r>
            <a:r>
              <a:rPr lang="es-ES_tradnl" dirty="0"/>
              <a:t> </a:t>
            </a:r>
            <a:r>
              <a:rPr lang="es-ES_tradnl" dirty="0" err="1"/>
              <a:t>displayed</a:t>
            </a:r>
            <a:r>
              <a:rPr lang="es-ES_tradnl" dirty="0"/>
              <a:t> in </a:t>
            </a:r>
            <a:r>
              <a:rPr lang="es-ES_tradnl" dirty="0" err="1"/>
              <a:t>your</a:t>
            </a:r>
            <a:r>
              <a:rPr lang="es-ES_tradnl" dirty="0"/>
              <a:t> browser.</a:t>
            </a:r>
          </a:p>
          <a:p>
            <a:pPr>
              <a:buNone/>
            </a:pPr>
            <a:r>
              <a:rPr lang="es-ES_tradnl" dirty="0"/>
              <a:t>	&lt;h1&gt;Etiqueta h1 con fuente </a:t>
            </a:r>
            <a:r>
              <a:rPr lang="es-ES_tradnl" dirty="0" err="1"/>
              <a:t>arial</a:t>
            </a:r>
            <a:r>
              <a:rPr lang="es-ES_tradnl" dirty="0"/>
              <a:t>&lt;/h1&gt;</a:t>
            </a:r>
          </a:p>
          <a:p>
            <a:pPr>
              <a:buNone/>
            </a:pPr>
            <a:r>
              <a:rPr lang="es-ES_tradnl" dirty="0"/>
              <a:t>	&lt;p&gt;Etiqueta p con fuente </a:t>
            </a:r>
            <a:r>
              <a:rPr lang="es-ES_tradnl" dirty="0" err="1"/>
              <a:t>arial</a:t>
            </a:r>
            <a:r>
              <a:rPr lang="es-ES_tradnl" dirty="0"/>
              <a:t>&lt;/p&gt;</a:t>
            </a:r>
          </a:p>
          <a:p>
            <a:pPr>
              <a:buNone/>
            </a:pPr>
            <a:r>
              <a:rPr lang="es-ES_tradnl" dirty="0"/>
              <a:t>	&lt;h3&gt;Etiqueta h3 con fuente </a:t>
            </a:r>
            <a:r>
              <a:rPr lang="es-ES_tradnl" dirty="0" err="1"/>
              <a:t>arial</a:t>
            </a:r>
            <a:r>
              <a:rPr lang="es-ES_tradnl" dirty="0"/>
              <a:t>&lt;/h3&gt;</a:t>
            </a:r>
          </a:p>
          <a:p>
            <a:pPr>
              <a:buNone/>
            </a:pPr>
            <a:r>
              <a:rPr lang="es-ES_tradnl" dirty="0"/>
              <a:t>&lt;/</a:t>
            </a:r>
            <a:r>
              <a:rPr lang="es-ES_tradnl" dirty="0" err="1"/>
              <a:t>body</a:t>
            </a:r>
            <a:r>
              <a:rPr lang="es-ES_tradnl" dirty="0"/>
              <a:t>&gt;</a:t>
            </a:r>
          </a:p>
          <a:p>
            <a:pPr>
              <a:buNone/>
            </a:pPr>
            <a:r>
              <a:rPr lang="es-ES_tradnl" dirty="0"/>
              <a:t>&lt;/</a:t>
            </a:r>
            <a:r>
              <a:rPr lang="es-ES_tradnl" dirty="0" err="1"/>
              <a:t>html</a:t>
            </a:r>
            <a:r>
              <a:rPr lang="es-ES_tradnl" dirty="0"/>
              <a:t>&gt;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692696"/>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l"/>
            <a:r>
              <a:rPr lang="es-ES_tradnl" sz="2400" dirty="0"/>
              <a:t>Ejemplo de agrupamiento de propiedades comunes de varios elementos en una única regla </a:t>
            </a:r>
            <a:r>
              <a:rPr lang="es-ES_tradnl" sz="2400" dirty="0" err="1"/>
              <a:t>CSS</a:t>
            </a:r>
            <a:r>
              <a:rPr lang="es-ES_tradnl" sz="2400" dirty="0"/>
              <a:t>.</a:t>
            </a:r>
          </a:p>
        </p:txBody>
      </p:sp>
      <p:sp>
        <p:nvSpPr>
          <p:cNvPr id="3" name="2 Marcador de contenido"/>
          <p:cNvSpPr>
            <a:spLocks noGrp="1"/>
          </p:cNvSpPr>
          <p:nvPr>
            <p:ph idx="1"/>
          </p:nvPr>
        </p:nvSpPr>
        <p:spPr>
          <a:xfrm>
            <a:off x="457200" y="908721"/>
            <a:ext cx="8229600" cy="2376264"/>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s-ES_tradnl" sz="2400" dirty="0"/>
              <a:t>Posteriormente se definen las propiedades específicas de esos mismos elementos.</a:t>
            </a:r>
          </a:p>
          <a:p>
            <a:pPr>
              <a:buNone/>
            </a:pPr>
            <a:r>
              <a:rPr lang="es-ES" sz="2400" dirty="0"/>
              <a:t>El siguiente ejemplo establece en primer lugar las propiedades comunes de los títulos de sección (color y tipo de letra) y a continuación, establece el tamaño de letra de cada uno de ellos:</a:t>
            </a:r>
          </a:p>
        </p:txBody>
      </p:sp>
      <p:sp>
        <p:nvSpPr>
          <p:cNvPr id="4" name="3 Rectángulo"/>
          <p:cNvSpPr/>
          <p:nvPr/>
        </p:nvSpPr>
        <p:spPr>
          <a:xfrm>
            <a:off x="1043608" y="3573016"/>
            <a:ext cx="5112568"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buNone/>
            </a:pPr>
            <a:r>
              <a:rPr lang="es-ES_tradnl" sz="2000" dirty="0"/>
              <a:t>h1, h2, h3 { </a:t>
            </a:r>
          </a:p>
          <a:p>
            <a:pPr lvl="1">
              <a:buNone/>
            </a:pPr>
            <a:r>
              <a:rPr lang="es-ES_tradnl" sz="2000" dirty="0"/>
              <a:t>	color: #8A8E27;</a:t>
            </a:r>
          </a:p>
          <a:p>
            <a:pPr lvl="1">
              <a:buNone/>
            </a:pPr>
            <a:r>
              <a:rPr lang="es-ES_tradnl" sz="2000" dirty="0"/>
              <a:t> 	</a:t>
            </a:r>
            <a:r>
              <a:rPr lang="es-ES_tradnl" sz="2000" dirty="0" err="1"/>
              <a:t>font</a:t>
            </a:r>
            <a:r>
              <a:rPr lang="es-ES_tradnl" sz="2000" dirty="0"/>
              <a:t>-</a:t>
            </a:r>
            <a:r>
              <a:rPr lang="es-ES_tradnl" sz="2000" dirty="0" err="1"/>
              <a:t>weight</a:t>
            </a:r>
            <a:r>
              <a:rPr lang="es-ES_tradnl" sz="2000" dirty="0"/>
              <a:t>: normal;</a:t>
            </a:r>
          </a:p>
          <a:p>
            <a:pPr lvl="1">
              <a:buNone/>
            </a:pPr>
            <a:r>
              <a:rPr lang="es-ES_tradnl" sz="2000" dirty="0"/>
              <a:t> 	</a:t>
            </a:r>
            <a:r>
              <a:rPr lang="es-ES_tradnl" sz="2000" dirty="0" err="1"/>
              <a:t>font-family</a:t>
            </a:r>
            <a:r>
              <a:rPr lang="es-ES_tradnl" sz="2000" dirty="0"/>
              <a:t>: </a:t>
            </a:r>
            <a:r>
              <a:rPr lang="es-ES_tradnl" sz="2000" dirty="0" err="1"/>
              <a:t>Arial</a:t>
            </a:r>
            <a:r>
              <a:rPr lang="es-ES_tradnl" sz="2000" dirty="0"/>
              <a:t>, </a:t>
            </a:r>
            <a:r>
              <a:rPr lang="es-ES_tradnl" sz="2000" dirty="0" err="1"/>
              <a:t>Helvetica</a:t>
            </a:r>
            <a:r>
              <a:rPr lang="es-ES_tradnl" sz="2000" dirty="0"/>
              <a:t>, </a:t>
            </a:r>
            <a:r>
              <a:rPr lang="es-ES_tradnl" sz="2000" dirty="0" err="1"/>
              <a:t>sans-serif</a:t>
            </a:r>
            <a:r>
              <a:rPr lang="es-ES_tradnl" sz="2000" dirty="0"/>
              <a:t>;</a:t>
            </a:r>
          </a:p>
          <a:p>
            <a:pPr lvl="1">
              <a:buNone/>
            </a:pPr>
            <a:r>
              <a:rPr lang="es-ES_tradnl" sz="2000" dirty="0"/>
              <a:t> }</a:t>
            </a:r>
          </a:p>
          <a:p>
            <a:pPr lvl="1">
              <a:buNone/>
            </a:pPr>
            <a:r>
              <a:rPr lang="es-ES_tradnl" sz="2000" dirty="0"/>
              <a:t> h1 { </a:t>
            </a:r>
            <a:r>
              <a:rPr lang="es-ES_tradnl" sz="2000" dirty="0" err="1"/>
              <a:t>font-size</a:t>
            </a:r>
            <a:r>
              <a:rPr lang="es-ES_tradnl" sz="2000" dirty="0"/>
              <a:t>: 2em; }</a:t>
            </a:r>
          </a:p>
          <a:p>
            <a:pPr lvl="1">
              <a:buNone/>
            </a:pPr>
            <a:r>
              <a:rPr lang="es-ES_tradnl" sz="2000" dirty="0"/>
              <a:t> h2 { </a:t>
            </a:r>
            <a:r>
              <a:rPr lang="es-ES_tradnl" sz="2000" dirty="0" err="1"/>
              <a:t>font-size</a:t>
            </a:r>
            <a:r>
              <a:rPr lang="es-ES_tradnl" sz="2000" dirty="0"/>
              <a:t>: 1.5em; }</a:t>
            </a:r>
          </a:p>
          <a:p>
            <a:pPr lvl="1">
              <a:buNone/>
            </a:pPr>
            <a:r>
              <a:rPr lang="es-ES_tradnl" sz="2000" dirty="0"/>
              <a:t> h3 { </a:t>
            </a:r>
            <a:r>
              <a:rPr lang="es-ES_tradnl" sz="2000" dirty="0" err="1"/>
              <a:t>font-size</a:t>
            </a:r>
            <a:r>
              <a:rPr lang="es-ES_tradnl" sz="2000" dirty="0"/>
              <a:t>: 1.2em;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63926217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229600" cy="48291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129113987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219256" cy="44930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323528" y="188640"/>
          <a:ext cx="8229600" cy="634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Marcador de contenido"/>
          <p:cNvGraphicFramePr>
            <a:graphicFrameLocks noGrp="1"/>
          </p:cNvGraphicFramePr>
          <p:nvPr>
            <p:ph idx="1"/>
          </p:nvPr>
        </p:nvGraphicFramePr>
        <p:xfrm>
          <a:off x="395536" y="764705"/>
          <a:ext cx="8229600" cy="55446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971353695"/>
              </p:ext>
            </p:extLst>
          </p:nvPr>
        </p:nvGraphicFramePr>
        <p:xfrm>
          <a:off x="457200" y="274638"/>
          <a:ext cx="8229600" cy="77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447836982"/>
              </p:ext>
            </p:extLst>
          </p:nvPr>
        </p:nvGraphicFramePr>
        <p:xfrm>
          <a:off x="0" y="0"/>
          <a:ext cx="8229600" cy="1210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196752"/>
          <a:ext cx="8435280" cy="49294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Rectángulo"/>
          <p:cNvSpPr/>
          <p:nvPr/>
        </p:nvSpPr>
        <p:spPr>
          <a:xfrm>
            <a:off x="1331640" y="5949280"/>
            <a:ext cx="1224136" cy="6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Espacio en blanco.</a:t>
            </a:r>
          </a:p>
        </p:txBody>
      </p:sp>
      <p:cxnSp>
        <p:nvCxnSpPr>
          <p:cNvPr id="8" name="7 Conector recto de flecha"/>
          <p:cNvCxnSpPr/>
          <p:nvPr/>
        </p:nvCxnSpPr>
        <p:spPr>
          <a:xfrm>
            <a:off x="1835696" y="5445224"/>
            <a:ext cx="0" cy="432048"/>
          </a:xfrm>
          <a:prstGeom prst="straightConnector1">
            <a:avLst/>
          </a:prstGeom>
          <a:ln w="15875" cmpd="thinThick">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17410" name="Picture 2" descr="Ejemplo Selectores Descendentes"/>
          <p:cNvPicPr>
            <a:picLocks noChangeAspect="1" noChangeArrowheads="1"/>
          </p:cNvPicPr>
          <p:nvPr/>
        </p:nvPicPr>
        <p:blipFill>
          <a:blip r:embed="rId12" cstate="print"/>
          <a:srcRect/>
          <a:stretch>
            <a:fillRect/>
          </a:stretch>
        </p:blipFill>
        <p:spPr bwMode="auto">
          <a:xfrm>
            <a:off x="7740352" y="3356992"/>
            <a:ext cx="1403648" cy="132429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2806201261"/>
              </p:ext>
            </p:extLst>
          </p:nvPr>
        </p:nvGraphicFramePr>
        <p:xfrm>
          <a:off x="0" y="0"/>
          <a:ext cx="8964488" cy="83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323528" y="980728"/>
          <a:ext cx="8435280" cy="3240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5537" name="Rectangle 1"/>
          <p:cNvSpPr>
            <a:spLocks noChangeArrowheads="1"/>
          </p:cNvSpPr>
          <p:nvPr/>
        </p:nvSpPr>
        <p:spPr bwMode="auto">
          <a:xfrm>
            <a:off x="0" y="4221088"/>
            <a:ext cx="9144000" cy="83099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a:ln>
                  <a:noFill/>
                </a:ln>
                <a:solidFill>
                  <a:srgbClr val="222222"/>
                </a:solidFill>
                <a:effectLst/>
                <a:latin typeface="Helvetica Neue"/>
                <a:cs typeface="Arial" pitchFamily="34" charset="0"/>
              </a:rPr>
              <a:t>El selector </a:t>
            </a:r>
            <a:r>
              <a:rPr kumimoji="0" lang="es-ES_tradnl" sz="1100" b="1" i="0" u="none" strike="noStrike" cap="none" normalizeH="0" baseline="0" dirty="0">
                <a:ln>
                  <a:noFill/>
                </a:ln>
                <a:solidFill>
                  <a:srgbClr val="CC1414"/>
                </a:solidFill>
                <a:effectLst/>
                <a:latin typeface="Consolas" pitchFamily="49" charset="0"/>
                <a:cs typeface="Consolas" pitchFamily="49" charset="0"/>
              </a:rPr>
              <a:t>p </a:t>
            </a:r>
            <a:r>
              <a:rPr kumimoji="0" lang="es-ES_tradnl" sz="1100" b="1" i="0" u="none" strike="noStrike" cap="none" normalizeH="0" baseline="0" dirty="0" err="1">
                <a:ln>
                  <a:noFill/>
                </a:ln>
                <a:solidFill>
                  <a:srgbClr val="CC1414"/>
                </a:solidFill>
                <a:effectLst/>
                <a:latin typeface="Consolas" pitchFamily="49" charset="0"/>
                <a:cs typeface="Consolas" pitchFamily="49" charset="0"/>
              </a:rPr>
              <a:t>span</a:t>
            </a:r>
            <a:r>
              <a:rPr kumimoji="0" lang="es-ES_tradnl" sz="1600" b="0" i="0" u="none" strike="noStrike" cap="none" normalizeH="0" baseline="0" dirty="0">
                <a:ln>
                  <a:noFill/>
                </a:ln>
                <a:solidFill>
                  <a:srgbClr val="222222"/>
                </a:solidFill>
                <a:effectLst/>
                <a:latin typeface="Helvetica Neue"/>
                <a:cs typeface="Arial" pitchFamily="34" charset="0"/>
              </a:rPr>
              <a:t> selecciona tanto </a:t>
            </a:r>
            <a:r>
              <a:rPr kumimoji="0" lang="es-ES_tradnl" sz="1100" b="1" i="0" u="none" strike="noStrike" cap="none" normalizeH="0" baseline="0" dirty="0">
                <a:ln>
                  <a:noFill/>
                </a:ln>
                <a:solidFill>
                  <a:srgbClr val="CC1414"/>
                </a:solidFill>
                <a:effectLst/>
                <a:latin typeface="Consolas" pitchFamily="49" charset="0"/>
                <a:cs typeface="Consolas" pitchFamily="49" charset="0"/>
              </a:rPr>
              <a:t>texto1</a:t>
            </a:r>
            <a:r>
              <a:rPr kumimoji="0" lang="es-ES_tradnl" sz="1600" b="0" i="0" u="none" strike="noStrike" cap="none" normalizeH="0" baseline="0" dirty="0">
                <a:ln>
                  <a:noFill/>
                </a:ln>
                <a:solidFill>
                  <a:srgbClr val="222222"/>
                </a:solidFill>
                <a:effectLst/>
                <a:latin typeface="Helvetica Neue"/>
                <a:cs typeface="Arial" pitchFamily="34" charset="0"/>
              </a:rPr>
              <a:t> como </a:t>
            </a:r>
            <a:r>
              <a:rPr kumimoji="0" lang="es-ES_tradnl" sz="1100" b="1" i="0" u="none" strike="noStrike" cap="none" normalizeH="0" baseline="0" dirty="0">
                <a:ln>
                  <a:noFill/>
                </a:ln>
                <a:solidFill>
                  <a:srgbClr val="CC1414"/>
                </a:solidFill>
                <a:effectLst/>
                <a:latin typeface="Consolas" pitchFamily="49" charset="0"/>
                <a:cs typeface="Consolas" pitchFamily="49" charset="0"/>
              </a:rPr>
              <a:t>texto2</a:t>
            </a:r>
            <a:r>
              <a:rPr kumimoji="0" lang="es-ES_tradnl" sz="1600" b="0" i="0" u="none" strike="noStrike" cap="none" normalizeH="0" baseline="0" dirty="0">
                <a:ln>
                  <a:noFill/>
                </a:ln>
                <a:solidFill>
                  <a:srgbClr val="222222"/>
                </a:solidFill>
                <a:effectLst/>
                <a:latin typeface="Helvetica Neue"/>
                <a:cs typeface="Arial" pitchFamily="34" charset="0"/>
              </a:rPr>
              <a:t>. El motivo es que en el selector descendente, un elemento no tiene que ser descendiente directo del otro. La única condición es que un elemento debe estar dentro de otro elemento, sin importar el nivel de profundidad en el que se encuentre</a:t>
            </a:r>
            <a:r>
              <a:rPr kumimoji="0" lang="es-ES_tradnl" sz="1000" b="0" i="0" u="none" strike="noStrike" cap="none" normalizeH="0" baseline="0" dirty="0">
                <a:ln>
                  <a:noFill/>
                </a:ln>
                <a:solidFill>
                  <a:schemeClr val="tx1"/>
                </a:solidFill>
                <a:effectLst/>
                <a:latin typeface="Arial" pitchFamily="34" charset="0"/>
                <a:cs typeface="Arial" pitchFamily="34" charset="0"/>
              </a:rPr>
              <a:t> </a:t>
            </a:r>
            <a:endParaRPr kumimoji="0" lang="es-ES_tradnl" sz="2400" b="0" i="0" u="none" strike="noStrike" cap="none" normalizeH="0" baseline="0" dirty="0">
              <a:ln>
                <a:noFill/>
              </a:ln>
              <a:solidFill>
                <a:schemeClr val="tx1"/>
              </a:solidFill>
              <a:effectLst/>
              <a:latin typeface="Arial" pitchFamily="34" charset="0"/>
              <a:cs typeface="Arial" pitchFamily="34" charset="0"/>
            </a:endParaRPr>
          </a:p>
        </p:txBody>
      </p:sp>
      <p:sp>
        <p:nvSpPr>
          <p:cNvPr id="65538" name="Rectangle 2"/>
          <p:cNvSpPr>
            <a:spLocks noChangeArrowheads="1"/>
          </p:cNvSpPr>
          <p:nvPr/>
        </p:nvSpPr>
        <p:spPr bwMode="auto">
          <a:xfrm>
            <a:off x="0" y="5229200"/>
            <a:ext cx="9144000" cy="132343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a:ln>
                  <a:noFill/>
                </a:ln>
                <a:solidFill>
                  <a:srgbClr val="222222"/>
                </a:solidFill>
                <a:effectLst/>
                <a:latin typeface="Helvetica Neue"/>
                <a:cs typeface="Arial" pitchFamily="34" charset="0"/>
              </a:rPr>
              <a:t>Al resto de elementos </a:t>
            </a:r>
            <a:r>
              <a:rPr kumimoji="0" lang="es-ES_tradnl" sz="1100" b="1" i="0" u="none" strike="noStrike" cap="none" normalizeH="0" baseline="0" dirty="0">
                <a:ln>
                  <a:noFill/>
                </a:ln>
                <a:solidFill>
                  <a:srgbClr val="CC1414"/>
                </a:solidFill>
                <a:effectLst/>
                <a:latin typeface="Consolas" pitchFamily="49" charset="0"/>
                <a:cs typeface="Consolas" pitchFamily="49" charset="0"/>
              </a:rPr>
              <a:t>&lt;</a:t>
            </a:r>
            <a:r>
              <a:rPr kumimoji="0" lang="es-ES_tradnl" sz="1100" b="1" i="0" u="none" strike="noStrike" cap="none" normalizeH="0" baseline="0" dirty="0" err="1">
                <a:ln>
                  <a:noFill/>
                </a:ln>
                <a:solidFill>
                  <a:srgbClr val="CC1414"/>
                </a:solidFill>
                <a:effectLst/>
                <a:latin typeface="Consolas" pitchFamily="49" charset="0"/>
                <a:cs typeface="Consolas" pitchFamily="49" charset="0"/>
              </a:rPr>
              <a:t>span</a:t>
            </a:r>
            <a:r>
              <a:rPr kumimoji="0" lang="es-ES_tradnl" sz="1100" b="1" i="0" u="none" strike="noStrike" cap="none" normalizeH="0" baseline="0" dirty="0">
                <a:ln>
                  <a:noFill/>
                </a:ln>
                <a:solidFill>
                  <a:srgbClr val="CC1414"/>
                </a:solidFill>
                <a:effectLst/>
                <a:latin typeface="Consolas" pitchFamily="49" charset="0"/>
                <a:cs typeface="Consolas" pitchFamily="49" charset="0"/>
              </a:rPr>
              <a:t>&gt;</a:t>
            </a:r>
            <a:r>
              <a:rPr kumimoji="0" lang="es-ES_tradnl" sz="1600" b="0" i="0" u="none" strike="noStrike" cap="none" normalizeH="0" baseline="0" dirty="0">
                <a:ln>
                  <a:noFill/>
                </a:ln>
                <a:solidFill>
                  <a:srgbClr val="222222"/>
                </a:solidFill>
                <a:effectLst/>
                <a:latin typeface="Helvetica Neue"/>
                <a:cs typeface="Arial" pitchFamily="34" charset="0"/>
              </a:rPr>
              <a:t> de la página que no están dentro de un elemento </a:t>
            </a:r>
            <a:r>
              <a:rPr kumimoji="0" lang="es-ES_tradnl" sz="1100" b="1" i="0" u="none" strike="noStrike" cap="none" normalizeH="0" baseline="0" dirty="0">
                <a:ln>
                  <a:noFill/>
                </a:ln>
                <a:solidFill>
                  <a:srgbClr val="CC1414"/>
                </a:solidFill>
                <a:effectLst/>
                <a:latin typeface="Consolas" pitchFamily="49" charset="0"/>
                <a:cs typeface="Consolas" pitchFamily="49" charset="0"/>
              </a:rPr>
              <a:t>&lt;p&gt;</a:t>
            </a:r>
            <a:r>
              <a:rPr kumimoji="0" lang="es-ES_tradnl" sz="1600" b="0" i="0" u="none" strike="noStrike" cap="none" normalizeH="0" baseline="0" dirty="0">
                <a:ln>
                  <a:noFill/>
                </a:ln>
                <a:solidFill>
                  <a:srgbClr val="222222"/>
                </a:solidFill>
                <a:effectLst/>
                <a:latin typeface="Helvetica Neue"/>
                <a:cs typeface="Arial" pitchFamily="34" charset="0"/>
              </a:rPr>
              <a:t>, no se les aplica la regla </a:t>
            </a:r>
            <a:r>
              <a:rPr kumimoji="0" lang="es-ES_tradnl" sz="1600" b="0" i="0" u="none" strike="noStrike" cap="none" normalizeH="0" baseline="0" dirty="0" err="1">
                <a:ln>
                  <a:noFill/>
                </a:ln>
                <a:solidFill>
                  <a:srgbClr val="222222"/>
                </a:solidFill>
                <a:effectLst/>
                <a:latin typeface="Helvetica Neue"/>
                <a:cs typeface="Arial" pitchFamily="34" charset="0"/>
              </a:rPr>
              <a:t>CSS</a:t>
            </a:r>
            <a:r>
              <a:rPr kumimoji="0" lang="es-ES_tradnl" sz="1600" b="0" i="0" u="none" strike="noStrike" cap="none" normalizeH="0" baseline="0" dirty="0">
                <a:ln>
                  <a:noFill/>
                </a:ln>
                <a:solidFill>
                  <a:srgbClr val="222222"/>
                </a:solidFill>
                <a:effectLst/>
                <a:latin typeface="Helvetica Neue"/>
                <a:cs typeface="Arial" pitchFamily="34" charset="0"/>
              </a:rPr>
              <a:t> anterior.</a:t>
            </a:r>
            <a:endParaRPr kumimoji="0" lang="es-ES_tradnl"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a:ln>
                  <a:noFill/>
                </a:ln>
                <a:solidFill>
                  <a:srgbClr val="222222"/>
                </a:solidFill>
                <a:effectLst/>
                <a:latin typeface="Helvetica Neue"/>
                <a:cs typeface="Arial" pitchFamily="34" charset="0"/>
              </a:rPr>
              <a:t>Los selectores descendentes permiten aumentar la precisión del selector de tipo o etiqueta. Así, utilizando el selector descendente es posible aplicar diferentes estilos a los elementos del mismo tipo. </a:t>
            </a:r>
            <a:endParaRPr kumimoji="0" lang="es-ES_tradnl"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332656"/>
          <a:ext cx="8229600" cy="5793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lstStyle/>
          <a:p>
            <a:endParaRPr lang="es-ES_tradnl" dirty="0"/>
          </a:p>
        </p:txBody>
      </p:sp>
      <p:sp>
        <p:nvSpPr>
          <p:cNvPr id="3" name="2 Marcador de contenido"/>
          <p:cNvSpPr>
            <a:spLocks noGrp="1"/>
          </p:cNvSpPr>
          <p:nvPr>
            <p:ph idx="1"/>
          </p:nvPr>
        </p:nvSpPr>
        <p:spPr>
          <a:xfrm>
            <a:off x="323528" y="1124744"/>
            <a:ext cx="8640960" cy="5472608"/>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s-ES_tradnl" sz="1800" dirty="0"/>
              <a:t>El siguiente código HTML </a:t>
            </a:r>
            <a:r>
              <a:rPr lang="es-ES_tradnl" sz="1800" dirty="0">
                <a:effectLst>
                  <a:outerShdw blurRad="38100" dist="38100" dir="2700000" algn="tl">
                    <a:srgbClr val="000000">
                      <a:alpha val="43137"/>
                    </a:srgbClr>
                  </a:outerShdw>
                </a:effectLst>
              </a:rPr>
              <a:t>visualiza ambos textos en rojo con independencia de la etiqueta </a:t>
            </a:r>
            <a:r>
              <a:rPr lang="es-ES_tradnl" sz="1800" dirty="0"/>
              <a:t>&lt;h1&gt; y &lt;i&gt;:</a:t>
            </a:r>
          </a:p>
          <a:p>
            <a:pPr>
              <a:buNone/>
            </a:pPr>
            <a:r>
              <a:rPr lang="es-ES_tradnl" sz="1800" dirty="0"/>
              <a:t>&lt;</a:t>
            </a:r>
            <a:r>
              <a:rPr lang="es-ES_tradnl" sz="1800" dirty="0" err="1"/>
              <a:t>html</a:t>
            </a:r>
            <a:r>
              <a:rPr lang="es-ES_tradnl" sz="1800" dirty="0"/>
              <a:t>&gt;</a:t>
            </a:r>
          </a:p>
          <a:p>
            <a:pPr>
              <a:buNone/>
            </a:pPr>
            <a:r>
              <a:rPr lang="es-ES_tradnl" sz="1800" dirty="0"/>
              <a:t>&lt;head&gt;</a:t>
            </a:r>
          </a:p>
          <a:p>
            <a:pPr>
              <a:buNone/>
            </a:pPr>
            <a:r>
              <a:rPr lang="es-ES_tradnl" sz="1800" dirty="0"/>
              <a:t>&lt;</a:t>
            </a:r>
            <a:r>
              <a:rPr lang="es-ES_tradnl" sz="1800" dirty="0" err="1"/>
              <a:t>title</a:t>
            </a:r>
            <a:r>
              <a:rPr lang="es-ES_tradnl" sz="1800" dirty="0"/>
              <a:t>&gt;&lt;/</a:t>
            </a:r>
            <a:r>
              <a:rPr lang="es-ES_tradnl" sz="1800" dirty="0" err="1"/>
              <a:t>title</a:t>
            </a:r>
            <a:r>
              <a:rPr lang="es-ES_tradnl" sz="1800" dirty="0"/>
              <a:t>&gt;</a:t>
            </a:r>
          </a:p>
          <a:p>
            <a:pPr>
              <a:buNone/>
            </a:pPr>
            <a:r>
              <a:rPr lang="es-ES_tradnl" sz="1800" dirty="0"/>
              <a:t>&lt;</a:t>
            </a:r>
            <a:r>
              <a:rPr lang="es-ES_tradnl" sz="1800" dirty="0" err="1"/>
              <a:t>style</a:t>
            </a:r>
            <a:r>
              <a:rPr lang="es-ES_tradnl" sz="1800" dirty="0"/>
              <a:t>&gt;</a:t>
            </a:r>
          </a:p>
          <a:p>
            <a:pPr>
              <a:buNone/>
            </a:pPr>
            <a:r>
              <a:rPr lang="es-ES_tradnl" sz="1800" dirty="0"/>
              <a:t>		b {</a:t>
            </a:r>
            <a:r>
              <a:rPr lang="es-ES_tradnl" sz="1800" dirty="0" err="1"/>
              <a:t>color:red</a:t>
            </a:r>
            <a:r>
              <a:rPr lang="es-ES_tradnl" sz="1800" dirty="0"/>
              <a:t>}</a:t>
            </a:r>
          </a:p>
          <a:p>
            <a:pPr>
              <a:buNone/>
            </a:pPr>
            <a:r>
              <a:rPr lang="es-ES_tradnl" sz="1800" dirty="0"/>
              <a:t>&lt;/</a:t>
            </a:r>
            <a:r>
              <a:rPr lang="es-ES_tradnl" sz="1800" dirty="0" err="1"/>
              <a:t>style</a:t>
            </a:r>
            <a:r>
              <a:rPr lang="es-ES_tradnl" sz="1800" dirty="0"/>
              <a:t>&gt;</a:t>
            </a:r>
          </a:p>
          <a:p>
            <a:pPr>
              <a:buNone/>
            </a:pPr>
            <a:r>
              <a:rPr lang="es-ES_tradnl" sz="1800" dirty="0"/>
              <a:t>&lt;/head&gt;</a:t>
            </a:r>
          </a:p>
          <a:p>
            <a:pPr>
              <a:buNone/>
            </a:pPr>
            <a:r>
              <a:rPr lang="es-ES_tradnl" sz="1800" dirty="0"/>
              <a:t>&lt;</a:t>
            </a:r>
            <a:r>
              <a:rPr lang="es-ES_tradnl" sz="1800" dirty="0" err="1"/>
              <a:t>body</a:t>
            </a:r>
            <a:r>
              <a:rPr lang="es-ES_tradnl" sz="1800" dirty="0"/>
              <a:t>&gt;</a:t>
            </a:r>
          </a:p>
          <a:p>
            <a:pPr>
              <a:buNone/>
            </a:pPr>
            <a:r>
              <a:rPr lang="es-ES_tradnl" sz="1800" dirty="0"/>
              <a:t>&lt;h1&gt;&lt;i&gt;&lt;b&gt;Un texto h1 en negrita, cursiva y rojo&lt;/b&gt;&lt;/i&gt;&lt;/h1&gt;</a:t>
            </a:r>
          </a:p>
          <a:p>
            <a:pPr>
              <a:buNone/>
            </a:pPr>
            <a:r>
              <a:rPr lang="es-ES" sz="1800" dirty="0"/>
              <a:t>&lt;b&gt;Un texto en negrita y rojo&lt;/b&gt;</a:t>
            </a:r>
          </a:p>
          <a:p>
            <a:pPr>
              <a:buNone/>
            </a:pPr>
            <a:r>
              <a:rPr lang="es-ES_tradnl" sz="1800" dirty="0"/>
              <a:t>&lt;/</a:t>
            </a:r>
            <a:r>
              <a:rPr lang="es-ES_tradnl" sz="1800" dirty="0" err="1"/>
              <a:t>body</a:t>
            </a:r>
            <a:r>
              <a:rPr lang="es-ES_tradnl" sz="1800" dirty="0"/>
              <a:t>&gt;</a:t>
            </a:r>
          </a:p>
          <a:p>
            <a:pPr>
              <a:buNone/>
            </a:pPr>
            <a:r>
              <a:rPr lang="es-ES_tradnl" sz="1800" dirty="0"/>
              <a:t>&lt;/</a:t>
            </a:r>
            <a:r>
              <a:rPr lang="es-ES_tradnl" sz="1800" dirty="0" err="1"/>
              <a:t>html</a:t>
            </a:r>
            <a:r>
              <a:rPr lang="es-ES_tradnl" sz="1800" dirty="0"/>
              <a:t>&gt;</a:t>
            </a:r>
          </a:p>
          <a:p>
            <a:pPr>
              <a:buNone/>
            </a:pPr>
            <a:r>
              <a:rPr lang="es-ES_tradnl" sz="1800" dirty="0"/>
              <a:t>Ejecución del código: </a:t>
            </a:r>
          </a:p>
        </p:txBody>
      </p:sp>
      <p:graphicFrame>
        <p:nvGraphicFramePr>
          <p:cNvPr id="4" name="3 Diagrama"/>
          <p:cNvGraphicFramePr/>
          <p:nvPr/>
        </p:nvGraphicFramePr>
        <p:xfrm>
          <a:off x="457200" y="274638"/>
          <a:ext cx="8229600" cy="77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srcRect/>
          <a:stretch>
            <a:fillRect/>
          </a:stretch>
        </p:blipFill>
        <p:spPr bwMode="auto">
          <a:xfrm>
            <a:off x="4067944" y="5589240"/>
            <a:ext cx="4810125" cy="904875"/>
          </a:xfrm>
          <a:prstGeom prst="rect">
            <a:avLst/>
          </a:prstGeom>
          <a:ln>
            <a:headEnd/>
            <a:tailEnd/>
          </a:ln>
        </p:spPr>
        <p:style>
          <a:lnRef idx="2">
            <a:schemeClr val="accent3"/>
          </a:lnRef>
          <a:fillRef idx="1">
            <a:schemeClr val="lt1"/>
          </a:fillRef>
          <a:effectRef idx="0">
            <a:schemeClr val="accent3"/>
          </a:effectRef>
          <a:fontRef idx="minor">
            <a:schemeClr val="dk1"/>
          </a:fontRef>
        </p:style>
      </p:pic>
      <p:cxnSp>
        <p:nvCxnSpPr>
          <p:cNvPr id="8" name="7 Conector recto de flecha"/>
          <p:cNvCxnSpPr/>
          <p:nvPr/>
        </p:nvCxnSpPr>
        <p:spPr>
          <a:xfrm>
            <a:off x="2627784" y="6165304"/>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lstStyle/>
          <a:p>
            <a:endParaRPr lang="es-ES_tradnl" dirty="0"/>
          </a:p>
        </p:txBody>
      </p:sp>
      <p:sp>
        <p:nvSpPr>
          <p:cNvPr id="3" name="2 Marcador de contenido"/>
          <p:cNvSpPr>
            <a:spLocks noGrp="1"/>
          </p:cNvSpPr>
          <p:nvPr>
            <p:ph idx="1"/>
          </p:nvPr>
        </p:nvSpPr>
        <p:spPr>
          <a:xfrm>
            <a:off x="179512" y="1196752"/>
            <a:ext cx="8712968" cy="5472608"/>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s-ES_tradnl" sz="1800" dirty="0"/>
              <a:t>Usando un anidamiento en la definición de la regla </a:t>
            </a:r>
            <a:r>
              <a:rPr lang="es-ES_tradnl" sz="1800" dirty="0">
                <a:effectLst>
                  <a:outerShdw blurRad="38100" dist="38100" dir="2700000" algn="tl">
                    <a:srgbClr val="000000">
                      <a:alpha val="43137"/>
                    </a:srgbClr>
                  </a:outerShdw>
                </a:effectLst>
              </a:rPr>
              <a:t>se consigue el efecto deseado   y “Texto 2” apare en negro en el navegador</a:t>
            </a:r>
            <a:r>
              <a:rPr lang="es-ES_tradnl" sz="1800" dirty="0"/>
              <a:t>:</a:t>
            </a:r>
          </a:p>
          <a:p>
            <a:pPr>
              <a:buNone/>
            </a:pPr>
            <a:endParaRPr lang="es-ES_tradnl" sz="1800" dirty="0"/>
          </a:p>
          <a:p>
            <a:pPr>
              <a:buNone/>
            </a:pPr>
            <a:r>
              <a:rPr lang="es-ES_tradnl" sz="1800" dirty="0"/>
              <a:t>&lt;</a:t>
            </a:r>
            <a:r>
              <a:rPr lang="es-ES_tradnl" sz="1800" dirty="0" err="1"/>
              <a:t>html</a:t>
            </a:r>
            <a:r>
              <a:rPr lang="es-ES_tradnl" sz="1800" dirty="0"/>
              <a:t>&gt;</a:t>
            </a:r>
          </a:p>
          <a:p>
            <a:pPr>
              <a:buNone/>
            </a:pPr>
            <a:r>
              <a:rPr lang="es-ES_tradnl" sz="1800" dirty="0"/>
              <a:t>&lt;head&gt;</a:t>
            </a:r>
          </a:p>
          <a:p>
            <a:pPr>
              <a:buNone/>
            </a:pPr>
            <a:r>
              <a:rPr lang="es-ES_tradnl" sz="1800" dirty="0"/>
              <a:t>	&lt;</a:t>
            </a:r>
            <a:r>
              <a:rPr lang="es-ES_tradnl" sz="1800" dirty="0" err="1"/>
              <a:t>title</a:t>
            </a:r>
            <a:r>
              <a:rPr lang="es-ES_tradnl" sz="1800" dirty="0"/>
              <a:t>&gt;&lt;/</a:t>
            </a:r>
            <a:r>
              <a:rPr lang="es-ES_tradnl" sz="1800" dirty="0" err="1"/>
              <a:t>title</a:t>
            </a:r>
            <a:r>
              <a:rPr lang="es-ES_tradnl" sz="1800" dirty="0"/>
              <a:t>&gt;</a:t>
            </a:r>
          </a:p>
          <a:p>
            <a:pPr>
              <a:buNone/>
            </a:pPr>
            <a:r>
              <a:rPr lang="es-ES_tradnl" sz="1800" dirty="0"/>
              <a:t>&lt;</a:t>
            </a:r>
            <a:r>
              <a:rPr lang="es-ES_tradnl" sz="1800" dirty="0" err="1"/>
              <a:t>style</a:t>
            </a:r>
            <a:r>
              <a:rPr lang="es-ES_tradnl" sz="1800" dirty="0"/>
              <a:t>&gt;</a:t>
            </a:r>
          </a:p>
          <a:p>
            <a:pPr>
              <a:buNone/>
            </a:pPr>
            <a:r>
              <a:rPr lang="es-ES_tradnl" sz="1800" dirty="0"/>
              <a:t>		h1 i b {</a:t>
            </a:r>
            <a:r>
              <a:rPr lang="es-ES_tradnl" sz="1800" dirty="0" err="1"/>
              <a:t>color:red</a:t>
            </a:r>
            <a:r>
              <a:rPr lang="es-ES_tradnl" sz="1800" dirty="0"/>
              <a:t>}	</a:t>
            </a:r>
          </a:p>
          <a:p>
            <a:pPr>
              <a:buNone/>
            </a:pPr>
            <a:r>
              <a:rPr lang="es-ES_tradnl" sz="1800" dirty="0"/>
              <a:t>&lt;/</a:t>
            </a:r>
            <a:r>
              <a:rPr lang="es-ES_tradnl" sz="1800" dirty="0" err="1"/>
              <a:t>style</a:t>
            </a:r>
            <a:r>
              <a:rPr lang="es-ES_tradnl" sz="1800" dirty="0"/>
              <a:t>&gt;</a:t>
            </a:r>
          </a:p>
          <a:p>
            <a:pPr>
              <a:buNone/>
            </a:pPr>
            <a:r>
              <a:rPr lang="es-ES_tradnl" sz="1800" dirty="0"/>
              <a:t>&lt;/head&gt;</a:t>
            </a:r>
          </a:p>
          <a:p>
            <a:pPr>
              <a:buNone/>
            </a:pPr>
            <a:r>
              <a:rPr lang="es-ES_tradnl" sz="1800" dirty="0"/>
              <a:t>&lt;</a:t>
            </a:r>
            <a:r>
              <a:rPr lang="es-ES_tradnl" sz="1800" dirty="0" err="1"/>
              <a:t>body</a:t>
            </a:r>
            <a:r>
              <a:rPr lang="es-ES_tradnl" sz="1800" dirty="0"/>
              <a:t>&gt;</a:t>
            </a:r>
          </a:p>
          <a:p>
            <a:pPr>
              <a:buNone/>
            </a:pPr>
            <a:r>
              <a:rPr lang="es-ES_tradnl" sz="1800" dirty="0"/>
              <a:t>	&lt;h1&gt;&lt;i&gt;&lt;b&gt;Un texto h1 en negrita, cursiva y rojo&lt;/b&gt;&lt;/i&gt;&lt;/h1&gt;</a:t>
            </a:r>
          </a:p>
          <a:p>
            <a:pPr>
              <a:buNone/>
            </a:pPr>
            <a:r>
              <a:rPr lang="es-ES" sz="1800" dirty="0"/>
              <a:t>	&lt;b&gt;Texto 2 &lt;/b&gt;</a:t>
            </a:r>
          </a:p>
          <a:p>
            <a:pPr>
              <a:buNone/>
            </a:pPr>
            <a:r>
              <a:rPr lang="es-ES_tradnl" sz="1800" dirty="0"/>
              <a:t>&lt;/</a:t>
            </a:r>
            <a:r>
              <a:rPr lang="es-ES_tradnl" sz="1800" dirty="0" err="1"/>
              <a:t>body</a:t>
            </a:r>
            <a:r>
              <a:rPr lang="es-ES_tradnl" sz="1800" dirty="0"/>
              <a:t>&gt;</a:t>
            </a:r>
          </a:p>
          <a:p>
            <a:pPr>
              <a:buNone/>
            </a:pPr>
            <a:r>
              <a:rPr lang="es-ES_tradnl" sz="1800" dirty="0"/>
              <a:t>&lt;/</a:t>
            </a:r>
            <a:r>
              <a:rPr lang="es-ES_tradnl" sz="1800" dirty="0" err="1"/>
              <a:t>html</a:t>
            </a:r>
            <a:r>
              <a:rPr lang="es-ES_tradnl" sz="1800" dirty="0"/>
              <a:t>&gt;</a:t>
            </a:r>
          </a:p>
          <a:p>
            <a:pPr>
              <a:buNone/>
            </a:pPr>
            <a:r>
              <a:rPr lang="es-ES_tradnl" sz="1800" dirty="0"/>
              <a:t>Ejecución:</a:t>
            </a:r>
          </a:p>
        </p:txBody>
      </p:sp>
      <p:graphicFrame>
        <p:nvGraphicFramePr>
          <p:cNvPr id="4" name="3 Diagrama"/>
          <p:cNvGraphicFramePr/>
          <p:nvPr/>
        </p:nvGraphicFramePr>
        <p:xfrm>
          <a:off x="457200" y="274638"/>
          <a:ext cx="8229600" cy="77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10 Conector recto de flecha"/>
          <p:cNvCxnSpPr/>
          <p:nvPr/>
        </p:nvCxnSpPr>
        <p:spPr>
          <a:xfrm>
            <a:off x="1331640" y="5949280"/>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7" cstate="print"/>
          <a:srcRect/>
          <a:stretch>
            <a:fillRect/>
          </a:stretch>
        </p:blipFill>
        <p:spPr bwMode="auto">
          <a:xfrm>
            <a:off x="3563888" y="5301208"/>
            <a:ext cx="4743450" cy="990600"/>
          </a:xfrm>
          <a:prstGeom prst="rect">
            <a:avLst/>
          </a:prstGeom>
          <a:ln>
            <a:headEnd/>
            <a:tailEnd/>
          </a:ln>
        </p:spPr>
        <p:style>
          <a:lnRef idx="2">
            <a:schemeClr val="accent4"/>
          </a:lnRef>
          <a:fillRef idx="1">
            <a:schemeClr val="lt1"/>
          </a:fillRef>
          <a:effectRef idx="0">
            <a:schemeClr val="accent4"/>
          </a:effectRef>
          <a:fontRef idx="minor">
            <a:schemeClr val="dk1"/>
          </a:fontRef>
        </p:style>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268760"/>
            <a:ext cx="8229600" cy="4925144"/>
          </a:xfrm>
        </p:spPr>
        <p:style>
          <a:lnRef idx="2">
            <a:schemeClr val="accent4"/>
          </a:lnRef>
          <a:fillRef idx="1">
            <a:schemeClr val="lt1"/>
          </a:fillRef>
          <a:effectRef idx="0">
            <a:schemeClr val="accent4"/>
          </a:effectRef>
          <a:fontRef idx="minor">
            <a:schemeClr val="dk1"/>
          </a:fontRef>
        </p:style>
        <p:txBody>
          <a:bodyPr>
            <a:noAutofit/>
          </a:bodyPr>
          <a:lstStyle/>
          <a:p>
            <a:pPr>
              <a:buNone/>
            </a:pPr>
            <a:r>
              <a:rPr lang="es-ES_tradnl" sz="2000" dirty="0"/>
              <a:t>&lt;!</a:t>
            </a:r>
            <a:r>
              <a:rPr lang="es-ES_tradnl" sz="2000" dirty="0" err="1"/>
              <a:t>DOCTYPE</a:t>
            </a:r>
            <a:r>
              <a:rPr lang="es-ES_tradnl" sz="2000" dirty="0"/>
              <a:t> </a:t>
            </a:r>
            <a:r>
              <a:rPr lang="es-ES_tradnl" sz="2000" dirty="0" err="1"/>
              <a:t>html</a:t>
            </a:r>
            <a:r>
              <a:rPr lang="es-ES_tradnl" sz="2000" dirty="0"/>
              <a:t>&gt;</a:t>
            </a:r>
          </a:p>
          <a:p>
            <a:pPr>
              <a:buNone/>
            </a:pPr>
            <a:r>
              <a:rPr lang="es-ES_tradnl" sz="2000" dirty="0"/>
              <a:t>&lt;</a:t>
            </a:r>
            <a:r>
              <a:rPr lang="es-ES_tradnl" sz="2000" dirty="0" err="1"/>
              <a:t>html</a:t>
            </a:r>
            <a:r>
              <a:rPr lang="es-ES_tradnl" sz="2000" dirty="0"/>
              <a:t>&gt;</a:t>
            </a:r>
          </a:p>
          <a:p>
            <a:pPr>
              <a:buNone/>
            </a:pPr>
            <a:r>
              <a:rPr lang="es-ES_tradnl" sz="2000" dirty="0"/>
              <a:t>&lt;head&gt;</a:t>
            </a:r>
          </a:p>
          <a:p>
            <a:pPr>
              <a:buNone/>
            </a:pPr>
            <a:r>
              <a:rPr lang="es-ES_tradnl" sz="2000" dirty="0"/>
              <a:t>	&lt;</a:t>
            </a:r>
            <a:r>
              <a:rPr lang="es-ES_tradnl" sz="2000" dirty="0" err="1"/>
              <a:t>title</a:t>
            </a:r>
            <a:r>
              <a:rPr lang="es-ES_tradnl" sz="2000" dirty="0"/>
              <a:t>&gt;&lt;/</a:t>
            </a:r>
            <a:r>
              <a:rPr lang="es-ES_tradnl" sz="2000" dirty="0" err="1"/>
              <a:t>title</a:t>
            </a:r>
            <a:r>
              <a:rPr lang="es-ES_tradnl" sz="2000" dirty="0"/>
              <a:t>&gt;</a:t>
            </a:r>
          </a:p>
          <a:p>
            <a:pPr>
              <a:buNone/>
            </a:pPr>
            <a:r>
              <a:rPr lang="es-ES_tradnl" sz="2000" dirty="0"/>
              <a:t>&lt;</a:t>
            </a:r>
            <a:r>
              <a:rPr lang="es-ES_tradnl" sz="2000" dirty="0" err="1"/>
              <a:t>style</a:t>
            </a:r>
            <a:r>
              <a:rPr lang="es-ES_tradnl" sz="2000" dirty="0"/>
              <a:t>&gt;</a:t>
            </a:r>
          </a:p>
          <a:p>
            <a:pPr>
              <a:buNone/>
            </a:pPr>
            <a:r>
              <a:rPr lang="es-ES_tradnl" sz="2000" dirty="0"/>
              <a:t>	h1 i b { color: red}</a:t>
            </a:r>
          </a:p>
          <a:p>
            <a:pPr>
              <a:buNone/>
            </a:pPr>
            <a:r>
              <a:rPr lang="es-ES_tradnl" sz="2000" dirty="0"/>
              <a:t>	h1 b { color: </a:t>
            </a:r>
            <a:r>
              <a:rPr lang="es-ES_tradnl" sz="2000" dirty="0" err="1"/>
              <a:t>blue</a:t>
            </a:r>
            <a:r>
              <a:rPr lang="es-ES_tradnl" sz="2000" dirty="0"/>
              <a:t>}</a:t>
            </a:r>
          </a:p>
          <a:p>
            <a:pPr>
              <a:buNone/>
            </a:pPr>
            <a:r>
              <a:rPr lang="es-ES_tradnl" sz="2000" dirty="0"/>
              <a:t>&lt;/</a:t>
            </a:r>
            <a:r>
              <a:rPr lang="es-ES_tradnl" sz="2000" dirty="0" err="1"/>
              <a:t>style</a:t>
            </a:r>
            <a:r>
              <a:rPr lang="es-ES_tradnl" sz="2000" dirty="0"/>
              <a:t>&gt;</a:t>
            </a:r>
          </a:p>
          <a:p>
            <a:pPr>
              <a:buNone/>
            </a:pPr>
            <a:r>
              <a:rPr lang="es-ES_tradnl" sz="2000" dirty="0"/>
              <a:t>&lt;</a:t>
            </a:r>
            <a:r>
              <a:rPr lang="es-ES_tradnl" sz="2000" dirty="0" err="1"/>
              <a:t>body</a:t>
            </a:r>
            <a:r>
              <a:rPr lang="es-ES_tradnl" sz="2000" dirty="0"/>
              <a:t>&gt;</a:t>
            </a:r>
          </a:p>
          <a:p>
            <a:pPr>
              <a:buNone/>
            </a:pPr>
            <a:r>
              <a:rPr lang="es-ES_tradnl" sz="2000" dirty="0"/>
              <a:t>	&lt;h1&gt;&lt;i&gt;&lt;b&gt; Texto 1 &lt;/b&gt;&lt;/i&gt;&lt;/h1&gt;</a:t>
            </a:r>
          </a:p>
          <a:p>
            <a:pPr>
              <a:buNone/>
            </a:pPr>
            <a:r>
              <a:rPr lang="es-ES_tradnl" sz="2000" dirty="0"/>
              <a:t>	&lt;h1&gt;&lt;b&gt; Texto 2 &lt;/b&gt;&lt;/h1&gt;</a:t>
            </a:r>
          </a:p>
          <a:p>
            <a:pPr>
              <a:buNone/>
            </a:pPr>
            <a:r>
              <a:rPr lang="es-ES_tradnl" sz="2000" dirty="0"/>
              <a:t>&lt;/</a:t>
            </a:r>
            <a:r>
              <a:rPr lang="es-ES_tradnl" sz="2000" dirty="0" err="1"/>
              <a:t>body</a:t>
            </a:r>
            <a:r>
              <a:rPr lang="es-ES_tradnl" sz="2000" dirty="0"/>
              <a:t>&gt;</a:t>
            </a:r>
          </a:p>
          <a:p>
            <a:pPr>
              <a:buNone/>
            </a:pPr>
            <a:r>
              <a:rPr lang="es-ES_tradnl" sz="2000" dirty="0"/>
              <a:t>&lt;/</a:t>
            </a:r>
            <a:r>
              <a:rPr lang="es-ES_tradnl" sz="2000" dirty="0" err="1"/>
              <a:t>html</a:t>
            </a:r>
            <a:r>
              <a:rPr lang="es-ES_tradnl" sz="2000" dirty="0"/>
              <a:t>&gt;</a:t>
            </a:r>
          </a:p>
        </p:txBody>
      </p:sp>
      <p:pic>
        <p:nvPicPr>
          <p:cNvPr id="2050" name="Picture 2"/>
          <p:cNvPicPr>
            <a:picLocks noChangeAspect="1" noChangeArrowheads="1"/>
          </p:cNvPicPr>
          <p:nvPr/>
        </p:nvPicPr>
        <p:blipFill>
          <a:blip r:embed="rId2" cstate="print"/>
          <a:srcRect/>
          <a:stretch>
            <a:fillRect/>
          </a:stretch>
        </p:blipFill>
        <p:spPr bwMode="auto">
          <a:xfrm>
            <a:off x="5364088" y="4437112"/>
            <a:ext cx="3000375" cy="1123950"/>
          </a:xfrm>
          <a:prstGeom prst="rect">
            <a:avLst/>
          </a:prstGeom>
          <a:ln>
            <a:headEnd/>
            <a:tailEnd/>
          </a:ln>
        </p:spPr>
        <p:style>
          <a:lnRef idx="2">
            <a:schemeClr val="accent3"/>
          </a:lnRef>
          <a:fillRef idx="1">
            <a:schemeClr val="lt1"/>
          </a:fillRef>
          <a:effectRef idx="0">
            <a:schemeClr val="accent3"/>
          </a:effectRef>
          <a:fontRef idx="minor">
            <a:schemeClr val="dk1"/>
          </a:fontRef>
        </p:style>
      </p:pic>
      <p:graphicFrame>
        <p:nvGraphicFramePr>
          <p:cNvPr id="5" name="4 Diagrama"/>
          <p:cNvGraphicFramePr/>
          <p:nvPr/>
        </p:nvGraphicFramePr>
        <p:xfrm>
          <a:off x="457200" y="274638"/>
          <a:ext cx="8229600" cy="778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70000" lnSpcReduction="20000"/>
          </a:bodyPr>
          <a:lstStyle/>
          <a:p>
            <a:pPr>
              <a:buNone/>
            </a:pPr>
            <a:r>
              <a:rPr lang="es-ES_tradnl" dirty="0"/>
              <a:t>&lt;!</a:t>
            </a:r>
            <a:r>
              <a:rPr lang="es-ES_tradnl" dirty="0" err="1"/>
              <a:t>DOCTYPE</a:t>
            </a:r>
            <a:r>
              <a:rPr lang="es-ES_tradnl" dirty="0"/>
              <a:t> </a:t>
            </a:r>
            <a:r>
              <a:rPr lang="es-ES_tradnl" dirty="0" err="1"/>
              <a:t>html</a:t>
            </a:r>
            <a:r>
              <a:rPr lang="es-ES_tradnl" dirty="0"/>
              <a:t>&gt;</a:t>
            </a:r>
          </a:p>
          <a:p>
            <a:pPr>
              <a:buNone/>
            </a:pPr>
            <a:r>
              <a:rPr lang="es-ES_tradnl" dirty="0"/>
              <a:t>&lt;</a:t>
            </a:r>
            <a:r>
              <a:rPr lang="es-ES_tradnl" dirty="0" err="1"/>
              <a:t>html</a:t>
            </a:r>
            <a:r>
              <a:rPr lang="es-ES_tradnl" dirty="0"/>
              <a:t>&gt;</a:t>
            </a:r>
          </a:p>
          <a:p>
            <a:pPr>
              <a:buNone/>
            </a:pPr>
            <a:r>
              <a:rPr lang="es-ES_tradnl" dirty="0"/>
              <a:t>&lt;head&gt;</a:t>
            </a:r>
          </a:p>
          <a:p>
            <a:pPr>
              <a:buNone/>
            </a:pPr>
            <a:r>
              <a:rPr lang="es-ES_tradnl" dirty="0"/>
              <a:t>	&lt;</a:t>
            </a:r>
            <a:r>
              <a:rPr lang="es-ES_tradnl" dirty="0" err="1"/>
              <a:t>title</a:t>
            </a:r>
            <a:r>
              <a:rPr lang="es-ES_tradnl" dirty="0"/>
              <a:t>&gt;&lt;/</a:t>
            </a:r>
            <a:r>
              <a:rPr lang="es-ES_tradnl" dirty="0" err="1"/>
              <a:t>title</a:t>
            </a:r>
            <a:r>
              <a:rPr lang="es-ES_tradnl" dirty="0"/>
              <a:t>&gt;</a:t>
            </a:r>
          </a:p>
          <a:p>
            <a:pPr>
              <a:buNone/>
            </a:pPr>
            <a:r>
              <a:rPr lang="es-ES_tradnl" dirty="0"/>
              <a:t>&lt;</a:t>
            </a:r>
            <a:r>
              <a:rPr lang="es-ES_tradnl" dirty="0" err="1"/>
              <a:t>style</a:t>
            </a:r>
            <a:r>
              <a:rPr lang="es-ES_tradnl" dirty="0"/>
              <a:t>&gt;</a:t>
            </a:r>
          </a:p>
          <a:p>
            <a:pPr>
              <a:buNone/>
            </a:pPr>
            <a:r>
              <a:rPr lang="es-ES_tradnl" dirty="0"/>
              <a:t>h1 i b { color: red}</a:t>
            </a:r>
          </a:p>
          <a:p>
            <a:pPr>
              <a:buNone/>
            </a:pPr>
            <a:r>
              <a:rPr lang="es-ES_tradnl" dirty="0"/>
              <a:t>h1 b { color: </a:t>
            </a:r>
            <a:r>
              <a:rPr lang="es-ES_tradnl" dirty="0" err="1"/>
              <a:t>blue</a:t>
            </a:r>
            <a:r>
              <a:rPr lang="es-ES_tradnl" dirty="0"/>
              <a:t>}</a:t>
            </a:r>
          </a:p>
          <a:p>
            <a:pPr>
              <a:buNone/>
            </a:pPr>
            <a:r>
              <a:rPr lang="es-ES_tradnl" dirty="0"/>
              <a:t>&lt;/</a:t>
            </a:r>
            <a:r>
              <a:rPr lang="es-ES_tradnl" dirty="0" err="1"/>
              <a:t>style</a:t>
            </a:r>
            <a:r>
              <a:rPr lang="es-ES_tradnl" dirty="0"/>
              <a:t>&gt;</a:t>
            </a:r>
          </a:p>
          <a:p>
            <a:pPr>
              <a:buNone/>
            </a:pPr>
            <a:r>
              <a:rPr lang="es-ES_tradnl" dirty="0"/>
              <a:t>&lt;</a:t>
            </a:r>
            <a:r>
              <a:rPr lang="es-ES_tradnl" dirty="0" err="1"/>
              <a:t>body</a:t>
            </a:r>
            <a:r>
              <a:rPr lang="es-ES_tradnl" dirty="0"/>
              <a:t>&gt;</a:t>
            </a:r>
          </a:p>
          <a:p>
            <a:pPr>
              <a:buNone/>
            </a:pPr>
            <a:r>
              <a:rPr lang="es-ES_tradnl" dirty="0"/>
              <a:t>	&lt;h1&gt;&lt;i&gt;&lt;b&gt; Texto 1 &lt;/b&gt;&lt;/i&gt;&lt;/h1&gt;</a:t>
            </a:r>
          </a:p>
          <a:p>
            <a:pPr>
              <a:buNone/>
            </a:pPr>
            <a:r>
              <a:rPr lang="es-ES_tradnl" dirty="0"/>
              <a:t>	&lt;h1&gt; Texto 2 &lt;/h1&gt;</a:t>
            </a:r>
          </a:p>
          <a:p>
            <a:pPr>
              <a:buNone/>
            </a:pPr>
            <a:r>
              <a:rPr lang="es-ES_tradnl" dirty="0"/>
              <a:t>&lt;/</a:t>
            </a:r>
            <a:r>
              <a:rPr lang="es-ES_tradnl" dirty="0" err="1"/>
              <a:t>body</a:t>
            </a:r>
            <a:r>
              <a:rPr lang="es-ES_tradnl" dirty="0"/>
              <a:t>&gt;</a:t>
            </a:r>
          </a:p>
          <a:p>
            <a:pPr>
              <a:buNone/>
            </a:pPr>
            <a:r>
              <a:rPr lang="es-ES_tradnl" dirty="0"/>
              <a:t>&lt;/</a:t>
            </a:r>
            <a:r>
              <a:rPr lang="es-ES_tradnl" dirty="0" err="1"/>
              <a:t>html</a:t>
            </a:r>
            <a:r>
              <a:rPr lang="es-ES_tradnl" dirty="0"/>
              <a:t>&gt;</a:t>
            </a:r>
          </a:p>
        </p:txBody>
      </p:sp>
      <p:graphicFrame>
        <p:nvGraphicFramePr>
          <p:cNvPr id="4" name="3 Diagrama"/>
          <p:cNvGraphicFramePr/>
          <p:nvPr/>
        </p:nvGraphicFramePr>
        <p:xfrm>
          <a:off x="457200" y="274638"/>
          <a:ext cx="8229600" cy="77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cstate="print"/>
          <a:srcRect/>
          <a:stretch>
            <a:fillRect/>
          </a:stretch>
        </p:blipFill>
        <p:spPr bwMode="auto">
          <a:xfrm>
            <a:off x="5220072" y="4437112"/>
            <a:ext cx="3352800" cy="1390650"/>
          </a:xfrm>
          <a:prstGeom prst="rect">
            <a:avLst/>
          </a:prstGeom>
          <a:ln>
            <a:headEnd/>
            <a:tailEnd/>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4277072"/>
          </a:xfrm>
        </p:spPr>
        <p:style>
          <a:lnRef idx="1">
            <a:schemeClr val="accent1"/>
          </a:lnRef>
          <a:fillRef idx="2">
            <a:schemeClr val="accent1"/>
          </a:fillRef>
          <a:effectRef idx="1">
            <a:schemeClr val="accent1"/>
          </a:effectRef>
          <a:fontRef idx="minor">
            <a:schemeClr val="dk1"/>
          </a:fontRef>
        </p:style>
        <p:txBody>
          <a:bodyPr>
            <a:normAutofit/>
          </a:bodyPr>
          <a:lstStyle/>
          <a:p>
            <a:r>
              <a:rPr lang="es-ES" dirty="0"/>
              <a:t>En principio no hay límite en el número de anidamientos, pero no es recomendable más de 4 o 5 por motivos de complejidad para interpretar el </a:t>
            </a:r>
            <a:r>
              <a:rPr lang="es-ES" dirty="0" err="1"/>
              <a:t>CSS</a:t>
            </a:r>
            <a:r>
              <a:rPr lang="es-ES" dirty="0"/>
              <a:t>, tanto por el navegador como por los diseñadores.</a:t>
            </a:r>
          </a:p>
          <a:p>
            <a:r>
              <a:rPr lang="es-ES" dirty="0"/>
              <a:t>El anidamiento del ejemplo está hecho con selectores basados en etiquetas, pero </a:t>
            </a:r>
            <a:r>
              <a:rPr lang="es-ES" u="sng" dirty="0"/>
              <a:t>también  pueden usarse con </a:t>
            </a:r>
            <a:r>
              <a:rPr lang="es-ES" u="sng" dirty="0" err="1"/>
              <a:t>class</a:t>
            </a:r>
            <a:r>
              <a:rPr lang="es-ES" u="sng" dirty="0"/>
              <a:t>, id, o combinaciones</a:t>
            </a:r>
            <a:r>
              <a:rPr lang="es-ES" dirty="0"/>
              <a:t>.</a:t>
            </a:r>
          </a:p>
          <a:p>
            <a:pPr>
              <a:buNone/>
            </a:pPr>
            <a:endParaRPr lang="es-ES_tradnl" dirty="0"/>
          </a:p>
        </p:txBody>
      </p:sp>
      <p:graphicFrame>
        <p:nvGraphicFramePr>
          <p:cNvPr id="4" name="3 Diagrama"/>
          <p:cNvGraphicFramePr/>
          <p:nvPr>
            <p:extLst>
              <p:ext uri="{D42A27DB-BD31-4B8C-83A1-F6EECF244321}">
                <p14:modId xmlns:p14="http://schemas.microsoft.com/office/powerpoint/2010/main" val="1640472677"/>
              </p:ext>
            </p:extLst>
          </p:nvPr>
        </p:nvGraphicFramePr>
        <p:xfrm>
          <a:off x="0" y="0"/>
          <a:ext cx="8229600" cy="77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0"/>
          <a:ext cx="8229600" cy="922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052736"/>
            <a:ext cx="8229600" cy="5073427"/>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r>
              <a:rPr lang="es-ES" dirty="0" err="1"/>
              <a:t>CSS</a:t>
            </a:r>
            <a:r>
              <a:rPr lang="es-ES" dirty="0"/>
              <a:t> permite la combinación de uno o más tipos de selectores para restringir el alcance de las reglas </a:t>
            </a:r>
            <a:r>
              <a:rPr lang="es-ES" dirty="0" err="1"/>
              <a:t>CSS</a:t>
            </a:r>
            <a:r>
              <a:rPr lang="es-ES" dirty="0"/>
              <a:t>. A continuación se muestran algunos ejemplos habituales de combinación de selectores.</a:t>
            </a:r>
          </a:p>
          <a:p>
            <a:pPr lvl="2">
              <a:buNone/>
            </a:pPr>
            <a:r>
              <a:rPr lang="es-ES" sz="3600" b="1" dirty="0"/>
              <a:t>.aviso .especial { ... }</a:t>
            </a:r>
          </a:p>
          <a:p>
            <a:r>
              <a:rPr lang="es-ES" dirty="0"/>
              <a:t>El anterior selector solamente selecciona aquellos elementos con un </a:t>
            </a:r>
            <a:r>
              <a:rPr lang="es-ES" dirty="0" err="1"/>
              <a:t>class</a:t>
            </a:r>
            <a:r>
              <a:rPr lang="es-ES" dirty="0"/>
              <a:t>="especial" que se encuentren dentro de cualquier elemento con un </a:t>
            </a:r>
            <a:r>
              <a:rPr lang="es-ES" dirty="0" err="1"/>
              <a:t>class</a:t>
            </a:r>
            <a:r>
              <a:rPr lang="es-ES" dirty="0"/>
              <a:t>="aviso".</a:t>
            </a:r>
          </a:p>
          <a:p>
            <a:r>
              <a:rPr lang="es-ES" dirty="0"/>
              <a:t>Si se modifica el anterior selector:</a:t>
            </a:r>
          </a:p>
          <a:p>
            <a:pPr>
              <a:buNone/>
            </a:pPr>
            <a:r>
              <a:rPr lang="es-ES" dirty="0"/>
              <a:t>		</a:t>
            </a:r>
            <a:r>
              <a:rPr lang="es-ES" b="1" dirty="0" err="1"/>
              <a:t>div.aviso</a:t>
            </a:r>
            <a:r>
              <a:rPr lang="es-ES" b="1" dirty="0"/>
              <a:t> </a:t>
            </a:r>
            <a:r>
              <a:rPr lang="es-ES" b="1" dirty="0" err="1"/>
              <a:t>span.especial</a:t>
            </a:r>
            <a:r>
              <a:rPr lang="es-ES" b="1" dirty="0"/>
              <a:t> { ... }</a:t>
            </a:r>
          </a:p>
          <a:p>
            <a:r>
              <a:rPr lang="es-ES" dirty="0"/>
              <a:t>Ahora, el selector solamente selecciona aquellos elementos de tipo &lt;</a:t>
            </a:r>
            <a:r>
              <a:rPr lang="es-ES" dirty="0" err="1"/>
              <a:t>span</a:t>
            </a:r>
            <a:r>
              <a:rPr lang="es-ES" dirty="0"/>
              <a:t>&gt; con un atributo </a:t>
            </a:r>
            <a:r>
              <a:rPr lang="es-ES" dirty="0" err="1"/>
              <a:t>class</a:t>
            </a:r>
            <a:r>
              <a:rPr lang="es-ES" dirty="0"/>
              <a:t>="especial" que estén dentro de cualquier elemento de tipo &lt;</a:t>
            </a:r>
            <a:r>
              <a:rPr lang="es-ES" dirty="0" err="1"/>
              <a:t>div</a:t>
            </a:r>
            <a:r>
              <a:rPr lang="es-ES" dirty="0"/>
              <a:t>&gt; que tenga un atributo </a:t>
            </a:r>
            <a:r>
              <a:rPr lang="es-ES" dirty="0" err="1"/>
              <a:t>class</a:t>
            </a:r>
            <a:r>
              <a:rPr lang="es-ES" dirty="0"/>
              <a:t>="aviso".</a:t>
            </a:r>
          </a:p>
          <a:p>
            <a:r>
              <a:rPr lang="es-ES" dirty="0"/>
              <a:t>La combinación de selectores puede llegar a ser todo lo compleja que sea necesario:</a:t>
            </a:r>
          </a:p>
          <a:p>
            <a:pPr>
              <a:buNone/>
            </a:pPr>
            <a:r>
              <a:rPr lang="es-ES" dirty="0"/>
              <a:t>		</a:t>
            </a:r>
            <a:r>
              <a:rPr lang="es-ES" b="1" dirty="0" err="1"/>
              <a:t>ul#menuPrincipal</a:t>
            </a:r>
            <a:r>
              <a:rPr lang="es-ES" b="1" dirty="0"/>
              <a:t> </a:t>
            </a:r>
            <a:r>
              <a:rPr lang="es-ES" b="1" dirty="0" err="1"/>
              <a:t>li.destacado</a:t>
            </a:r>
            <a:r>
              <a:rPr lang="es-ES" b="1" dirty="0"/>
              <a:t> </a:t>
            </a:r>
            <a:r>
              <a:rPr lang="es-ES" b="1" dirty="0" err="1"/>
              <a:t>a#inicio</a:t>
            </a:r>
            <a:r>
              <a:rPr lang="es-ES" b="1" dirty="0"/>
              <a:t> { ... }</a:t>
            </a:r>
          </a:p>
          <a:p>
            <a:r>
              <a:rPr lang="es-ES" dirty="0"/>
              <a:t>El anterior selector hace referencia al enlace con un atributo id igual a inicio que se encuentra dentro de un elemento de tipo &lt;</a:t>
            </a:r>
            <a:r>
              <a:rPr lang="es-ES" dirty="0" err="1"/>
              <a:t>li</a:t>
            </a:r>
            <a:r>
              <a:rPr lang="es-ES" dirty="0"/>
              <a:t>&gt; con un atributo </a:t>
            </a:r>
            <a:r>
              <a:rPr lang="es-ES" dirty="0" err="1"/>
              <a:t>class</a:t>
            </a:r>
            <a:r>
              <a:rPr lang="es-ES" dirty="0"/>
              <a:t> igual a destacado, que forma parte de una lista &lt;</a:t>
            </a:r>
            <a:r>
              <a:rPr lang="es-ES" dirty="0" err="1"/>
              <a:t>ul</a:t>
            </a:r>
            <a:r>
              <a:rPr lang="es-ES" dirty="0"/>
              <a:t>&gt; con un </a:t>
            </a:r>
            <a:r>
              <a:rPr lang="es-ES" dirty="0" err="1"/>
              <a:t>atributoid</a:t>
            </a:r>
            <a:r>
              <a:rPr lang="es-ES" dirty="0"/>
              <a:t> igual a </a:t>
            </a:r>
            <a:r>
              <a:rPr lang="es-ES" dirty="0" err="1"/>
              <a:t>menuPrincipal</a:t>
            </a:r>
            <a:r>
              <a:rPr lang="es-ES" dirty="0"/>
              <a:t>.</a:t>
            </a:r>
          </a:p>
          <a:p>
            <a:endParaRPr lang="es-ES_tradn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0"/>
          <a:ext cx="8229600" cy="98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7 Marcador de contenido"/>
          <p:cNvGraphicFramePr>
            <a:graphicFrameLocks noGrp="1"/>
          </p:cNvGraphicFramePr>
          <p:nvPr>
            <p:ph idx="1"/>
          </p:nvPr>
        </p:nvGraphicFramePr>
        <p:xfrm>
          <a:off x="179512" y="692696"/>
          <a:ext cx="8229600" cy="37444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9 Rectángulo"/>
          <p:cNvSpPr/>
          <p:nvPr/>
        </p:nvSpPr>
        <p:spPr>
          <a:xfrm>
            <a:off x="2123728" y="4365104"/>
            <a:ext cx="4752528" cy="2308324"/>
          </a:xfrm>
          <a:prstGeom prst="rect">
            <a:avLst/>
          </a:prstGeom>
        </p:spPr>
        <p:txBody>
          <a:bodyPr wrap="square">
            <a:spAutoFit/>
          </a:bodyPr>
          <a:lstStyle/>
          <a:p>
            <a:pPr lvl="0" fontAlgn="base">
              <a:spcBef>
                <a:spcPct val="0"/>
              </a:spcBef>
              <a:spcAft>
                <a:spcPct val="0"/>
              </a:spcAft>
            </a:pPr>
            <a:r>
              <a:rPr lang="es-ES_tradnl" dirty="0">
                <a:solidFill>
                  <a:srgbClr val="8E1A1A"/>
                </a:solidFill>
                <a:latin typeface="Courier New" pitchFamily="49" charset="0"/>
                <a:cs typeface="Courier New" pitchFamily="49" charset="0"/>
              </a:rPr>
              <a:t>Sintaxis:</a:t>
            </a:r>
          </a:p>
          <a:p>
            <a:pPr lvl="0" fontAlgn="base">
              <a:spcBef>
                <a:spcPct val="0"/>
              </a:spcBef>
              <a:spcAft>
                <a:spcPct val="0"/>
              </a:spcAft>
            </a:pPr>
            <a:r>
              <a:rPr lang="es-ES_tradnl" dirty="0">
                <a:solidFill>
                  <a:srgbClr val="8E1A1A"/>
                </a:solidFill>
                <a:latin typeface="Courier New" pitchFamily="49" charset="0"/>
                <a:cs typeface="Courier New" pitchFamily="49" charset="0"/>
              </a:rPr>
              <a:t>@media tipo-medio {</a:t>
            </a:r>
          </a:p>
          <a:p>
            <a:pPr lvl="0" fontAlgn="base">
              <a:spcBef>
                <a:spcPct val="0"/>
              </a:spcBef>
              <a:spcAft>
                <a:spcPct val="0"/>
              </a:spcAft>
            </a:pPr>
            <a:r>
              <a:rPr lang="es-ES_tradnl" dirty="0">
                <a:solidFill>
                  <a:srgbClr val="8E1A1A"/>
                </a:solidFill>
                <a:latin typeface="Courier New" pitchFamily="49" charset="0"/>
                <a:cs typeface="Courier New" pitchFamily="49" charset="0"/>
              </a:rPr>
              <a:t> 	selector {</a:t>
            </a:r>
          </a:p>
          <a:p>
            <a:pPr lvl="0" fontAlgn="base">
              <a:spcBef>
                <a:spcPct val="0"/>
              </a:spcBef>
              <a:spcAft>
                <a:spcPct val="0"/>
              </a:spcAft>
            </a:pPr>
            <a:r>
              <a:rPr lang="es-ES_tradnl" dirty="0">
                <a:solidFill>
                  <a:srgbClr val="8E1A1A"/>
                </a:solidFill>
                <a:latin typeface="Courier New" pitchFamily="49" charset="0"/>
                <a:cs typeface="Courier New" pitchFamily="49" charset="0"/>
              </a:rPr>
              <a:t> 	propiedad: valor-es;</a:t>
            </a:r>
          </a:p>
          <a:p>
            <a:pPr lvl="0" fontAlgn="base">
              <a:spcBef>
                <a:spcPct val="0"/>
              </a:spcBef>
              <a:spcAft>
                <a:spcPct val="0"/>
              </a:spcAft>
            </a:pPr>
            <a:r>
              <a:rPr lang="es-ES_tradnl" dirty="0">
                <a:solidFill>
                  <a:srgbClr val="8E1A1A"/>
                </a:solidFill>
                <a:latin typeface="Courier New" pitchFamily="49" charset="0"/>
                <a:cs typeface="Courier New" pitchFamily="49" charset="0"/>
              </a:rPr>
              <a:t> 	} </a:t>
            </a:r>
          </a:p>
          <a:p>
            <a:pPr lvl="0" fontAlgn="base">
              <a:spcBef>
                <a:spcPct val="0"/>
              </a:spcBef>
              <a:spcAft>
                <a:spcPct val="0"/>
              </a:spcAft>
            </a:pPr>
            <a:r>
              <a:rPr lang="es-ES_tradnl" dirty="0">
                <a:solidFill>
                  <a:srgbClr val="8E1A1A"/>
                </a:solidFill>
                <a:latin typeface="Courier New" pitchFamily="49" charset="0"/>
                <a:cs typeface="Courier New" pitchFamily="49" charset="0"/>
              </a:rPr>
              <a:t>}</a:t>
            </a:r>
            <a:r>
              <a:rPr lang="es-ES_tradnl" sz="1200" dirty="0">
                <a:latin typeface="Arial" pitchFamily="34" charset="0"/>
                <a:cs typeface="Arial" pitchFamily="34" charset="0"/>
              </a:rPr>
              <a:t> </a:t>
            </a:r>
          </a:p>
          <a:p>
            <a:pPr lvl="0" fontAlgn="base">
              <a:spcBef>
                <a:spcPct val="0"/>
              </a:spcBef>
              <a:spcAft>
                <a:spcPct val="0"/>
              </a:spcAft>
            </a:pPr>
            <a:r>
              <a:rPr lang="es-ES_tradnl" dirty="0">
                <a:solidFill>
                  <a:srgbClr val="8E1A1A"/>
                </a:solidFill>
                <a:latin typeface="Courier New" pitchFamily="49" charset="0"/>
                <a:cs typeface="Courier New" pitchFamily="49" charset="0"/>
              </a:rPr>
              <a:t>@</a:t>
            </a:r>
            <a:r>
              <a:rPr lang="es-ES_tradnl" dirty="0" err="1">
                <a:solidFill>
                  <a:srgbClr val="8E1A1A"/>
                </a:solidFill>
                <a:latin typeface="Courier New" pitchFamily="49" charset="0"/>
                <a:cs typeface="Courier New" pitchFamily="49" charset="0"/>
              </a:rPr>
              <a:t>import</a:t>
            </a:r>
            <a:r>
              <a:rPr lang="es-ES_tradnl" dirty="0">
                <a:solidFill>
                  <a:srgbClr val="8E1A1A"/>
                </a:solidFill>
                <a:latin typeface="Courier New" pitchFamily="49" charset="0"/>
                <a:cs typeface="Courier New" pitchFamily="49" charset="0"/>
              </a:rPr>
              <a:t> "hoja.css" tipo-medio;</a:t>
            </a:r>
          </a:p>
          <a:p>
            <a:pPr lvl="0" fontAlgn="base">
              <a:spcBef>
                <a:spcPct val="0"/>
              </a:spcBef>
              <a:spcAft>
                <a:spcPct val="0"/>
              </a:spcAft>
            </a:pPr>
            <a:r>
              <a:rPr lang="es-ES_tradnl" dirty="0">
                <a:solidFill>
                  <a:srgbClr val="8E1A1A"/>
                </a:solidFill>
                <a:latin typeface="Courier New" pitchFamily="49" charset="0"/>
                <a:cs typeface="Courier New" pitchFamily="49" charset="0"/>
              </a:rPr>
              <a:t> /* Comentarios */</a:t>
            </a:r>
            <a:endParaRPr lang="es-ES_tradnl" sz="3600" dirty="0">
              <a:latin typeface="Arial" pitchFamily="34" charset="0"/>
              <a:cs typeface="Arial"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1960650799"/>
              </p:ext>
            </p:extLst>
          </p:nvPr>
        </p:nvGraphicFramePr>
        <p:xfrm>
          <a:off x="457200" y="274638"/>
          <a:ext cx="8229600" cy="70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600201"/>
            <a:ext cx="8229600" cy="1900808"/>
          </a:xfrm>
        </p:spPr>
        <p:style>
          <a:lnRef idx="2">
            <a:schemeClr val="accent4"/>
          </a:lnRef>
          <a:fillRef idx="1">
            <a:schemeClr val="lt1"/>
          </a:fillRef>
          <a:effectRef idx="0">
            <a:schemeClr val="accent4"/>
          </a:effectRef>
          <a:fontRef idx="minor">
            <a:schemeClr val="dk1"/>
          </a:fontRef>
        </p:style>
        <p:txBody>
          <a:bodyPr/>
          <a:lstStyle/>
          <a:p>
            <a:r>
              <a:rPr lang="es-ES" sz="2000" dirty="0"/>
              <a:t>A partir del código HTML y </a:t>
            </a:r>
            <a:r>
              <a:rPr lang="es-ES" sz="2000" dirty="0" err="1"/>
              <a:t>CSS</a:t>
            </a:r>
            <a:r>
              <a:rPr lang="es-ES" sz="2000" dirty="0"/>
              <a:t> que se muestra, añadir los selectores </a:t>
            </a:r>
            <a:r>
              <a:rPr lang="es-ES" sz="2000" dirty="0" err="1"/>
              <a:t>CSS</a:t>
            </a:r>
            <a:r>
              <a:rPr lang="es-ES" sz="2000" dirty="0"/>
              <a:t> que faltan para aplicar los estilos deseados. Cada regla </a:t>
            </a:r>
            <a:r>
              <a:rPr lang="es-ES" sz="2000" dirty="0" err="1"/>
              <a:t>CSS</a:t>
            </a:r>
            <a:r>
              <a:rPr lang="es-ES" sz="2000" dirty="0"/>
              <a:t> incluye un comentario en el que se explica los elementos a los que debe aplicarse:</a:t>
            </a:r>
          </a:p>
          <a:p>
            <a:r>
              <a:rPr lang="es-ES_tradnl" sz="2400" dirty="0"/>
              <a:t>Ver enunciado: </a:t>
            </a:r>
            <a:r>
              <a:rPr lang="es-ES_tradnl" sz="2400" dirty="0" err="1"/>
              <a:t>EnunciadoActividad</a:t>
            </a:r>
            <a:r>
              <a:rPr lang="es-ES_tradnl" sz="2400" dirty="0"/>
              <a:t> 2-3-2.doc</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4925144"/>
          </a:xfrm>
        </p:spPr>
        <p:style>
          <a:lnRef idx="3">
            <a:schemeClr val="lt1"/>
          </a:lnRef>
          <a:fillRef idx="1">
            <a:schemeClr val="dk1"/>
          </a:fillRef>
          <a:effectRef idx="1">
            <a:schemeClr val="dk1"/>
          </a:effectRef>
          <a:fontRef idx="minor">
            <a:schemeClr val="lt1"/>
          </a:fontRef>
        </p:style>
        <p:txBody>
          <a:bodyPr>
            <a:normAutofit lnSpcReduction="10000"/>
          </a:bodyPr>
          <a:lstStyle/>
          <a:p>
            <a:r>
              <a:rPr lang="es-ES" dirty="0"/>
              <a:t>El anidamiento común o selector  descendiente se pueden </a:t>
            </a:r>
            <a:r>
              <a:rPr lang="es-ES" u="sng" dirty="0">
                <a:solidFill>
                  <a:srgbClr val="FF0000"/>
                </a:solidFill>
              </a:rPr>
              <a:t>agrupar</a:t>
            </a:r>
            <a:r>
              <a:rPr lang="es-ES" dirty="0"/>
              <a:t>.</a:t>
            </a:r>
          </a:p>
          <a:p>
            <a:pPr>
              <a:buNone/>
            </a:pPr>
            <a:r>
              <a:rPr lang="es-ES" dirty="0"/>
              <a:t>	Por ejemplo suponiendo que hemos definido varias reglas con anidamiento h1 i b y h2 b, el agrupamiento sería:</a:t>
            </a:r>
          </a:p>
          <a:p>
            <a:pPr>
              <a:buNone/>
            </a:pPr>
            <a:r>
              <a:rPr lang="pt-BR" dirty="0"/>
              <a:t>		h1 i b, h1 b {</a:t>
            </a:r>
            <a:r>
              <a:rPr lang="pt-BR" dirty="0" err="1"/>
              <a:t>color</a:t>
            </a:r>
            <a:r>
              <a:rPr lang="pt-BR" dirty="0"/>
              <a:t>: </a:t>
            </a:r>
            <a:r>
              <a:rPr lang="pt-BR" dirty="0" err="1"/>
              <a:t>red</a:t>
            </a:r>
            <a:r>
              <a:rPr lang="pt-BR" dirty="0"/>
              <a:t>; } </a:t>
            </a:r>
          </a:p>
          <a:p>
            <a:pPr>
              <a:buNone/>
            </a:pPr>
            <a:r>
              <a:rPr lang="pt-BR" dirty="0"/>
              <a:t> 	</a:t>
            </a:r>
            <a:r>
              <a:rPr lang="es-ES_tradnl" dirty="0"/>
              <a:t>que </a:t>
            </a:r>
            <a:r>
              <a:rPr lang="es-ES_tradnl" u="sng" dirty="0"/>
              <a:t>equivaldría</a:t>
            </a:r>
            <a:r>
              <a:rPr lang="es-ES_tradnl" dirty="0"/>
              <a:t> a:</a:t>
            </a:r>
          </a:p>
          <a:p>
            <a:pPr lvl="1">
              <a:buNone/>
            </a:pPr>
            <a:r>
              <a:rPr lang="es-ES_tradnl" dirty="0"/>
              <a:t>			</a:t>
            </a:r>
            <a:r>
              <a:rPr lang="es-ES_tradnl" sz="3100" dirty="0"/>
              <a:t>h1 i b {</a:t>
            </a:r>
            <a:r>
              <a:rPr lang="es-ES_tradnl" sz="3100" dirty="0" err="1"/>
              <a:t>color:red</a:t>
            </a:r>
            <a:r>
              <a:rPr lang="es-ES_tradnl" sz="3100" dirty="0"/>
              <a:t>}</a:t>
            </a:r>
          </a:p>
          <a:p>
            <a:pPr lvl="1">
              <a:buNone/>
            </a:pPr>
            <a:r>
              <a:rPr lang="es-ES_tradnl" sz="3100" dirty="0"/>
              <a:t>			h1 b  {</a:t>
            </a:r>
            <a:r>
              <a:rPr lang="es-ES_tradnl" sz="3100" dirty="0" err="1"/>
              <a:t>color:red</a:t>
            </a:r>
            <a:r>
              <a:rPr lang="es-ES_tradnl" sz="3100" dirty="0"/>
              <a:t>}</a:t>
            </a:r>
          </a:p>
          <a:p>
            <a:endParaRPr lang="es-ES_tradnl" dirty="0"/>
          </a:p>
        </p:txBody>
      </p:sp>
      <p:graphicFrame>
        <p:nvGraphicFramePr>
          <p:cNvPr id="4" name="3 Diagrama"/>
          <p:cNvGraphicFramePr/>
          <p:nvPr/>
        </p:nvGraphicFramePr>
        <p:xfrm>
          <a:off x="457200" y="274638"/>
          <a:ext cx="8229600" cy="77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251520" y="260648"/>
          <a:ext cx="8229600"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5 Marcador de contenido"/>
          <p:cNvSpPr txBox="1">
            <a:spLocks/>
          </p:cNvSpPr>
          <p:nvPr/>
        </p:nvSpPr>
        <p:spPr>
          <a:xfrm>
            <a:off x="323528" y="1916832"/>
            <a:ext cx="8229600" cy="460851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html</a:t>
            </a:r>
            <a:r>
              <a:rPr kumimoji="0" lang="es-ES_tradnl" sz="3200" b="0" i="0" u="none" strike="noStrike" kern="1200" cap="none" spc="0" normalizeH="0" baseline="0" noProof="0" dirty="0">
                <a:ln>
                  <a:noFill/>
                </a:ln>
                <a:solidFill>
                  <a:schemeClr val="dk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&lt;head&gt;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title</a:t>
            </a:r>
            <a:r>
              <a:rPr kumimoji="0" lang="es-ES_tradnl" sz="3200" b="0" i="0" u="none" strike="noStrike" kern="1200" cap="none" spc="0" normalizeH="0" baseline="0" noProof="0" dirty="0">
                <a:ln>
                  <a:noFill/>
                </a:ln>
                <a:solidFill>
                  <a:schemeClr val="dk1"/>
                </a:solidFill>
                <a:effectLst/>
                <a:uLnTx/>
                <a:uFillTx/>
                <a:latin typeface="+mn-lt"/>
                <a:ea typeface="+mn-ea"/>
                <a:cs typeface="+mn-cs"/>
              </a:rPr>
              <a:t>&gt;&lt;/</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title</a:t>
            </a:r>
            <a:r>
              <a:rPr kumimoji="0" lang="es-ES_tradnl" sz="3200" b="0" i="0" u="none" strike="noStrike" kern="1200" cap="none" spc="0" normalizeH="0" baseline="0" noProof="0" dirty="0">
                <a:ln>
                  <a:noFill/>
                </a:ln>
                <a:solidFill>
                  <a:schemeClr val="dk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style</a:t>
            </a:r>
            <a:r>
              <a:rPr kumimoji="0" lang="es-ES_tradnl" sz="3200" b="0" i="0" u="none" strike="noStrike" kern="1200" cap="none" spc="0" normalizeH="0" baseline="0" noProof="0" dirty="0">
                <a:ln>
                  <a:noFill/>
                </a:ln>
                <a:solidFill>
                  <a:schemeClr val="dk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                h1 b {</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color:red</a:t>
            </a:r>
            <a:r>
              <a:rPr kumimoji="0" lang="es-ES_tradnl" sz="3200" b="0" i="0" u="none" strike="noStrike" kern="1200" cap="none" spc="0" normalizeH="0" baseline="0" noProof="0" dirty="0">
                <a:ln>
                  <a:noFill/>
                </a:ln>
                <a:solidFill>
                  <a:schemeClr val="dk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style</a:t>
            </a:r>
            <a:r>
              <a:rPr kumimoji="0" lang="es-ES_tradnl" sz="3200" b="0" i="0" u="none" strike="noStrike" kern="1200" cap="none" spc="0" normalizeH="0" baseline="0" noProof="0" dirty="0">
                <a:ln>
                  <a:noFill/>
                </a:ln>
                <a:solidFill>
                  <a:schemeClr val="dk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&lt;/head&gt;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body</a:t>
            </a:r>
            <a:r>
              <a:rPr kumimoji="0" lang="es-ES_tradnl" sz="3200" b="0" i="0" u="none" strike="noStrike" kern="1200" cap="none" spc="0" normalizeH="0" baseline="0" noProof="0" dirty="0">
                <a:ln>
                  <a:noFill/>
                </a:ln>
                <a:solidFill>
                  <a:schemeClr val="dk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    &lt;h1&gt;&lt;i&gt;&lt;b&gt;Un texto h1 en negrita, cursiva y rojo&lt;/b&gt;&lt;/i&gt;&lt;/h1&gt;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200" b="0" i="0" u="none" strike="noStrike" kern="1200" cap="none" spc="0" normalizeH="0" baseline="0" noProof="0" dirty="0">
                <a:ln>
                  <a:noFill/>
                </a:ln>
                <a:solidFill>
                  <a:schemeClr val="dk1"/>
                </a:solidFill>
                <a:effectLst/>
                <a:uLnTx/>
                <a:uFillTx/>
                <a:latin typeface="+mn-lt"/>
                <a:ea typeface="+mn-ea"/>
                <a:cs typeface="+mn-cs"/>
              </a:rPr>
              <a:t>    &lt;h1&gt;&lt;b&gt;Un texto en negrita y rojo&lt;/b&gt;&lt;/h1&gt;</a:t>
            </a:r>
            <a:endParaRPr kumimoji="0" lang="es-ES_tradnl" sz="3200" b="0" i="0" u="none" strike="noStrike" kern="1200" cap="none" spc="0" normalizeH="0" baseline="0" noProof="0" dirty="0">
              <a:ln>
                <a:noFill/>
              </a:ln>
              <a:solidFill>
                <a:schemeClr val="dk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body</a:t>
            </a:r>
            <a:r>
              <a:rPr kumimoji="0" lang="es-ES_tradnl" sz="3200" b="0" i="0" u="none" strike="noStrike" kern="1200" cap="none" spc="0" normalizeH="0" baseline="0" noProof="0" dirty="0">
                <a:ln>
                  <a:noFill/>
                </a:ln>
                <a:solidFill>
                  <a:schemeClr val="dk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3200" b="0" i="0" u="none" strike="noStrike" kern="1200" cap="none" spc="0" normalizeH="0" baseline="0" noProof="0" dirty="0">
                <a:ln>
                  <a:noFill/>
                </a:ln>
                <a:solidFill>
                  <a:schemeClr val="dk1"/>
                </a:solidFill>
                <a:effectLst/>
                <a:uLnTx/>
                <a:uFillTx/>
                <a:latin typeface="+mn-lt"/>
                <a:ea typeface="+mn-ea"/>
                <a:cs typeface="+mn-cs"/>
              </a:rPr>
              <a:t>&lt;/</a:t>
            </a:r>
            <a:r>
              <a:rPr kumimoji="0" lang="es-ES_tradnl" sz="3200" b="0" i="0" u="none" strike="noStrike" kern="1200" cap="none" spc="0" normalizeH="0" baseline="0" noProof="0" dirty="0" err="1">
                <a:ln>
                  <a:noFill/>
                </a:ln>
                <a:solidFill>
                  <a:schemeClr val="dk1"/>
                </a:solidFill>
                <a:effectLst/>
                <a:uLnTx/>
                <a:uFillTx/>
                <a:latin typeface="+mn-lt"/>
                <a:ea typeface="+mn-ea"/>
                <a:cs typeface="+mn-cs"/>
              </a:rPr>
              <a:t>html</a:t>
            </a:r>
            <a:r>
              <a:rPr kumimoji="0" lang="es-ES_tradnl" sz="3200" b="0" i="0" u="none" strike="noStrike" kern="1200" cap="none" spc="0" normalizeH="0" baseline="0" noProof="0" dirty="0">
                <a:ln>
                  <a:noFill/>
                </a:ln>
                <a:solidFill>
                  <a:schemeClr val="dk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2400" b="0" i="0" u="none" strike="noStrike" kern="1200" cap="none" spc="0" normalizeH="0" baseline="0" noProof="0" dirty="0">
                <a:ln>
                  <a:noFill/>
                </a:ln>
                <a:solidFill>
                  <a:schemeClr val="dk1"/>
                </a:solidFill>
                <a:effectLst/>
                <a:uLnTx/>
                <a:uFillTx/>
                <a:latin typeface="+mn-lt"/>
                <a:ea typeface="+mn-ea"/>
                <a:cs typeface="+mn-cs"/>
              </a:rPr>
              <a:t>El motivo es que para el navegador, tanto </a:t>
            </a:r>
            <a:r>
              <a:rPr kumimoji="0" lang="es-ES_tradnl" sz="2400" b="0" i="0" u="none" strike="noStrike" kern="1200" cap="none" spc="0" normalizeH="0" baseline="0" noProof="0" dirty="0">
                <a:ln>
                  <a:noFill/>
                </a:ln>
                <a:solidFill>
                  <a:schemeClr val="dk1"/>
                </a:solidFill>
                <a:effectLst/>
                <a:uLnTx/>
                <a:uFillTx/>
                <a:latin typeface="+mn-lt"/>
                <a:ea typeface="+mn-ea"/>
                <a:cs typeface="+mn-cs"/>
              </a:rPr>
              <a:t> &lt;h1&gt;&lt;i&gt;&lt;b&gt; como &lt;h1&gt;&lt;b&gt; cumplen el anidamiento  definido h1 b {</a:t>
            </a:r>
            <a:r>
              <a:rPr kumimoji="0" lang="es-ES_tradnl" sz="2400" b="0" i="0" u="none" strike="noStrike" kern="1200" cap="none" spc="0" normalizeH="0" baseline="0" noProof="0" dirty="0" err="1">
                <a:ln>
                  <a:noFill/>
                </a:ln>
                <a:solidFill>
                  <a:schemeClr val="dk1"/>
                </a:solidFill>
                <a:effectLst/>
                <a:uLnTx/>
                <a:uFillTx/>
                <a:latin typeface="+mn-lt"/>
                <a:ea typeface="+mn-ea"/>
                <a:cs typeface="+mn-cs"/>
              </a:rPr>
              <a:t>color:red</a:t>
            </a:r>
            <a:r>
              <a:rPr kumimoji="0" lang="es-ES_tradnl" sz="2400" b="0" i="0" u="none" strike="noStrike" kern="1200" cap="none" spc="0" normalizeH="0" baseline="0" noProof="0" dirty="0">
                <a:ln>
                  <a:noFill/>
                </a:ln>
                <a:solidFill>
                  <a:schemeClr val="dk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4" name="13 CuadroTexto"/>
          <p:cNvSpPr txBox="1"/>
          <p:nvPr/>
        </p:nvSpPr>
        <p:spPr>
          <a:xfrm>
            <a:off x="2051720" y="2132856"/>
            <a:ext cx="129614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_tradnl" dirty="0"/>
              <a:t>Ejecución</a:t>
            </a:r>
          </a:p>
        </p:txBody>
      </p:sp>
      <p:cxnSp>
        <p:nvCxnSpPr>
          <p:cNvPr id="15" name="14 Conector recto de flecha"/>
          <p:cNvCxnSpPr/>
          <p:nvPr/>
        </p:nvCxnSpPr>
        <p:spPr>
          <a:xfrm>
            <a:off x="3347864" y="2132856"/>
            <a:ext cx="504056"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7" cstate="print"/>
          <a:srcRect/>
          <a:stretch>
            <a:fillRect/>
          </a:stretch>
        </p:blipFill>
        <p:spPr bwMode="auto">
          <a:xfrm>
            <a:off x="3851920" y="2060848"/>
            <a:ext cx="4724400" cy="98107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634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251520" y="1196753"/>
            <a:ext cx="8640960" cy="3816424"/>
          </a:xfrm>
        </p:spPr>
        <p:style>
          <a:lnRef idx="2">
            <a:schemeClr val="accent1"/>
          </a:lnRef>
          <a:fillRef idx="1">
            <a:schemeClr val="lt1"/>
          </a:fillRef>
          <a:effectRef idx="0">
            <a:schemeClr val="accent1"/>
          </a:effectRef>
          <a:fontRef idx="minor">
            <a:schemeClr val="dk1"/>
          </a:fontRef>
        </p:style>
        <p:txBody>
          <a:bodyPr/>
          <a:lstStyle/>
          <a:p>
            <a:r>
              <a:rPr lang="es-ES" sz="2800" dirty="0"/>
              <a:t>No debe confundirse el selector descendente con la combinación de selectores:</a:t>
            </a:r>
          </a:p>
          <a:p>
            <a:pPr lvl="1">
              <a:buNone/>
            </a:pPr>
            <a:r>
              <a:rPr lang="es-ES" sz="2400" dirty="0"/>
              <a:t>/* El estilo se aplica a todos los elementos "p", "a", "</a:t>
            </a:r>
            <a:r>
              <a:rPr lang="es-ES" sz="2400" dirty="0" err="1"/>
              <a:t>span</a:t>
            </a:r>
            <a:r>
              <a:rPr lang="es-ES" sz="2400" dirty="0"/>
              <a:t>" y "</a:t>
            </a:r>
            <a:r>
              <a:rPr lang="es-ES" sz="2400" dirty="0" err="1"/>
              <a:t>em</a:t>
            </a:r>
            <a:r>
              <a:rPr lang="es-ES" sz="2400" dirty="0"/>
              <a:t>" */</a:t>
            </a:r>
          </a:p>
          <a:p>
            <a:pPr lvl="1">
              <a:buNone/>
            </a:pPr>
            <a:r>
              <a:rPr lang="es-ES" sz="2400" dirty="0"/>
              <a:t> p, a, </a:t>
            </a:r>
            <a:r>
              <a:rPr lang="es-ES" sz="2400" dirty="0" err="1"/>
              <a:t>span</a:t>
            </a:r>
            <a:r>
              <a:rPr lang="es-ES" sz="2400" dirty="0"/>
              <a:t>, </a:t>
            </a:r>
            <a:r>
              <a:rPr lang="es-ES" sz="2400" dirty="0" err="1"/>
              <a:t>em</a:t>
            </a:r>
            <a:r>
              <a:rPr lang="es-ES" sz="2400" dirty="0"/>
              <a:t> { </a:t>
            </a:r>
            <a:r>
              <a:rPr lang="es-ES" sz="2400" dirty="0" err="1"/>
              <a:t>text-decoration</a:t>
            </a:r>
            <a:r>
              <a:rPr lang="es-ES" sz="2400" dirty="0"/>
              <a:t>: </a:t>
            </a:r>
            <a:r>
              <a:rPr lang="es-ES" sz="2400" dirty="0" err="1"/>
              <a:t>underline</a:t>
            </a:r>
            <a:r>
              <a:rPr lang="es-ES" sz="2400" dirty="0"/>
              <a:t>; } </a:t>
            </a:r>
          </a:p>
          <a:p>
            <a:pPr lvl="1">
              <a:buNone/>
            </a:pPr>
            <a:r>
              <a:rPr lang="es-ES" sz="2400" dirty="0"/>
              <a:t>  /* El estilo se aplica solo a los elementos "</a:t>
            </a:r>
            <a:r>
              <a:rPr lang="es-ES" sz="2400" dirty="0" err="1"/>
              <a:t>em</a:t>
            </a:r>
            <a:r>
              <a:rPr lang="es-ES" sz="2400" dirty="0"/>
              <a:t>" que se encuentran dentro de "p a </a:t>
            </a:r>
            <a:r>
              <a:rPr lang="es-ES" sz="2400" dirty="0" err="1"/>
              <a:t>span</a:t>
            </a:r>
            <a:r>
              <a:rPr lang="es-ES" sz="2400" dirty="0"/>
              <a:t>" */ p a </a:t>
            </a:r>
            <a:r>
              <a:rPr lang="es-ES" sz="2400" dirty="0" err="1"/>
              <a:t>span</a:t>
            </a:r>
            <a:r>
              <a:rPr lang="es-ES" sz="2400" dirty="0"/>
              <a:t> </a:t>
            </a:r>
            <a:r>
              <a:rPr lang="es-ES" sz="2400" dirty="0" err="1"/>
              <a:t>em</a:t>
            </a:r>
            <a:r>
              <a:rPr lang="es-ES" sz="2400" dirty="0"/>
              <a:t> { </a:t>
            </a:r>
            <a:r>
              <a:rPr lang="es-ES" sz="2400" dirty="0" err="1"/>
              <a:t>text-decoration</a:t>
            </a:r>
            <a:r>
              <a:rPr lang="es-ES" sz="2400" dirty="0"/>
              <a:t>: </a:t>
            </a:r>
            <a:r>
              <a:rPr lang="es-ES" sz="2400" dirty="0" err="1"/>
              <a:t>underline</a:t>
            </a:r>
            <a:r>
              <a:rPr lang="es-ES" sz="2400" dirty="0"/>
              <a:t>; }</a:t>
            </a:r>
          </a:p>
          <a:p>
            <a:pPr>
              <a:buNone/>
            </a:pPr>
            <a:endParaRPr lang="es-ES_tradnl"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0"/>
          <a:ext cx="91440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196752"/>
            <a:ext cx="8229600" cy="5184576"/>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r>
              <a:rPr lang="es-ES" dirty="0"/>
              <a:t>El siguiente ejemplo, muestra los dos enlaces de color rojo:</a:t>
            </a:r>
          </a:p>
          <a:p>
            <a:endParaRPr lang="es-ES" dirty="0"/>
          </a:p>
          <a:p>
            <a:pPr lvl="1">
              <a:buNone/>
            </a:pPr>
            <a:r>
              <a:rPr lang="es-ES" dirty="0"/>
              <a:t>p a { color: red; }</a:t>
            </a:r>
          </a:p>
          <a:p>
            <a:pPr lvl="1">
              <a:buNone/>
            </a:pPr>
            <a:r>
              <a:rPr lang="es-ES" dirty="0"/>
              <a:t> &lt;p&gt;&lt;a </a:t>
            </a:r>
            <a:r>
              <a:rPr lang="es-ES" dirty="0" err="1"/>
              <a:t>href</a:t>
            </a:r>
            <a:r>
              <a:rPr lang="es-ES" dirty="0"/>
              <a:t>="#"&gt;Enlace&lt;/a&gt;&lt;/p&gt;</a:t>
            </a:r>
          </a:p>
          <a:p>
            <a:pPr lvl="1">
              <a:buNone/>
            </a:pPr>
            <a:r>
              <a:rPr lang="es-ES" dirty="0"/>
              <a:t> &lt;p&gt;&lt;</a:t>
            </a:r>
            <a:r>
              <a:rPr lang="es-ES" dirty="0" err="1"/>
              <a:t>span</a:t>
            </a:r>
            <a:r>
              <a:rPr lang="es-ES" dirty="0"/>
              <a:t>&gt;&lt;a </a:t>
            </a:r>
            <a:r>
              <a:rPr lang="es-ES" dirty="0" err="1"/>
              <a:t>href</a:t>
            </a:r>
            <a:r>
              <a:rPr lang="es-ES" dirty="0"/>
              <a:t>="#"&gt;Enlace&lt;/a&gt;&lt;/</a:t>
            </a:r>
            <a:r>
              <a:rPr lang="es-ES" dirty="0" err="1"/>
              <a:t>span</a:t>
            </a:r>
            <a:r>
              <a:rPr lang="es-ES" dirty="0"/>
              <a:t>&gt;&lt;/p&gt;</a:t>
            </a:r>
          </a:p>
          <a:p>
            <a:pPr lvl="1">
              <a:buNone/>
            </a:pPr>
            <a:endParaRPr lang="es-ES" dirty="0"/>
          </a:p>
          <a:p>
            <a:r>
              <a:rPr lang="es-ES" dirty="0"/>
              <a:t>Sin embargo, en el siguiente ejemplo solamente el segundo enlace se muestra de color rojo:</a:t>
            </a:r>
          </a:p>
          <a:p>
            <a:pPr lvl="1">
              <a:buNone/>
            </a:pPr>
            <a:r>
              <a:rPr lang="es-ES" dirty="0"/>
              <a:t>p * a { color: red; }</a:t>
            </a:r>
          </a:p>
          <a:p>
            <a:pPr lvl="1">
              <a:buNone/>
            </a:pPr>
            <a:r>
              <a:rPr lang="es-ES" dirty="0"/>
              <a:t>&lt;p&gt;&lt;a </a:t>
            </a:r>
            <a:r>
              <a:rPr lang="es-ES" dirty="0" err="1"/>
              <a:t>href</a:t>
            </a:r>
            <a:r>
              <a:rPr lang="es-ES" dirty="0"/>
              <a:t>="#"&gt;Enlace&lt;/a&gt;&lt;/p&gt;</a:t>
            </a:r>
          </a:p>
          <a:p>
            <a:pPr lvl="1">
              <a:buNone/>
            </a:pPr>
            <a:r>
              <a:rPr lang="es-ES" dirty="0"/>
              <a:t> &lt;p&gt;&lt;</a:t>
            </a:r>
            <a:r>
              <a:rPr lang="es-ES" dirty="0" err="1"/>
              <a:t>span</a:t>
            </a:r>
            <a:r>
              <a:rPr lang="es-ES" dirty="0"/>
              <a:t>&gt;&lt;a </a:t>
            </a:r>
            <a:r>
              <a:rPr lang="es-ES" dirty="0" err="1"/>
              <a:t>href</a:t>
            </a:r>
            <a:r>
              <a:rPr lang="es-ES" dirty="0"/>
              <a:t>="#"&gt;Enlace&lt;/a&gt;&lt;/</a:t>
            </a:r>
            <a:r>
              <a:rPr lang="es-ES" dirty="0" err="1"/>
              <a:t>span</a:t>
            </a:r>
            <a:r>
              <a:rPr lang="es-ES" dirty="0"/>
              <a:t>&gt;&lt;/p&gt;</a:t>
            </a:r>
          </a:p>
          <a:p>
            <a:pPr lvl="1">
              <a:buNone/>
            </a:pPr>
            <a:endParaRPr lang="es-ES" dirty="0"/>
          </a:p>
          <a:p>
            <a:r>
              <a:rPr lang="es-ES" dirty="0"/>
              <a:t>La razón es que el selector p * a se interpreta como </a:t>
            </a:r>
            <a:r>
              <a:rPr lang="es-ES" i="1" dirty="0"/>
              <a:t>todos los elementos de tipo &lt;a&gt; que se encuentren dentro de cualquier elemento que, a su vez, se encuentre dentro de un elemento de tipo &lt;p&gt;</a:t>
            </a:r>
            <a:r>
              <a:rPr lang="es-ES" dirty="0"/>
              <a:t>.</a:t>
            </a:r>
          </a:p>
          <a:p>
            <a:r>
              <a:rPr lang="es-ES" dirty="0"/>
              <a:t> Como el primer elemento &lt;a&gt; se encuentra directamente bajo un elemento &lt;p&gt;, no se cumple la condición del selector p * a.</a:t>
            </a:r>
            <a:endParaRPr lang="es-ES_tradnl"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0"/>
          <a:ext cx="8229600" cy="562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179512" y="620688"/>
            <a:ext cx="8229600" cy="5832648"/>
          </a:xfrm>
        </p:spPr>
        <p:txBody>
          <a:bodyPr>
            <a:normAutofit fontScale="85000" lnSpcReduction="10000"/>
          </a:bodyPr>
          <a:lstStyle/>
          <a:p>
            <a:r>
              <a:rPr lang="es-ES" dirty="0"/>
              <a:t>Utilizando solamente los selectores básicos anteriores, es posible diseñar prácticamente cualquier página web. No obstante, </a:t>
            </a:r>
            <a:r>
              <a:rPr lang="es-ES" dirty="0" err="1"/>
              <a:t>CSS</a:t>
            </a:r>
            <a:r>
              <a:rPr lang="es-ES" dirty="0"/>
              <a:t> define otros selectores más avanzados que permiten simplificar las hojas de estilos.</a:t>
            </a:r>
          </a:p>
          <a:p>
            <a:r>
              <a:rPr lang="es-ES" dirty="0"/>
              <a:t>Desafortunadamente, el navegador Internet Explorer 6 y sus versiones anteriores no soportaban este tipo de selectores avanzados, por lo que su uso no era común hasta hace poco tiempo. </a:t>
            </a:r>
          </a:p>
          <a:p>
            <a:r>
              <a:rPr lang="es-ES" dirty="0"/>
              <a:t>Si quieres consultar el soporte de los selectores en los distintos navegadores, puedes utilizar las siguientes referencias:</a:t>
            </a:r>
          </a:p>
          <a:p>
            <a:pPr lvl="1"/>
            <a:r>
              <a:rPr lang="es-ES" dirty="0">
                <a:hlinkClick r:id="rId7"/>
              </a:rPr>
              <a:t>Lista completa de los selectores que soporta cada versión de cada navegador</a:t>
            </a:r>
            <a:endParaRPr lang="es-ES" dirty="0"/>
          </a:p>
          <a:p>
            <a:pPr lvl="1"/>
            <a:r>
              <a:rPr lang="es-ES" u="sng" dirty="0">
                <a:hlinkClick r:id="rId8"/>
              </a:rPr>
              <a:t>Test online en el que puedes comprobar los selectores que soporta el navegador con el que realizas el test</a:t>
            </a:r>
            <a:endParaRPr lang="es-ES" dirty="0"/>
          </a:p>
          <a:p>
            <a:endParaRPr lang="es-ES" dirty="0"/>
          </a:p>
          <a:p>
            <a:endParaRPr lang="es-ES_tradnl"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395536" y="126876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Diagrama"/>
          <p:cNvGraphicFramePr/>
          <p:nvPr>
            <p:extLst>
              <p:ext uri="{D42A27DB-BD31-4B8C-83A1-F6EECF244321}">
                <p14:modId xmlns:p14="http://schemas.microsoft.com/office/powerpoint/2010/main" val="1434206808"/>
              </p:ext>
            </p:extLst>
          </p:nvPr>
        </p:nvGraphicFramePr>
        <p:xfrm>
          <a:off x="251520" y="188640"/>
          <a:ext cx="8892480" cy="936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1616974808"/>
              </p:ext>
            </p:extLst>
          </p:nvPr>
        </p:nvGraphicFramePr>
        <p:xfrm>
          <a:off x="0" y="0"/>
          <a:ext cx="9144000"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Rectángulo"/>
          <p:cNvSpPr/>
          <p:nvPr/>
        </p:nvSpPr>
        <p:spPr>
          <a:xfrm>
            <a:off x="395536" y="980728"/>
            <a:ext cx="8424936" cy="569386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s-ES" sz="2800" u="sng" dirty="0">
                <a:effectLst>
                  <a:outerShdw blurRad="38100" dist="38100" dir="2700000" algn="tl">
                    <a:srgbClr val="000000">
                      <a:alpha val="43137"/>
                    </a:srgbClr>
                  </a:outerShdw>
                </a:effectLst>
              </a:rPr>
              <a:t>Concepto de Selector hijo</a:t>
            </a:r>
            <a:r>
              <a:rPr lang="es-ES" sz="2400" dirty="0"/>
              <a:t>: Se utiliza para seleccionar un elemento que es </a:t>
            </a:r>
            <a:r>
              <a:rPr lang="es-ES" sz="2400" i="1" dirty="0"/>
              <a:t>hijo directo</a:t>
            </a:r>
            <a:r>
              <a:rPr lang="es-ES" sz="2400" dirty="0"/>
              <a:t> de otro elemento y se indica mediante el </a:t>
            </a:r>
            <a:r>
              <a:rPr lang="es-ES" sz="2400" i="1" dirty="0"/>
              <a:t>"signo de mayor que"</a:t>
            </a:r>
            <a:r>
              <a:rPr lang="es-ES" sz="2400" dirty="0"/>
              <a:t> (&gt;):</a:t>
            </a:r>
          </a:p>
          <a:p>
            <a:pPr lvl="0"/>
            <a:endParaRPr lang="es-ES" sz="2400" dirty="0"/>
          </a:p>
          <a:p>
            <a:pPr lvl="1"/>
            <a:r>
              <a:rPr lang="es-ES_tradnl" sz="2400" dirty="0"/>
              <a:t>p  &gt; </a:t>
            </a:r>
            <a:r>
              <a:rPr lang="es-ES_tradnl" sz="2400" dirty="0" err="1"/>
              <a:t>span</a:t>
            </a:r>
            <a:r>
              <a:rPr lang="es-ES_tradnl" sz="2400" dirty="0"/>
              <a:t> { color: </a:t>
            </a:r>
            <a:r>
              <a:rPr lang="es-ES_tradnl" sz="2400" dirty="0" err="1"/>
              <a:t>blue</a:t>
            </a:r>
            <a:r>
              <a:rPr lang="es-ES_tradnl" sz="2400" dirty="0"/>
              <a:t>; } </a:t>
            </a:r>
          </a:p>
          <a:p>
            <a:pPr lvl="1"/>
            <a:endParaRPr lang="es-ES_tradnl" sz="2400" dirty="0"/>
          </a:p>
          <a:p>
            <a:pPr lvl="1"/>
            <a:r>
              <a:rPr lang="es-ES_tradnl" sz="2400" dirty="0"/>
              <a:t>&lt;p&gt;&lt;</a:t>
            </a:r>
            <a:r>
              <a:rPr lang="es-ES_tradnl" sz="2400" dirty="0" err="1"/>
              <a:t>span</a:t>
            </a:r>
            <a:r>
              <a:rPr lang="es-ES_tradnl" sz="2400" dirty="0"/>
              <a:t>&gt;Texto1&lt;/</a:t>
            </a:r>
            <a:r>
              <a:rPr lang="es-ES_tradnl" sz="2400" dirty="0" err="1"/>
              <a:t>span</a:t>
            </a:r>
            <a:r>
              <a:rPr lang="es-ES_tradnl" sz="2400" dirty="0"/>
              <a:t>&gt;&lt;/p&gt; </a:t>
            </a:r>
          </a:p>
          <a:p>
            <a:pPr lvl="1"/>
            <a:r>
              <a:rPr lang="es-ES_tradnl" sz="2400" dirty="0"/>
              <a:t>&lt;p&gt;&lt;a </a:t>
            </a:r>
            <a:r>
              <a:rPr lang="es-ES_tradnl" sz="2400" dirty="0" err="1"/>
              <a:t>href</a:t>
            </a:r>
            <a:r>
              <a:rPr lang="es-ES_tradnl" sz="2400" dirty="0"/>
              <a:t>="#"&gt;&lt;</a:t>
            </a:r>
            <a:r>
              <a:rPr lang="es-ES_tradnl" sz="2400" dirty="0" err="1"/>
              <a:t>span</a:t>
            </a:r>
            <a:r>
              <a:rPr lang="es-ES_tradnl" sz="2400" dirty="0"/>
              <a:t>&gt;Texto2&lt;/</a:t>
            </a:r>
            <a:r>
              <a:rPr lang="es-ES_tradnl" sz="2400" dirty="0" err="1"/>
              <a:t>span</a:t>
            </a:r>
            <a:r>
              <a:rPr lang="es-ES_tradnl" sz="2400" dirty="0"/>
              <a:t>&gt;&lt;/a&gt;&lt;/p&gt;</a:t>
            </a:r>
          </a:p>
          <a:p>
            <a:endParaRPr lang="es-ES" sz="2400" dirty="0"/>
          </a:p>
          <a:p>
            <a:r>
              <a:rPr lang="es-ES" sz="2400" dirty="0"/>
              <a:t>En el ejemplo anterior, el selector p &gt; </a:t>
            </a:r>
            <a:r>
              <a:rPr lang="es-ES" sz="2400" dirty="0" err="1"/>
              <a:t>span</a:t>
            </a:r>
            <a:r>
              <a:rPr lang="es-ES" sz="2400" dirty="0"/>
              <a:t> se interpreta como </a:t>
            </a:r>
            <a:r>
              <a:rPr lang="es-ES" sz="2400" i="1" dirty="0"/>
              <a:t>"cualquier elemento &lt;</a:t>
            </a:r>
            <a:r>
              <a:rPr lang="es-ES" sz="2400" i="1" dirty="0" err="1"/>
              <a:t>span</a:t>
            </a:r>
            <a:r>
              <a:rPr lang="es-ES" sz="2400" i="1" dirty="0"/>
              <a:t>&gt; que sea hijo directo de un elemento &lt;p&gt;"</a:t>
            </a:r>
            <a:r>
              <a:rPr lang="es-ES" sz="2400" dirty="0"/>
              <a:t>, por lo que el primer elemento &lt;</a:t>
            </a:r>
            <a:r>
              <a:rPr lang="es-ES" sz="2400" dirty="0" err="1"/>
              <a:t>span</a:t>
            </a:r>
            <a:r>
              <a:rPr lang="es-ES" sz="2400" dirty="0"/>
              <a:t>&gt; cumple la condición del selector.</a:t>
            </a:r>
          </a:p>
          <a:p>
            <a:r>
              <a:rPr lang="es-ES" sz="2400" dirty="0"/>
              <a:t> Sin embargo, el segundo elemento &lt;</a:t>
            </a:r>
            <a:r>
              <a:rPr lang="es-ES" sz="2400" dirty="0" err="1"/>
              <a:t>span</a:t>
            </a:r>
            <a:r>
              <a:rPr lang="es-ES" sz="2400" dirty="0"/>
              <a:t>&gt; no la cumple porque es descendiente pero no es hijo directo de un elemento &lt;p&gt;</a:t>
            </a:r>
          </a:p>
        </p:txBody>
      </p:sp>
      <p:sp>
        <p:nvSpPr>
          <p:cNvPr id="8" name="7 Rectángulo"/>
          <p:cNvSpPr/>
          <p:nvPr/>
        </p:nvSpPr>
        <p:spPr>
          <a:xfrm>
            <a:off x="755576" y="2348880"/>
            <a:ext cx="6696744"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9219" name="Picture 3" descr="Ejemplo Selectores Hijo"/>
          <p:cNvPicPr>
            <a:picLocks noChangeAspect="1" noChangeArrowheads="1"/>
          </p:cNvPicPr>
          <p:nvPr/>
        </p:nvPicPr>
        <p:blipFill>
          <a:blip r:embed="rId7" cstate="print"/>
          <a:srcRect/>
          <a:stretch>
            <a:fillRect/>
          </a:stretch>
        </p:blipFill>
        <p:spPr bwMode="auto">
          <a:xfrm>
            <a:off x="6948264" y="2348880"/>
            <a:ext cx="1905000" cy="19050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600201"/>
            <a:ext cx="8229600" cy="1900807"/>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buNone/>
            </a:pPr>
            <a:r>
              <a:rPr lang="en-US" sz="2800" dirty="0"/>
              <a:t>p a { color: red; }</a:t>
            </a:r>
          </a:p>
          <a:p>
            <a:pPr>
              <a:buNone/>
            </a:pPr>
            <a:r>
              <a:rPr lang="en-US" sz="2800" dirty="0"/>
              <a:t>p &gt; a { color: red; }</a:t>
            </a:r>
          </a:p>
          <a:p>
            <a:pPr>
              <a:buNone/>
            </a:pPr>
            <a:r>
              <a:rPr lang="en-US" sz="2800" dirty="0"/>
              <a:t>&lt;p&gt;&lt;a </a:t>
            </a:r>
            <a:r>
              <a:rPr lang="en-US" sz="2800" dirty="0" err="1"/>
              <a:t>href</a:t>
            </a:r>
            <a:r>
              <a:rPr lang="en-US" sz="2800" dirty="0"/>
              <a:t>="#"&gt;Enlace1&lt;/a&gt;&lt;/p&gt; </a:t>
            </a:r>
          </a:p>
          <a:p>
            <a:pPr>
              <a:buNone/>
            </a:pPr>
            <a:r>
              <a:rPr lang="en-US" sz="2800" dirty="0"/>
              <a:t>&lt;p&gt;&lt;span&gt;&lt;a  </a:t>
            </a:r>
            <a:r>
              <a:rPr lang="en-US" sz="2800" dirty="0" err="1"/>
              <a:t>href</a:t>
            </a:r>
            <a:r>
              <a:rPr lang="en-US" sz="2800" dirty="0"/>
              <a:t>="#"&gt;Enlace2&lt;/a&gt;&lt;/span&gt;&lt;/p&gt;</a:t>
            </a:r>
            <a:endParaRPr lang="es-ES_tradnl" sz="2800" dirty="0"/>
          </a:p>
        </p:txBody>
      </p:sp>
      <p:sp>
        <p:nvSpPr>
          <p:cNvPr id="5" name="4 Rectángulo"/>
          <p:cNvSpPr/>
          <p:nvPr/>
        </p:nvSpPr>
        <p:spPr>
          <a:xfrm>
            <a:off x="467544" y="3717032"/>
            <a:ext cx="8280920" cy="2754600"/>
          </a:xfrm>
          <a:prstGeom prst="rect">
            <a:avLst/>
          </a:prstGeom>
        </p:spPr>
        <p:txBody>
          <a:bodyPr wrap="square">
            <a:spAutoFit/>
          </a:bodyPr>
          <a:lstStyle/>
          <a:p>
            <a:pPr lvl="0" fontAlgn="base">
              <a:spcBef>
                <a:spcPct val="0"/>
              </a:spcBef>
              <a:spcAft>
                <a:spcPct val="0"/>
              </a:spcAft>
            </a:pPr>
            <a:r>
              <a:rPr lang="es-ES_tradnl" dirty="0">
                <a:solidFill>
                  <a:srgbClr val="000000"/>
                </a:solidFill>
                <a:latin typeface="Georgia" pitchFamily="18" charset="0"/>
                <a:cs typeface="Arial" pitchFamily="34" charset="0"/>
              </a:rPr>
              <a:t>	El primer selector es de tipo descendente y por tanto se aplica a todos los elementos </a:t>
            </a:r>
            <a:r>
              <a:rPr lang="es-ES_tradnl" sz="1200" dirty="0">
                <a:solidFill>
                  <a:srgbClr val="336699"/>
                </a:solidFill>
                <a:latin typeface="Monaco"/>
                <a:cs typeface="Arial" pitchFamily="34" charset="0"/>
              </a:rPr>
              <a:t>&lt;a&gt;</a:t>
            </a:r>
            <a:r>
              <a:rPr lang="es-ES_tradnl" dirty="0">
                <a:solidFill>
                  <a:srgbClr val="000000"/>
                </a:solidFill>
                <a:latin typeface="Georgia" pitchFamily="18" charset="0"/>
                <a:cs typeface="Arial" pitchFamily="34" charset="0"/>
              </a:rPr>
              <a:t> que se encuentran dentro de elementos </a:t>
            </a:r>
            <a:r>
              <a:rPr lang="es-ES_tradnl" sz="1200" dirty="0">
                <a:solidFill>
                  <a:srgbClr val="336699"/>
                </a:solidFill>
                <a:latin typeface="Monaco"/>
                <a:cs typeface="Arial" pitchFamily="34" charset="0"/>
              </a:rPr>
              <a:t>&lt;p&gt;</a:t>
            </a:r>
            <a:r>
              <a:rPr lang="es-ES_tradnl" dirty="0">
                <a:solidFill>
                  <a:srgbClr val="000000"/>
                </a:solidFill>
                <a:latin typeface="Georgia" pitchFamily="18" charset="0"/>
                <a:cs typeface="Arial" pitchFamily="34" charset="0"/>
              </a:rPr>
              <a:t>. En este caso, los estilos de este selector se aplican a los dos enlaces.</a:t>
            </a:r>
          </a:p>
          <a:p>
            <a:pPr lvl="0" fontAlgn="base">
              <a:spcBef>
                <a:spcPct val="0"/>
              </a:spcBef>
              <a:spcAft>
                <a:spcPct val="0"/>
              </a:spcAft>
            </a:pPr>
            <a:endParaRPr lang="es-ES_tradnl" sz="1100" dirty="0">
              <a:latin typeface="Arial" pitchFamily="34" charset="0"/>
              <a:cs typeface="Arial" pitchFamily="34" charset="0"/>
            </a:endParaRPr>
          </a:p>
          <a:p>
            <a:pPr lvl="0" eaLnBrk="0" fontAlgn="base" hangingPunct="0">
              <a:spcBef>
                <a:spcPct val="0"/>
              </a:spcBef>
              <a:spcAft>
                <a:spcPct val="0"/>
              </a:spcAft>
            </a:pPr>
            <a:r>
              <a:rPr lang="es-ES_tradnl" dirty="0">
                <a:solidFill>
                  <a:srgbClr val="000000"/>
                </a:solidFill>
                <a:latin typeface="Georgia" pitchFamily="18" charset="0"/>
                <a:cs typeface="Arial" pitchFamily="34" charset="0"/>
              </a:rPr>
              <a:t>	Por otra parte, el selector de hijos obliga a que el elemento </a:t>
            </a:r>
            <a:r>
              <a:rPr lang="es-ES_tradnl" sz="1200" dirty="0">
                <a:solidFill>
                  <a:srgbClr val="336699"/>
                </a:solidFill>
                <a:latin typeface="Monaco"/>
                <a:cs typeface="Arial" pitchFamily="34" charset="0"/>
              </a:rPr>
              <a:t>&lt;a&gt;</a:t>
            </a:r>
            <a:r>
              <a:rPr lang="es-ES_tradnl" dirty="0">
                <a:solidFill>
                  <a:srgbClr val="000000"/>
                </a:solidFill>
                <a:latin typeface="Georgia" pitchFamily="18" charset="0"/>
                <a:cs typeface="Arial" pitchFamily="34" charset="0"/>
              </a:rPr>
              <a:t> sea hijo directo de un elemento </a:t>
            </a:r>
            <a:r>
              <a:rPr lang="es-ES_tradnl" sz="1200" dirty="0">
                <a:solidFill>
                  <a:srgbClr val="336699"/>
                </a:solidFill>
                <a:latin typeface="Monaco"/>
                <a:cs typeface="Arial" pitchFamily="34" charset="0"/>
              </a:rPr>
              <a:t>&lt;p&gt;</a:t>
            </a:r>
            <a:r>
              <a:rPr lang="es-ES_tradnl" dirty="0">
                <a:solidFill>
                  <a:srgbClr val="000000"/>
                </a:solidFill>
                <a:latin typeface="Georgia" pitchFamily="18" charset="0"/>
                <a:cs typeface="Arial" pitchFamily="34" charset="0"/>
              </a:rPr>
              <a:t>. </a:t>
            </a:r>
          </a:p>
          <a:p>
            <a:pPr lvl="0" eaLnBrk="0" fontAlgn="base" hangingPunct="0">
              <a:spcBef>
                <a:spcPct val="0"/>
              </a:spcBef>
              <a:spcAft>
                <a:spcPct val="0"/>
              </a:spcAft>
            </a:pPr>
            <a:endParaRPr lang="es-ES_tradnl" dirty="0">
              <a:solidFill>
                <a:srgbClr val="000000"/>
              </a:solidFill>
              <a:latin typeface="Georgia" pitchFamily="18" charset="0"/>
              <a:cs typeface="Arial" pitchFamily="34" charset="0"/>
            </a:endParaRPr>
          </a:p>
          <a:p>
            <a:pPr lvl="0" eaLnBrk="0" fontAlgn="base" hangingPunct="0">
              <a:spcBef>
                <a:spcPct val="0"/>
              </a:spcBef>
              <a:spcAft>
                <a:spcPct val="0"/>
              </a:spcAft>
            </a:pPr>
            <a:r>
              <a:rPr lang="es-ES_tradnl" dirty="0">
                <a:solidFill>
                  <a:srgbClr val="000000"/>
                </a:solidFill>
                <a:latin typeface="Georgia" pitchFamily="18" charset="0"/>
                <a:cs typeface="Arial" pitchFamily="34" charset="0"/>
              </a:rPr>
              <a:t>	Por lo tanto, los estilos del selector </a:t>
            </a:r>
            <a:r>
              <a:rPr lang="es-ES_tradnl" sz="1200" dirty="0">
                <a:solidFill>
                  <a:srgbClr val="336699"/>
                </a:solidFill>
                <a:latin typeface="Monaco"/>
                <a:cs typeface="Arial" pitchFamily="34" charset="0"/>
              </a:rPr>
              <a:t>p &gt; a</a:t>
            </a:r>
            <a:r>
              <a:rPr lang="es-ES_tradnl" dirty="0">
                <a:solidFill>
                  <a:srgbClr val="000000"/>
                </a:solidFill>
                <a:latin typeface="Georgia" pitchFamily="18" charset="0"/>
                <a:cs typeface="Arial" pitchFamily="34" charset="0"/>
              </a:rPr>
              <a:t> no se aplican al segundo enlace del ejemplo anterior.</a:t>
            </a:r>
          </a:p>
          <a:p>
            <a:pPr lvl="0" eaLnBrk="0" fontAlgn="base" hangingPunct="0">
              <a:spcBef>
                <a:spcPct val="0"/>
              </a:spcBef>
              <a:spcAft>
                <a:spcPct val="0"/>
              </a:spcAft>
            </a:pPr>
            <a:endParaRPr lang="es-ES_tradnl" dirty="0">
              <a:solidFill>
                <a:srgbClr val="000000"/>
              </a:solidFill>
              <a:latin typeface="Georgia" pitchFamily="18"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67544" y="0"/>
          <a:ext cx="8229600" cy="913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28 Rectángulo"/>
          <p:cNvSpPr/>
          <p:nvPr/>
        </p:nvSpPr>
        <p:spPr>
          <a:xfrm>
            <a:off x="611560" y="1196753"/>
            <a:ext cx="7848872" cy="48936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sz="2400" dirty="0"/>
              <a:t>&lt;</a:t>
            </a:r>
            <a:r>
              <a:rPr lang="es-ES_tradnl" sz="2400" dirty="0" err="1"/>
              <a:t>html</a:t>
            </a:r>
            <a:r>
              <a:rPr lang="es-ES_tradnl" sz="2400" dirty="0"/>
              <a:t>&gt;</a:t>
            </a:r>
          </a:p>
          <a:p>
            <a:r>
              <a:rPr lang="es-ES_tradnl" sz="2400" dirty="0"/>
              <a:t>&lt;head&gt;</a:t>
            </a:r>
          </a:p>
          <a:p>
            <a:r>
              <a:rPr lang="es-ES_tradnl" sz="2400" dirty="0"/>
              <a:t>&lt;</a:t>
            </a:r>
            <a:r>
              <a:rPr lang="es-ES_tradnl" sz="2400" dirty="0" err="1"/>
              <a:t>style</a:t>
            </a:r>
            <a:r>
              <a:rPr lang="es-ES_tradnl" sz="2400" dirty="0"/>
              <a:t>&gt;</a:t>
            </a:r>
          </a:p>
          <a:p>
            <a:r>
              <a:rPr lang="es-ES_tradnl" sz="2400" dirty="0"/>
              <a:t>	</a:t>
            </a:r>
            <a:r>
              <a:rPr lang="es-ES_tradnl" sz="2400" dirty="0">
                <a:solidFill>
                  <a:srgbClr val="FF0000"/>
                </a:solidFill>
              </a:rPr>
              <a:t>h1&gt;b {</a:t>
            </a:r>
            <a:r>
              <a:rPr lang="es-ES_tradnl" sz="2400" dirty="0" err="1">
                <a:solidFill>
                  <a:srgbClr val="FF0000"/>
                </a:solidFill>
              </a:rPr>
              <a:t>color:red</a:t>
            </a:r>
            <a:r>
              <a:rPr lang="es-ES_tradnl" sz="2400" dirty="0">
                <a:solidFill>
                  <a:srgbClr val="FF0000"/>
                </a:solidFill>
              </a:rPr>
              <a:t>}</a:t>
            </a:r>
          </a:p>
          <a:p>
            <a:r>
              <a:rPr lang="es-ES_tradnl" sz="2400" dirty="0"/>
              <a:t>&lt;/</a:t>
            </a:r>
            <a:r>
              <a:rPr lang="es-ES_tradnl" sz="2400" dirty="0" err="1"/>
              <a:t>style</a:t>
            </a:r>
            <a:r>
              <a:rPr lang="es-ES_tradnl" sz="2400" dirty="0"/>
              <a:t>&gt;</a:t>
            </a:r>
          </a:p>
          <a:p>
            <a:r>
              <a:rPr lang="es-ES_tradnl" sz="2400" dirty="0"/>
              <a:t>&lt;/head&gt;</a:t>
            </a:r>
          </a:p>
          <a:p>
            <a:r>
              <a:rPr lang="es-ES_tradnl" sz="2400" dirty="0"/>
              <a:t>&lt;</a:t>
            </a:r>
            <a:r>
              <a:rPr lang="es-ES_tradnl" sz="2400" dirty="0" err="1"/>
              <a:t>body</a:t>
            </a:r>
            <a:r>
              <a:rPr lang="es-ES_tradnl" sz="2400" dirty="0"/>
              <a:t>&gt;</a:t>
            </a:r>
          </a:p>
          <a:p>
            <a:r>
              <a:rPr lang="es-ES_tradnl" sz="2400" dirty="0"/>
              <a:t>&lt;h1&gt;Anidamiento de un hijo&lt;/h1&gt;</a:t>
            </a:r>
          </a:p>
          <a:p>
            <a:r>
              <a:rPr lang="es-ES_tradnl" sz="2400" dirty="0"/>
              <a:t>&lt;h1&gt;&lt;i&gt;&lt;b&gt; Un texto h1 en negrita, cursiva y negro&lt;/b&gt;&lt;/i&gt; &lt;/h1&gt;</a:t>
            </a:r>
          </a:p>
          <a:p>
            <a:r>
              <a:rPr lang="es-ES_tradnl" sz="2400" dirty="0"/>
              <a:t>&lt;h1&gt;&lt;b&gt;Un texto en h1,negrita y rojo&lt;b&gt;&lt;/h1&gt;</a:t>
            </a:r>
          </a:p>
          <a:p>
            <a:r>
              <a:rPr lang="es-ES_tradnl" sz="2400" dirty="0"/>
              <a:t>&lt;/</a:t>
            </a:r>
            <a:r>
              <a:rPr lang="es-ES_tradnl" sz="2400" dirty="0" err="1"/>
              <a:t>body</a:t>
            </a:r>
            <a:r>
              <a:rPr lang="es-ES_tradnl" sz="2400" dirty="0"/>
              <a:t>&gt;</a:t>
            </a:r>
          </a:p>
          <a:p>
            <a:r>
              <a:rPr lang="es-ES_tradnl" sz="2400" dirty="0"/>
              <a:t>&lt;/</a:t>
            </a:r>
            <a:r>
              <a:rPr lang="es-ES_tradnl" sz="2400" dirty="0" err="1"/>
              <a:t>html</a:t>
            </a:r>
            <a:r>
              <a:rPr lang="es-ES_tradnl" sz="2400" dirty="0"/>
              <a:t>&gt;</a:t>
            </a:r>
          </a:p>
        </p:txBody>
      </p:sp>
      <p:pic>
        <p:nvPicPr>
          <p:cNvPr id="1029" name="Picture 5"/>
          <p:cNvPicPr>
            <a:picLocks noChangeAspect="1" noChangeArrowheads="1"/>
          </p:cNvPicPr>
          <p:nvPr/>
        </p:nvPicPr>
        <p:blipFill>
          <a:blip r:embed="rId7" cstate="print"/>
          <a:srcRect/>
          <a:stretch>
            <a:fillRect/>
          </a:stretch>
        </p:blipFill>
        <p:spPr bwMode="auto">
          <a:xfrm>
            <a:off x="4139952" y="1340768"/>
            <a:ext cx="4176888" cy="13681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51520" y="58847"/>
          <a:ext cx="7632848" cy="535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Rectángulo"/>
          <p:cNvSpPr/>
          <p:nvPr/>
        </p:nvSpPr>
        <p:spPr>
          <a:xfrm>
            <a:off x="431032" y="5380672"/>
            <a:ext cx="8712968" cy="1477328"/>
          </a:xfrm>
          <a:prstGeom prst="rect">
            <a:avLst/>
          </a:prstGeom>
        </p:spPr>
        <p:txBody>
          <a:bodyPr wrap="square">
            <a:spAutoFit/>
          </a:bodyPr>
          <a:lstStyle/>
          <a:p>
            <a:r>
              <a:rPr lang="es-ES" dirty="0"/>
              <a:t>El ejemplo anterior establece que el tamaño de letra de la página cuando se visualiza en una pantalla debe ser 13 píxel. Sin embargo, cuando se imprimen los contenidos de la página, su tamaño de letra debe ser de 10 puntos. Por último, tanto cuando la página se visualiza en una pantalla como cuando se imprimen sus contenidos, el interlineado del texto debe ser de 1.2 veces el tamaño de letra del texto.</a:t>
            </a:r>
            <a:endParaRPr lang="es-ES_tradnl"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67544" y="0"/>
          <a:ext cx="8229600" cy="913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28 Rectángulo"/>
          <p:cNvSpPr/>
          <p:nvPr/>
        </p:nvSpPr>
        <p:spPr>
          <a:xfrm>
            <a:off x="611560" y="836712"/>
            <a:ext cx="7848872" cy="526297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sz="2400" dirty="0"/>
              <a:t>&lt;</a:t>
            </a:r>
            <a:r>
              <a:rPr lang="es-ES_tradnl" sz="2400" dirty="0" err="1"/>
              <a:t>html</a:t>
            </a:r>
            <a:r>
              <a:rPr lang="es-ES_tradnl" sz="2400" dirty="0"/>
              <a:t>&gt;</a:t>
            </a:r>
          </a:p>
          <a:p>
            <a:r>
              <a:rPr lang="es-ES_tradnl" sz="2400" dirty="0"/>
              <a:t>&lt;head&gt;</a:t>
            </a:r>
          </a:p>
          <a:p>
            <a:r>
              <a:rPr lang="es-ES_tradnl" sz="2400" dirty="0"/>
              <a:t>&lt;</a:t>
            </a:r>
            <a:r>
              <a:rPr lang="es-ES_tradnl" sz="2400" dirty="0" err="1"/>
              <a:t>style</a:t>
            </a:r>
            <a:r>
              <a:rPr lang="es-ES_tradnl" sz="2400" dirty="0"/>
              <a:t>&gt;</a:t>
            </a:r>
          </a:p>
          <a:p>
            <a:r>
              <a:rPr lang="es-ES_tradnl" sz="2400" dirty="0"/>
              <a:t>	h1&gt;b&gt;i {</a:t>
            </a:r>
            <a:r>
              <a:rPr lang="es-ES_tradnl" sz="2400" dirty="0" err="1"/>
              <a:t>color:red</a:t>
            </a:r>
            <a:r>
              <a:rPr lang="es-ES_tradnl" sz="2400" dirty="0"/>
              <a:t>}</a:t>
            </a:r>
          </a:p>
          <a:p>
            <a:r>
              <a:rPr lang="es-ES_tradnl" sz="2400" dirty="0"/>
              <a:t>&lt;/</a:t>
            </a:r>
            <a:r>
              <a:rPr lang="es-ES_tradnl" sz="2400" dirty="0" err="1"/>
              <a:t>style</a:t>
            </a:r>
            <a:r>
              <a:rPr lang="es-ES_tradnl" sz="2400" dirty="0"/>
              <a:t>&gt;</a:t>
            </a:r>
          </a:p>
          <a:p>
            <a:r>
              <a:rPr lang="es-ES_tradnl" sz="2400" dirty="0"/>
              <a:t>&lt;/head&gt;</a:t>
            </a:r>
          </a:p>
          <a:p>
            <a:r>
              <a:rPr lang="es-ES_tradnl" sz="2400" dirty="0"/>
              <a:t>&lt;</a:t>
            </a:r>
            <a:r>
              <a:rPr lang="es-ES_tradnl" sz="2400" dirty="0" err="1"/>
              <a:t>body</a:t>
            </a:r>
            <a:r>
              <a:rPr lang="es-ES_tradnl" sz="2400" dirty="0"/>
              <a:t>&gt;</a:t>
            </a:r>
          </a:p>
          <a:p>
            <a:r>
              <a:rPr lang="es-ES_tradnl" sz="2400" dirty="0"/>
              <a:t>&lt;h1&gt;Anidamiento de dos hijos&lt;/h1&gt;</a:t>
            </a:r>
          </a:p>
          <a:p>
            <a:r>
              <a:rPr lang="es-ES_tradnl" sz="2400" dirty="0"/>
              <a:t>&lt;h1&gt;&lt;i&gt;&lt;b&gt; Un texto h1 en negrita, cursiva y negro&lt;/b&gt;&lt;/i&gt; &lt;/h1&gt;</a:t>
            </a:r>
          </a:p>
          <a:p>
            <a:r>
              <a:rPr lang="es-ES_tradnl" sz="2400" dirty="0"/>
              <a:t>&lt;h1&gt;&lt;b&gt;&lt;i&gt;&lt;u&gt; Un texto en h1,negrita, cursiva, rojo y subrayado&lt;/u&gt;&lt;/i&gt;&lt;/b&gt;&lt;/h1&gt;</a:t>
            </a:r>
          </a:p>
          <a:p>
            <a:r>
              <a:rPr lang="es-ES_tradnl" sz="2400" dirty="0"/>
              <a:t>&lt;/</a:t>
            </a:r>
            <a:r>
              <a:rPr lang="es-ES_tradnl" sz="2400" dirty="0" err="1"/>
              <a:t>body</a:t>
            </a:r>
            <a:r>
              <a:rPr lang="es-ES_tradnl" sz="2400" dirty="0"/>
              <a:t>&gt;</a:t>
            </a:r>
          </a:p>
          <a:p>
            <a:r>
              <a:rPr lang="es-ES_tradnl" sz="2400" dirty="0"/>
              <a:t>&lt;/</a:t>
            </a:r>
            <a:r>
              <a:rPr lang="es-ES_tradnl" sz="2400" dirty="0" err="1"/>
              <a:t>html</a:t>
            </a:r>
            <a:r>
              <a:rPr lang="es-ES_tradnl" sz="2400" dirty="0"/>
              <a:t>&gt;</a:t>
            </a:r>
          </a:p>
        </p:txBody>
      </p:sp>
      <p:pic>
        <p:nvPicPr>
          <p:cNvPr id="1028" name="Picture 4"/>
          <p:cNvPicPr>
            <a:picLocks noChangeAspect="1" noChangeArrowheads="1"/>
          </p:cNvPicPr>
          <p:nvPr/>
        </p:nvPicPr>
        <p:blipFill>
          <a:blip r:embed="rId7" cstate="print"/>
          <a:srcRect/>
          <a:stretch>
            <a:fillRect/>
          </a:stretch>
        </p:blipFill>
        <p:spPr bwMode="auto">
          <a:xfrm>
            <a:off x="4572000" y="1988840"/>
            <a:ext cx="3571131" cy="1296144"/>
          </a:xfrm>
          <a:prstGeom prst="rect">
            <a:avLst/>
          </a:prstGeom>
          <a:noFill/>
          <a:ln w="9525">
            <a:noFill/>
            <a:miter lim="800000"/>
            <a:headEnd/>
            <a:tailEnd/>
          </a:ln>
        </p:spPr>
      </p:pic>
      <p:graphicFrame>
        <p:nvGraphicFramePr>
          <p:cNvPr id="6" name="5 Diagrama"/>
          <p:cNvGraphicFramePr/>
          <p:nvPr/>
        </p:nvGraphicFramePr>
        <p:xfrm>
          <a:off x="0" y="6165304"/>
          <a:ext cx="9144000"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06601919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229600" cy="47091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Ejemplo Selectores Hermanos Adyacentes"/>
          <p:cNvPicPr>
            <a:picLocks noChangeAspect="1" noChangeArrowheads="1"/>
          </p:cNvPicPr>
          <p:nvPr/>
        </p:nvPicPr>
        <p:blipFill>
          <a:blip r:embed="rId12" cstate="print"/>
          <a:srcRect/>
          <a:stretch>
            <a:fillRect/>
          </a:stretch>
        </p:blipFill>
        <p:spPr bwMode="auto">
          <a:xfrm>
            <a:off x="6948264" y="2924944"/>
            <a:ext cx="1512169" cy="1775155"/>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179512" y="0"/>
          <a:ext cx="8229600" cy="634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95536" y="1052736"/>
            <a:ext cx="8229600" cy="4680520"/>
          </a:xfrm>
        </p:spPr>
        <p:style>
          <a:lnRef idx="2">
            <a:schemeClr val="accent2"/>
          </a:lnRef>
          <a:fillRef idx="1">
            <a:schemeClr val="lt1"/>
          </a:fillRef>
          <a:effectRef idx="0">
            <a:schemeClr val="accent2"/>
          </a:effectRef>
          <a:fontRef idx="minor">
            <a:schemeClr val="dk1"/>
          </a:fontRef>
        </p:style>
        <p:txBody>
          <a:bodyPr/>
          <a:lstStyle/>
          <a:p>
            <a:r>
              <a:rPr lang="es-ES" dirty="0"/>
              <a:t>Selecciona todos los elementos de </a:t>
            </a:r>
            <a:r>
              <a:rPr lang="es-ES" dirty="0" err="1"/>
              <a:t>tipoelementoY</a:t>
            </a:r>
            <a:r>
              <a:rPr lang="es-ES" dirty="0"/>
              <a:t> que cumplan las dos siguientes condiciones:</a:t>
            </a:r>
          </a:p>
          <a:p>
            <a:pPr lvl="1"/>
            <a:r>
              <a:rPr lang="es-ES" dirty="0" err="1"/>
              <a:t>elementoX</a:t>
            </a:r>
            <a:r>
              <a:rPr lang="es-ES" dirty="0"/>
              <a:t> y </a:t>
            </a:r>
            <a:r>
              <a:rPr lang="es-ES" dirty="0" err="1"/>
              <a:t>elementoY</a:t>
            </a:r>
            <a:r>
              <a:rPr lang="es-ES" dirty="0"/>
              <a:t> deben ser hermanos, por lo que su elemento padre debe ser el mismo.</a:t>
            </a:r>
          </a:p>
          <a:p>
            <a:pPr lvl="1"/>
            <a:r>
              <a:rPr lang="es-ES" dirty="0" err="1"/>
              <a:t>elementoY</a:t>
            </a:r>
            <a:r>
              <a:rPr lang="es-ES" dirty="0"/>
              <a:t> debe aparecer inmediatamente después de </a:t>
            </a:r>
            <a:r>
              <a:rPr lang="es-ES" dirty="0" err="1"/>
              <a:t>elementoX</a:t>
            </a:r>
            <a:r>
              <a:rPr lang="es-ES" dirty="0"/>
              <a:t> en el código HTML de la página.</a:t>
            </a:r>
          </a:p>
          <a:p>
            <a:pPr>
              <a:buFont typeface="Wingdings" pitchFamily="2" charset="2"/>
              <a:buChar char="à"/>
            </a:pPr>
            <a:r>
              <a:rPr lang="es-ES" sz="2400" dirty="0">
                <a:sym typeface="Wingdings" pitchFamily="2" charset="2"/>
              </a:rPr>
              <a:t>Ver ejemplo siguiente.</a:t>
            </a:r>
            <a:endParaRPr lang="es-ES_tradnl"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692697"/>
            <a:ext cx="8229600" cy="2664296"/>
          </a:xfrm>
        </p:spPr>
        <p:style>
          <a:lnRef idx="2">
            <a:schemeClr val="accent5"/>
          </a:lnRef>
          <a:fillRef idx="1">
            <a:schemeClr val="lt1"/>
          </a:fillRef>
          <a:effectRef idx="0">
            <a:schemeClr val="accent5"/>
          </a:effectRef>
          <a:fontRef idx="minor">
            <a:schemeClr val="dk1"/>
          </a:fontRef>
        </p:style>
        <p:txBody>
          <a:bodyPr>
            <a:normAutofit/>
          </a:bodyPr>
          <a:lstStyle/>
          <a:p>
            <a:pPr>
              <a:buNone/>
            </a:pPr>
            <a:r>
              <a:rPr lang="pt-BR" sz="2000" dirty="0"/>
              <a:t>h1 + h2 { </a:t>
            </a:r>
            <a:r>
              <a:rPr lang="pt-BR" sz="2000" dirty="0" err="1"/>
              <a:t>color</a:t>
            </a:r>
            <a:r>
              <a:rPr lang="pt-BR" sz="2000" dirty="0"/>
              <a:t>: </a:t>
            </a:r>
            <a:r>
              <a:rPr lang="pt-BR" sz="2000" dirty="0" err="1"/>
              <a:t>red</a:t>
            </a:r>
            <a:r>
              <a:rPr lang="pt-BR" sz="2000" dirty="0"/>
              <a:t> }</a:t>
            </a:r>
          </a:p>
          <a:p>
            <a:pPr>
              <a:buNone/>
            </a:pPr>
            <a:r>
              <a:rPr lang="pt-BR" sz="2000" dirty="0"/>
              <a:t>   &lt;</a:t>
            </a:r>
            <a:r>
              <a:rPr lang="pt-BR" sz="2000" dirty="0" err="1"/>
              <a:t>body</a:t>
            </a:r>
            <a:r>
              <a:rPr lang="pt-BR" sz="2000" dirty="0"/>
              <a:t>&gt; &lt;h1&gt;Titulo1&lt;/h1&gt;</a:t>
            </a:r>
          </a:p>
          <a:p>
            <a:pPr>
              <a:buNone/>
            </a:pPr>
            <a:r>
              <a:rPr lang="pt-BR" sz="2000" dirty="0"/>
              <a:t>   &lt;h2&gt;Subtítulo&lt;/h2&gt;</a:t>
            </a:r>
          </a:p>
          <a:p>
            <a:pPr>
              <a:buNone/>
            </a:pPr>
            <a:r>
              <a:rPr lang="pt-BR" sz="2000" dirty="0"/>
              <a:t> ...   </a:t>
            </a:r>
          </a:p>
          <a:p>
            <a:pPr>
              <a:buNone/>
            </a:pPr>
            <a:r>
              <a:rPr lang="pt-BR" sz="2000" dirty="0"/>
              <a:t>&lt;h2&gt;</a:t>
            </a:r>
            <a:r>
              <a:rPr lang="pt-BR" sz="2000" dirty="0" err="1"/>
              <a:t>Otro</a:t>
            </a:r>
            <a:r>
              <a:rPr lang="pt-BR" sz="2000" dirty="0"/>
              <a:t> subtítulo&lt;/h2&gt; </a:t>
            </a:r>
          </a:p>
          <a:p>
            <a:pPr>
              <a:buNone/>
            </a:pPr>
            <a:r>
              <a:rPr lang="pt-BR" sz="2000" dirty="0"/>
              <a:t>... </a:t>
            </a:r>
          </a:p>
          <a:p>
            <a:pPr>
              <a:buNone/>
            </a:pPr>
            <a:r>
              <a:rPr lang="pt-BR" sz="2000" dirty="0"/>
              <a:t>&lt;/</a:t>
            </a:r>
            <a:r>
              <a:rPr lang="pt-BR" sz="2000" dirty="0" err="1"/>
              <a:t>body</a:t>
            </a:r>
            <a:r>
              <a:rPr lang="pt-BR" sz="2000" dirty="0"/>
              <a:t>&gt;</a:t>
            </a:r>
            <a:endParaRPr lang="es-ES_tradnl" sz="2000" dirty="0"/>
          </a:p>
        </p:txBody>
      </p:sp>
      <p:graphicFrame>
        <p:nvGraphicFramePr>
          <p:cNvPr id="6" name="5 Diagrama"/>
          <p:cNvGraphicFramePr/>
          <p:nvPr/>
        </p:nvGraphicFramePr>
        <p:xfrm>
          <a:off x="395536" y="3525688"/>
          <a:ext cx="7920880" cy="3046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Diagrama"/>
          <p:cNvGraphicFramePr/>
          <p:nvPr/>
        </p:nvGraphicFramePr>
        <p:xfrm>
          <a:off x="179512" y="0"/>
          <a:ext cx="8229600" cy="6340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764703"/>
          <a:ext cx="8147248" cy="4104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395536" y="26064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1"/>
          <a:ext cx="8229600" cy="12527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Rectángulo"/>
          <p:cNvSpPr/>
          <p:nvPr/>
        </p:nvSpPr>
        <p:spPr>
          <a:xfrm>
            <a:off x="467544" y="2852936"/>
            <a:ext cx="7992888"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_tradnl" dirty="0" err="1"/>
              <a:t>html</a:t>
            </a:r>
            <a:r>
              <a:rPr lang="es-ES_tradnl" dirty="0"/>
              <a:t>&gt;</a:t>
            </a:r>
          </a:p>
          <a:p>
            <a:r>
              <a:rPr lang="es-ES_tradnl" dirty="0"/>
              <a:t>&lt;head&gt;</a:t>
            </a:r>
          </a:p>
          <a:p>
            <a:r>
              <a:rPr lang="es-ES_tradnl" dirty="0"/>
              <a:t>&lt;</a:t>
            </a:r>
            <a:r>
              <a:rPr lang="es-ES_tradnl" dirty="0" err="1"/>
              <a:t>style</a:t>
            </a:r>
            <a:r>
              <a:rPr lang="es-ES_tradnl" dirty="0"/>
              <a:t>&gt;</a:t>
            </a:r>
          </a:p>
          <a:p>
            <a:r>
              <a:rPr lang="es-ES_tradnl" dirty="0"/>
              <a:t>	</a:t>
            </a:r>
            <a:r>
              <a:rPr lang="es-ES_tradnl" dirty="0" err="1"/>
              <a:t>i+b</a:t>
            </a:r>
            <a:r>
              <a:rPr lang="es-ES_tradnl" dirty="0"/>
              <a:t> {</a:t>
            </a:r>
            <a:r>
              <a:rPr lang="es-ES_tradnl" dirty="0" err="1"/>
              <a:t>color:red</a:t>
            </a:r>
            <a:r>
              <a:rPr lang="es-ES_tradnl" dirty="0"/>
              <a:t>}</a:t>
            </a:r>
          </a:p>
          <a:p>
            <a:r>
              <a:rPr lang="es-ES_tradnl" dirty="0"/>
              <a:t>&lt;/</a:t>
            </a:r>
            <a:r>
              <a:rPr lang="es-ES_tradnl" dirty="0" err="1"/>
              <a:t>style</a:t>
            </a:r>
            <a:r>
              <a:rPr lang="es-ES_tradnl" dirty="0"/>
              <a:t>&gt;</a:t>
            </a:r>
          </a:p>
          <a:p>
            <a:r>
              <a:rPr lang="es-ES_tradnl" dirty="0"/>
              <a:t>&lt;/head&gt;</a:t>
            </a:r>
          </a:p>
          <a:p>
            <a:r>
              <a:rPr lang="es-ES_tradnl" dirty="0"/>
              <a:t>&lt;</a:t>
            </a:r>
            <a:r>
              <a:rPr lang="es-ES_tradnl" dirty="0" err="1"/>
              <a:t>body</a:t>
            </a:r>
            <a:r>
              <a:rPr lang="es-ES_tradnl" dirty="0"/>
              <a:t>&gt;</a:t>
            </a:r>
          </a:p>
          <a:p>
            <a:r>
              <a:rPr lang="es-ES_tradnl" dirty="0"/>
              <a:t>&lt;h1&gt;Sólo se aplicará el estilo sobre la etiqueta b si hay adyacente una etiqueta i.</a:t>
            </a:r>
          </a:p>
          <a:p>
            <a:r>
              <a:rPr lang="es-ES_tradnl" dirty="0"/>
              <a:t>&lt;p&gt; &lt;i&gt;Nota&lt;/i&gt;, esto es una &lt;b&gt;advertencia&lt;/b&gt; &lt;/p&gt;</a:t>
            </a:r>
          </a:p>
          <a:p>
            <a:r>
              <a:rPr lang="es-ES_tradnl" dirty="0"/>
              <a:t>&lt;b&gt; Leer detenidamente &lt;/b&gt;</a:t>
            </a:r>
          </a:p>
          <a:p>
            <a:r>
              <a:rPr lang="es-ES_tradnl" dirty="0"/>
              <a:t>&lt;/</a:t>
            </a:r>
            <a:r>
              <a:rPr lang="es-ES_tradnl" dirty="0" err="1"/>
              <a:t>body</a:t>
            </a:r>
            <a:r>
              <a:rPr lang="es-ES_tradnl" dirty="0"/>
              <a:t>&gt;</a:t>
            </a:r>
          </a:p>
          <a:p>
            <a:r>
              <a:rPr lang="es-ES_tradnl" dirty="0"/>
              <a:t>&lt;/</a:t>
            </a:r>
            <a:r>
              <a:rPr lang="es-ES_tradnl" dirty="0" err="1"/>
              <a:t>html</a:t>
            </a:r>
            <a:r>
              <a:rPr lang="es-ES_tradnl" dirty="0"/>
              <a:t>&gt;</a:t>
            </a:r>
          </a:p>
        </p:txBody>
      </p:sp>
      <p:pic>
        <p:nvPicPr>
          <p:cNvPr id="3074" name="Picture 2"/>
          <p:cNvPicPr>
            <a:picLocks noChangeAspect="1" noChangeArrowheads="1"/>
          </p:cNvPicPr>
          <p:nvPr/>
        </p:nvPicPr>
        <p:blipFill>
          <a:blip r:embed="rId12" cstate="print"/>
          <a:srcRect/>
          <a:stretch>
            <a:fillRect/>
          </a:stretch>
        </p:blipFill>
        <p:spPr bwMode="auto">
          <a:xfrm>
            <a:off x="5004048" y="2996952"/>
            <a:ext cx="3050083" cy="1734361"/>
          </a:xfrm>
          <a:prstGeom prst="rect">
            <a:avLst/>
          </a:prstGeom>
          <a:ln>
            <a:headEnd/>
            <a:tailEnd/>
          </a:ln>
        </p:spPr>
        <p:style>
          <a:lnRef idx="2">
            <a:schemeClr val="accent4"/>
          </a:lnRef>
          <a:fillRef idx="1">
            <a:schemeClr val="lt1"/>
          </a:fillRef>
          <a:effectRef idx="0">
            <a:schemeClr val="accent4"/>
          </a:effectRef>
          <a:fontRef idx="minor">
            <a:schemeClr val="dk1"/>
          </a:fontRef>
        </p:style>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492683766"/>
              </p:ext>
            </p:extLst>
          </p:nvPr>
        </p:nvGraphicFramePr>
        <p:xfrm>
          <a:off x="395536" y="0"/>
          <a:ext cx="8229600" cy="70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251520" y="1700808"/>
            <a:ext cx="8229600" cy="4968552"/>
          </a:xfrm>
        </p:spPr>
        <p:style>
          <a:lnRef idx="2">
            <a:schemeClr val="accent6"/>
          </a:lnRef>
          <a:fillRef idx="1">
            <a:schemeClr val="lt1"/>
          </a:fillRef>
          <a:effectRef idx="0">
            <a:schemeClr val="accent6"/>
          </a:effectRef>
          <a:fontRef idx="minor">
            <a:schemeClr val="dk1"/>
          </a:fontRef>
        </p:style>
        <p:txBody>
          <a:bodyPr>
            <a:normAutofit fontScale="32500" lnSpcReduction="20000"/>
          </a:bodyPr>
          <a:lstStyle/>
          <a:p>
            <a:pPr>
              <a:buNone/>
            </a:pPr>
            <a:r>
              <a:rPr lang="es-ES_tradnl" sz="4900" dirty="0"/>
              <a:t>&lt;</a:t>
            </a:r>
            <a:r>
              <a:rPr lang="es-ES_tradnl" sz="4900" dirty="0" err="1"/>
              <a:t>style</a:t>
            </a:r>
            <a:r>
              <a:rPr lang="es-ES_tradnl" sz="4900" dirty="0"/>
              <a:t>&gt;</a:t>
            </a:r>
          </a:p>
          <a:p>
            <a:pPr>
              <a:buNone/>
            </a:pPr>
            <a:r>
              <a:rPr lang="es-ES_tradnl" sz="4900" dirty="0"/>
              <a:t>	</a:t>
            </a:r>
            <a:r>
              <a:rPr lang="es-ES_tradnl" sz="4900" dirty="0" err="1"/>
              <a:t>i+b</a:t>
            </a:r>
            <a:r>
              <a:rPr lang="es-ES_tradnl" sz="4900" dirty="0"/>
              <a:t> {</a:t>
            </a:r>
            <a:r>
              <a:rPr lang="es-ES_tradnl" sz="4900" dirty="0" err="1"/>
              <a:t>color:red</a:t>
            </a:r>
            <a:r>
              <a:rPr lang="es-ES_tradnl" sz="4900" dirty="0"/>
              <a:t>}</a:t>
            </a:r>
          </a:p>
          <a:p>
            <a:pPr>
              <a:buNone/>
            </a:pPr>
            <a:r>
              <a:rPr lang="es-ES_tradnl" sz="4900" dirty="0"/>
              <a:t>	.nivel1 {</a:t>
            </a:r>
            <a:r>
              <a:rPr lang="es-ES_tradnl" sz="4900" dirty="0" err="1"/>
              <a:t>color:green</a:t>
            </a:r>
            <a:r>
              <a:rPr lang="es-ES_tradnl" sz="4900" dirty="0"/>
              <a:t>}</a:t>
            </a:r>
          </a:p>
          <a:p>
            <a:pPr>
              <a:buNone/>
            </a:pPr>
            <a:r>
              <a:rPr lang="es-ES_tradnl" sz="4900" dirty="0"/>
              <a:t>	.nivel2 {</a:t>
            </a:r>
            <a:r>
              <a:rPr lang="es-ES_tradnl" sz="4900" dirty="0" err="1"/>
              <a:t>color:blue</a:t>
            </a:r>
            <a:r>
              <a:rPr lang="es-ES_tradnl" sz="4900" dirty="0"/>
              <a:t>}</a:t>
            </a:r>
          </a:p>
          <a:p>
            <a:pPr>
              <a:buNone/>
            </a:pPr>
            <a:r>
              <a:rPr lang="es-ES_tradnl" sz="4900" dirty="0"/>
              <a:t>	</a:t>
            </a:r>
            <a:r>
              <a:rPr lang="es-ES_tradnl" sz="4900" dirty="0" err="1"/>
              <a:t>ul</a:t>
            </a:r>
            <a:r>
              <a:rPr lang="es-ES_tradnl" sz="4900" dirty="0"/>
              <a:t> </a:t>
            </a:r>
            <a:r>
              <a:rPr lang="es-ES_tradnl" sz="4900" dirty="0" err="1"/>
              <a:t>ul</a:t>
            </a:r>
            <a:r>
              <a:rPr lang="es-ES_tradnl" sz="4900" dirty="0"/>
              <a:t> .nivel2 {</a:t>
            </a:r>
            <a:r>
              <a:rPr lang="es-ES_tradnl" sz="4900" dirty="0" err="1"/>
              <a:t>font-size</a:t>
            </a:r>
            <a:r>
              <a:rPr lang="es-ES_tradnl" sz="4900" dirty="0"/>
              <a:t>: x-</a:t>
            </a:r>
            <a:r>
              <a:rPr lang="es-ES_tradnl" sz="4900" dirty="0" err="1"/>
              <a:t>small</a:t>
            </a:r>
            <a:r>
              <a:rPr lang="es-ES_tradnl" sz="4900" dirty="0"/>
              <a:t>}</a:t>
            </a:r>
          </a:p>
          <a:p>
            <a:pPr>
              <a:buNone/>
            </a:pPr>
            <a:r>
              <a:rPr lang="en-US" sz="4900" dirty="0"/>
              <a:t>	</a:t>
            </a:r>
            <a:r>
              <a:rPr lang="en-US" sz="4900" dirty="0" err="1"/>
              <a:t>ul</a:t>
            </a:r>
            <a:r>
              <a:rPr lang="en-US" sz="4900" dirty="0"/>
              <a:t> </a:t>
            </a:r>
            <a:r>
              <a:rPr lang="en-US" sz="4900" dirty="0" err="1"/>
              <a:t>ul</a:t>
            </a:r>
            <a:r>
              <a:rPr lang="en-US" sz="4900" dirty="0"/>
              <a:t> </a:t>
            </a:r>
            <a:r>
              <a:rPr lang="en-US" sz="4900" dirty="0" err="1"/>
              <a:t>li</a:t>
            </a:r>
            <a:r>
              <a:rPr lang="en-US" sz="4900" dirty="0"/>
              <a:t> {font-size: x-small; </a:t>
            </a:r>
            <a:r>
              <a:rPr lang="en-US" sz="4900" dirty="0" err="1"/>
              <a:t>color:red</a:t>
            </a:r>
            <a:r>
              <a:rPr lang="en-US" sz="4900" dirty="0"/>
              <a:t>}</a:t>
            </a:r>
          </a:p>
          <a:p>
            <a:pPr>
              <a:buNone/>
            </a:pPr>
            <a:r>
              <a:rPr lang="es-ES_tradnl" sz="4900" dirty="0"/>
              <a:t>&lt;/</a:t>
            </a:r>
            <a:r>
              <a:rPr lang="es-ES_tradnl" sz="4900" dirty="0" err="1"/>
              <a:t>style</a:t>
            </a:r>
            <a:r>
              <a:rPr lang="es-ES_tradnl" sz="4900" dirty="0"/>
              <a:t>&gt;</a:t>
            </a:r>
          </a:p>
          <a:p>
            <a:pPr>
              <a:buNone/>
            </a:pPr>
            <a:r>
              <a:rPr lang="es-ES_tradnl" sz="4900" dirty="0"/>
              <a:t>&lt;/head&gt;</a:t>
            </a:r>
          </a:p>
          <a:p>
            <a:pPr>
              <a:buNone/>
            </a:pPr>
            <a:r>
              <a:rPr lang="es-ES_tradnl" sz="4900" dirty="0"/>
              <a:t>&lt;</a:t>
            </a:r>
            <a:r>
              <a:rPr lang="es-ES_tradnl" sz="4900" dirty="0" err="1"/>
              <a:t>body</a:t>
            </a:r>
            <a:r>
              <a:rPr lang="es-ES_tradnl" sz="4900" dirty="0"/>
              <a:t>&gt;</a:t>
            </a:r>
          </a:p>
          <a:p>
            <a:pPr>
              <a:buNone/>
            </a:pPr>
            <a:r>
              <a:rPr lang="pt-BR" sz="4900" dirty="0"/>
              <a:t>&lt;h1&gt;&lt;p&gt; &lt;i&gt;Título&lt;/i&gt;: &lt;b&gt; </a:t>
            </a:r>
            <a:r>
              <a:rPr lang="pt-BR" sz="4900" dirty="0" err="1"/>
              <a:t>Anidamiento</a:t>
            </a:r>
            <a:r>
              <a:rPr lang="pt-BR" sz="4900" dirty="0"/>
              <a:t> y </a:t>
            </a:r>
            <a:r>
              <a:rPr lang="pt-BR" sz="4900" dirty="0" err="1"/>
              <a:t>agrupamiento</a:t>
            </a:r>
            <a:r>
              <a:rPr lang="pt-BR" sz="4900" dirty="0"/>
              <a:t> &lt;/b&gt; de </a:t>
            </a:r>
            <a:r>
              <a:rPr lang="pt-BR" sz="4900" dirty="0" err="1"/>
              <a:t>selectores</a:t>
            </a:r>
            <a:r>
              <a:rPr lang="pt-BR" sz="4900" dirty="0"/>
              <a:t> &lt;/p&gt;&lt;/h1&gt;</a:t>
            </a:r>
          </a:p>
          <a:p>
            <a:pPr>
              <a:buNone/>
            </a:pPr>
            <a:r>
              <a:rPr lang="es-ES_tradnl" sz="4900" dirty="0"/>
              <a:t>&lt;</a:t>
            </a:r>
            <a:r>
              <a:rPr lang="es-ES_tradnl" sz="4900" dirty="0" err="1"/>
              <a:t>ul</a:t>
            </a:r>
            <a:r>
              <a:rPr lang="es-ES_tradnl" sz="4900" dirty="0"/>
              <a:t>&gt;</a:t>
            </a:r>
          </a:p>
          <a:p>
            <a:pPr>
              <a:buNone/>
            </a:pPr>
            <a:r>
              <a:rPr lang="it-IT" sz="4900" dirty="0"/>
              <a:t>	&lt;li class="nivel1"&gt; Agrupamiento&lt;/li&gt;</a:t>
            </a:r>
          </a:p>
          <a:p>
            <a:pPr>
              <a:buNone/>
            </a:pPr>
            <a:r>
              <a:rPr lang="es-ES_tradnl" sz="4900" dirty="0"/>
              <a:t>	&lt;</a:t>
            </a:r>
            <a:r>
              <a:rPr lang="es-ES_tradnl" sz="4900" dirty="0" err="1"/>
              <a:t>li</a:t>
            </a:r>
            <a:r>
              <a:rPr lang="es-ES_tradnl" sz="4900" dirty="0"/>
              <a:t> </a:t>
            </a:r>
            <a:r>
              <a:rPr lang="es-ES_tradnl" sz="4900" dirty="0" err="1"/>
              <a:t>class</a:t>
            </a:r>
            <a:r>
              <a:rPr lang="es-ES_tradnl" sz="4900" dirty="0"/>
              <a:t>="nivel1"&gt; Anidamiento &lt;/</a:t>
            </a:r>
            <a:r>
              <a:rPr lang="es-ES_tradnl" sz="4900" dirty="0" err="1"/>
              <a:t>li</a:t>
            </a:r>
            <a:r>
              <a:rPr lang="es-ES_tradnl" sz="4900" dirty="0"/>
              <a:t>&gt;</a:t>
            </a:r>
          </a:p>
          <a:p>
            <a:pPr>
              <a:buNone/>
            </a:pPr>
            <a:r>
              <a:rPr lang="es-ES_tradnl" sz="4900" dirty="0"/>
              <a:t>&lt;</a:t>
            </a:r>
            <a:r>
              <a:rPr lang="es-ES_tradnl" sz="4900" dirty="0" err="1"/>
              <a:t>ul</a:t>
            </a:r>
            <a:r>
              <a:rPr lang="es-ES_tradnl" sz="4900" dirty="0"/>
              <a:t>&gt;</a:t>
            </a:r>
          </a:p>
          <a:p>
            <a:pPr>
              <a:buNone/>
            </a:pPr>
            <a:r>
              <a:rPr lang="es-ES" sz="4900" dirty="0"/>
              <a:t>	&lt;</a:t>
            </a:r>
            <a:r>
              <a:rPr lang="es-ES" sz="4900" dirty="0" err="1"/>
              <a:t>li</a:t>
            </a:r>
            <a:r>
              <a:rPr lang="es-ES" sz="4900" dirty="0"/>
              <a:t> </a:t>
            </a:r>
            <a:r>
              <a:rPr lang="es-ES" sz="4900" dirty="0" err="1"/>
              <a:t>class</a:t>
            </a:r>
            <a:r>
              <a:rPr lang="es-ES" sz="4900" dirty="0"/>
              <a:t>="nivel2"&gt; Anidamiento de hijos&lt;/</a:t>
            </a:r>
            <a:r>
              <a:rPr lang="es-ES" sz="4900" dirty="0" err="1"/>
              <a:t>li</a:t>
            </a:r>
            <a:r>
              <a:rPr lang="es-ES" sz="4900" dirty="0"/>
              <a:t>&gt;</a:t>
            </a:r>
          </a:p>
          <a:p>
            <a:pPr>
              <a:buNone/>
            </a:pPr>
            <a:r>
              <a:rPr lang="es-ES" sz="4900" dirty="0"/>
              <a:t>	&lt;</a:t>
            </a:r>
            <a:r>
              <a:rPr lang="es-ES" sz="4900" dirty="0" err="1"/>
              <a:t>li</a:t>
            </a:r>
            <a:r>
              <a:rPr lang="es-ES" sz="4900" dirty="0"/>
              <a:t> </a:t>
            </a:r>
            <a:r>
              <a:rPr lang="es-ES" sz="4900" dirty="0" err="1"/>
              <a:t>class</a:t>
            </a:r>
            <a:r>
              <a:rPr lang="es-ES" sz="4900" dirty="0"/>
              <a:t>="nivel2"&gt; Anidamiento de adyacentes &lt;/</a:t>
            </a:r>
            <a:r>
              <a:rPr lang="es-ES" sz="4900" dirty="0" err="1"/>
              <a:t>li</a:t>
            </a:r>
            <a:r>
              <a:rPr lang="es-ES" sz="4900" dirty="0"/>
              <a:t>&gt;</a:t>
            </a:r>
          </a:p>
          <a:p>
            <a:pPr>
              <a:buNone/>
            </a:pPr>
            <a:r>
              <a:rPr lang="es-ES_tradnl" sz="4900" dirty="0"/>
              <a:t>	&lt;</a:t>
            </a:r>
            <a:r>
              <a:rPr lang="es-ES_tradnl" sz="4900" dirty="0" err="1"/>
              <a:t>li</a:t>
            </a:r>
            <a:r>
              <a:rPr lang="es-ES_tradnl" sz="4900" dirty="0"/>
              <a:t>&gt; Anidamiento común&lt;/</a:t>
            </a:r>
            <a:r>
              <a:rPr lang="es-ES_tradnl" sz="4900" dirty="0" err="1"/>
              <a:t>li</a:t>
            </a:r>
            <a:r>
              <a:rPr lang="es-ES_tradnl" sz="4900" dirty="0"/>
              <a:t>&gt;</a:t>
            </a:r>
          </a:p>
          <a:p>
            <a:pPr>
              <a:buNone/>
            </a:pPr>
            <a:r>
              <a:rPr lang="es-ES_tradnl" sz="4900" dirty="0"/>
              <a:t>&lt;/</a:t>
            </a:r>
            <a:r>
              <a:rPr lang="es-ES_tradnl" sz="4900" dirty="0" err="1"/>
              <a:t>ul</a:t>
            </a:r>
            <a:r>
              <a:rPr lang="es-ES_tradnl" sz="4900" dirty="0"/>
              <a:t>&gt;</a:t>
            </a:r>
          </a:p>
          <a:p>
            <a:pPr>
              <a:buNone/>
            </a:pPr>
            <a:r>
              <a:rPr lang="es-ES_tradnl" sz="4900" dirty="0"/>
              <a:t>&lt;/</a:t>
            </a:r>
            <a:r>
              <a:rPr lang="es-ES_tradnl" sz="4900" dirty="0" err="1"/>
              <a:t>ul</a:t>
            </a:r>
            <a:r>
              <a:rPr lang="es-ES_tradnl" sz="4900" dirty="0"/>
              <a:t>&gt;</a:t>
            </a:r>
          </a:p>
          <a:p>
            <a:pPr>
              <a:buNone/>
            </a:pPr>
            <a:r>
              <a:rPr lang="es-ES_tradnl" sz="4900" dirty="0"/>
              <a:t>&lt;/</a:t>
            </a:r>
            <a:r>
              <a:rPr lang="es-ES_tradnl" sz="4900" dirty="0" err="1"/>
              <a:t>body</a:t>
            </a:r>
            <a:r>
              <a:rPr lang="es-ES_tradnl" sz="4900" dirty="0"/>
              <a:t>&gt;</a:t>
            </a:r>
          </a:p>
        </p:txBody>
      </p:sp>
      <p:graphicFrame>
        <p:nvGraphicFramePr>
          <p:cNvPr id="6" name="5 Diagrama"/>
          <p:cNvGraphicFramePr/>
          <p:nvPr/>
        </p:nvGraphicFramePr>
        <p:xfrm>
          <a:off x="395536" y="764704"/>
          <a:ext cx="8136904"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457200" y="274638"/>
          <a:ext cx="8229600" cy="634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124744"/>
            <a:ext cx="8229600" cy="5544615"/>
          </a:xfrm>
        </p:spPr>
        <p:style>
          <a:lnRef idx="2">
            <a:schemeClr val="accent2"/>
          </a:lnRef>
          <a:fillRef idx="1">
            <a:schemeClr val="lt1"/>
          </a:fillRef>
          <a:effectRef idx="0">
            <a:schemeClr val="accent2"/>
          </a:effectRef>
          <a:fontRef idx="minor">
            <a:schemeClr val="dk1"/>
          </a:fontRef>
        </p:style>
        <p:txBody>
          <a:bodyPr>
            <a:noAutofit/>
          </a:bodyPr>
          <a:lstStyle/>
          <a:p>
            <a:r>
              <a:rPr lang="es-ES" sz="2400" dirty="0"/>
              <a:t>El último tipo de selectores avanzados lo forman los selectores de atributos, que permiten seleccionar elementos HTML en función de sus atributos y/o valores de esos atributos.</a:t>
            </a:r>
          </a:p>
          <a:p>
            <a:r>
              <a:rPr lang="es-ES" sz="2400" dirty="0"/>
              <a:t>Los cuatro tipos de selectores de atributos son:</a:t>
            </a:r>
          </a:p>
          <a:p>
            <a:pPr lvl="1"/>
            <a:r>
              <a:rPr lang="es-ES" sz="1800" dirty="0"/>
              <a:t>[</a:t>
            </a:r>
            <a:r>
              <a:rPr lang="es-ES" sz="1800" dirty="0" err="1"/>
              <a:t>nombre_atributo</a:t>
            </a:r>
            <a:r>
              <a:rPr lang="es-ES" sz="1800" dirty="0"/>
              <a:t>], selecciona los elementos que tienen establecido el atributo llamado </a:t>
            </a:r>
            <a:r>
              <a:rPr lang="es-ES" sz="1800" dirty="0" err="1"/>
              <a:t>nombre_atributo</a:t>
            </a:r>
            <a:r>
              <a:rPr lang="es-ES" sz="1800" dirty="0"/>
              <a:t>, independientemente de su valor.</a:t>
            </a:r>
          </a:p>
          <a:p>
            <a:pPr lvl="1"/>
            <a:r>
              <a:rPr lang="es-ES" sz="1800" dirty="0"/>
              <a:t>[</a:t>
            </a:r>
            <a:r>
              <a:rPr lang="es-ES" sz="1800" dirty="0" err="1"/>
              <a:t>nombre_atributo</a:t>
            </a:r>
            <a:r>
              <a:rPr lang="es-ES" sz="1800" dirty="0"/>
              <a:t>=valor], selecciona los elementos que tienen establecido un atributo llamado </a:t>
            </a:r>
            <a:r>
              <a:rPr lang="es-ES" sz="1800" dirty="0" err="1"/>
              <a:t>nombre_atributo</a:t>
            </a:r>
            <a:r>
              <a:rPr lang="es-ES" sz="1800" dirty="0"/>
              <a:t> con un valor igual a valor.</a:t>
            </a:r>
          </a:p>
          <a:p>
            <a:pPr lvl="1"/>
            <a:r>
              <a:rPr lang="es-ES" sz="1800" dirty="0"/>
              <a:t>[</a:t>
            </a:r>
            <a:r>
              <a:rPr lang="es-ES" sz="1800" dirty="0" err="1"/>
              <a:t>nombre_atributo</a:t>
            </a:r>
            <a:r>
              <a:rPr lang="es-ES_tradnl" sz="1800" dirty="0"/>
              <a:t> ~ </a:t>
            </a:r>
            <a:r>
              <a:rPr lang="es-ES" sz="1800" dirty="0"/>
              <a:t>=valor], selecciona los elementos que tienen establecido un atributo llamado </a:t>
            </a:r>
            <a:r>
              <a:rPr lang="es-ES" sz="1800" dirty="0" err="1"/>
              <a:t>nombre_atributo</a:t>
            </a:r>
            <a:r>
              <a:rPr lang="es-ES" sz="1800" dirty="0"/>
              <a:t> y al menos uno de los valores del atributo es valor.</a:t>
            </a:r>
          </a:p>
          <a:p>
            <a:pPr lvl="1"/>
            <a:r>
              <a:rPr lang="es-ES" sz="1800" dirty="0"/>
              <a:t>[</a:t>
            </a:r>
            <a:r>
              <a:rPr lang="es-ES" sz="1800" dirty="0" err="1"/>
              <a:t>nombre_atributo</a:t>
            </a:r>
            <a:r>
              <a:rPr lang="es-ES" sz="1800" dirty="0"/>
              <a:t>|=valor], selecciona los elementos que tienen establecido un atributo llamado </a:t>
            </a:r>
            <a:r>
              <a:rPr lang="es-ES" sz="1800" dirty="0" err="1"/>
              <a:t>nombre_atributo</a:t>
            </a:r>
            <a:r>
              <a:rPr lang="es-ES" sz="1800" dirty="0"/>
              <a:t> y cuyo valor es una serie de palabras separadas con guiones, pero que comienza con valor. Este tipo de selector sólo es útil para los atributos de tipo </a:t>
            </a:r>
            <a:r>
              <a:rPr lang="es-ES" sz="1800" dirty="0" err="1"/>
              <a:t>lang</a:t>
            </a:r>
            <a:r>
              <a:rPr lang="es-ES" sz="1800" dirty="0"/>
              <a:t> que indican el idioma del contenido del elemento.</a:t>
            </a:r>
            <a:endParaRPr lang="es-ES_tradnl" sz="1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251520" y="0"/>
          <a:ext cx="8229600" cy="70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980728"/>
            <a:ext cx="8229600" cy="5616624"/>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buNone/>
            </a:pPr>
            <a:r>
              <a:rPr lang="es-ES" i="1" dirty="0"/>
              <a:t>/* Se muestran de color azul todos los enlaces que tengan un atributo "</a:t>
            </a:r>
            <a:r>
              <a:rPr lang="es-ES" i="1" dirty="0" err="1"/>
              <a:t>class</a:t>
            </a:r>
            <a:r>
              <a:rPr lang="es-ES" i="1" dirty="0"/>
              <a:t>", independientemente de su valor */</a:t>
            </a:r>
            <a:r>
              <a:rPr lang="es-ES" dirty="0"/>
              <a:t> </a:t>
            </a:r>
          </a:p>
          <a:p>
            <a:pPr>
              <a:buNone/>
            </a:pPr>
            <a:r>
              <a:rPr lang="es-ES" dirty="0"/>
              <a:t>a[</a:t>
            </a:r>
            <a:r>
              <a:rPr lang="es-ES" dirty="0" err="1"/>
              <a:t>class</a:t>
            </a:r>
            <a:r>
              <a:rPr lang="es-ES" dirty="0"/>
              <a:t>] { color: </a:t>
            </a:r>
            <a:r>
              <a:rPr lang="es-ES" dirty="0" err="1"/>
              <a:t>blue</a:t>
            </a:r>
            <a:r>
              <a:rPr lang="es-ES" dirty="0"/>
              <a:t>; } </a:t>
            </a:r>
          </a:p>
          <a:p>
            <a:pPr>
              <a:buNone/>
            </a:pPr>
            <a:r>
              <a:rPr lang="es-ES" dirty="0"/>
              <a:t>  </a:t>
            </a:r>
            <a:r>
              <a:rPr lang="es-ES" i="1" dirty="0"/>
              <a:t>/* Se muestran de color azul todos los enlaces que tengan un atributo "</a:t>
            </a:r>
            <a:r>
              <a:rPr lang="es-ES" i="1" dirty="0" err="1"/>
              <a:t>class</a:t>
            </a:r>
            <a:r>
              <a:rPr lang="es-ES" i="1" dirty="0"/>
              <a:t>" con el valor "externo" */</a:t>
            </a:r>
          </a:p>
          <a:p>
            <a:pPr>
              <a:buNone/>
            </a:pPr>
            <a:r>
              <a:rPr lang="es-ES" dirty="0"/>
              <a:t> a[</a:t>
            </a:r>
            <a:r>
              <a:rPr lang="es-ES" dirty="0" err="1"/>
              <a:t>class</a:t>
            </a:r>
            <a:r>
              <a:rPr lang="es-ES" dirty="0"/>
              <a:t>="externo"] { color: </a:t>
            </a:r>
            <a:r>
              <a:rPr lang="es-ES" dirty="0" err="1"/>
              <a:t>blue</a:t>
            </a:r>
            <a:r>
              <a:rPr lang="es-ES" dirty="0"/>
              <a:t>; } </a:t>
            </a:r>
          </a:p>
          <a:p>
            <a:pPr>
              <a:buNone/>
            </a:pPr>
            <a:r>
              <a:rPr lang="es-ES" dirty="0"/>
              <a:t>  </a:t>
            </a:r>
            <a:r>
              <a:rPr lang="es-ES" i="1" dirty="0"/>
              <a:t>/* Se muestran de color azul todos los enlaces que apunten al sitio "http://www.ejemplo.com" */</a:t>
            </a:r>
          </a:p>
          <a:p>
            <a:pPr>
              <a:buNone/>
            </a:pPr>
            <a:r>
              <a:rPr lang="es-ES" dirty="0"/>
              <a:t> a[</a:t>
            </a:r>
            <a:r>
              <a:rPr lang="es-ES" dirty="0" err="1"/>
              <a:t>href</a:t>
            </a:r>
            <a:r>
              <a:rPr lang="es-ES" dirty="0"/>
              <a:t>="http://www.ejemplo.com"] { color: </a:t>
            </a:r>
            <a:r>
              <a:rPr lang="es-ES" dirty="0" err="1"/>
              <a:t>blue</a:t>
            </a:r>
            <a:r>
              <a:rPr lang="es-ES" dirty="0"/>
              <a:t>; } </a:t>
            </a:r>
          </a:p>
          <a:p>
            <a:pPr>
              <a:buNone/>
            </a:pPr>
            <a:r>
              <a:rPr lang="es-ES" dirty="0"/>
              <a:t>  </a:t>
            </a:r>
            <a:r>
              <a:rPr lang="es-ES" i="1" dirty="0"/>
              <a:t>/* Se muestran de color azul todos los enlaces que tengan un atributo "</a:t>
            </a:r>
            <a:r>
              <a:rPr lang="es-ES" i="1" dirty="0" err="1"/>
              <a:t>class</a:t>
            </a:r>
            <a:r>
              <a:rPr lang="es-ES" i="1" dirty="0"/>
              <a:t>" en el que al menos uno de sus valores sea "externo" */</a:t>
            </a:r>
            <a:r>
              <a:rPr lang="es-ES" dirty="0"/>
              <a:t> </a:t>
            </a:r>
          </a:p>
          <a:p>
            <a:pPr>
              <a:buNone/>
            </a:pPr>
            <a:r>
              <a:rPr lang="es-ES" dirty="0"/>
              <a:t>a[</a:t>
            </a:r>
            <a:r>
              <a:rPr lang="es-ES" dirty="0" err="1"/>
              <a:t>class</a:t>
            </a:r>
            <a:r>
              <a:rPr lang="es-ES" dirty="0"/>
              <a:t>~="externo"] { color: </a:t>
            </a:r>
            <a:r>
              <a:rPr lang="es-ES" dirty="0" err="1"/>
              <a:t>blue</a:t>
            </a:r>
            <a:r>
              <a:rPr lang="es-ES" dirty="0"/>
              <a:t>; }</a:t>
            </a:r>
          </a:p>
          <a:p>
            <a:pPr>
              <a:buNone/>
            </a:pPr>
            <a:r>
              <a:rPr lang="es-ES" dirty="0"/>
              <a:t>   </a:t>
            </a:r>
            <a:r>
              <a:rPr lang="es-ES" i="1" dirty="0"/>
              <a:t>/* Selecciona todos los elementos de la página cuyo atributo "</a:t>
            </a:r>
            <a:r>
              <a:rPr lang="es-ES" i="1" dirty="0" err="1"/>
              <a:t>lang</a:t>
            </a:r>
            <a:r>
              <a:rPr lang="es-ES" i="1" dirty="0"/>
              <a:t>" sea igual a "en", es decir, todos los elementos en inglés */</a:t>
            </a:r>
            <a:r>
              <a:rPr lang="es-ES" dirty="0"/>
              <a:t> *</a:t>
            </a:r>
          </a:p>
          <a:p>
            <a:pPr>
              <a:buNone/>
            </a:pPr>
            <a:r>
              <a:rPr lang="es-ES" dirty="0"/>
              <a:t>[</a:t>
            </a:r>
            <a:r>
              <a:rPr lang="es-ES" dirty="0" err="1"/>
              <a:t>lang</a:t>
            </a:r>
            <a:r>
              <a:rPr lang="es-ES" dirty="0"/>
              <a:t>=en] { ... }   </a:t>
            </a:r>
          </a:p>
          <a:p>
            <a:pPr>
              <a:buNone/>
            </a:pPr>
            <a:r>
              <a:rPr lang="es-ES" i="1" dirty="0"/>
              <a:t>/* Selecciona todos los elementos de la página cuyo atributo "</a:t>
            </a:r>
            <a:r>
              <a:rPr lang="es-ES" i="1" dirty="0" err="1"/>
              <a:t>lang</a:t>
            </a:r>
            <a:r>
              <a:rPr lang="es-ES" i="1" dirty="0"/>
              <a:t>" empiece por "es", es decir, "es", "es-ES", "es-AR", etc. */</a:t>
            </a:r>
            <a:r>
              <a:rPr lang="es-ES" dirty="0"/>
              <a:t> *</a:t>
            </a:r>
          </a:p>
          <a:p>
            <a:pPr>
              <a:buNone/>
            </a:pPr>
            <a:r>
              <a:rPr lang="es-ES" dirty="0"/>
              <a:t>[</a:t>
            </a:r>
            <a:r>
              <a:rPr lang="es-ES" dirty="0" err="1"/>
              <a:t>lang</a:t>
            </a:r>
            <a:r>
              <a:rPr lang="es-ES" dirty="0"/>
              <a:t>|="es"] { color : red }</a:t>
            </a:r>
            <a:endParaRPr lang="es-ES_tradn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323528" y="620688"/>
          <a:ext cx="8424936"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179512" y="260648"/>
          <a:ext cx="3744416" cy="77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Rectángulo"/>
          <p:cNvSpPr/>
          <p:nvPr/>
        </p:nvSpPr>
        <p:spPr>
          <a:xfrm>
            <a:off x="4139952" y="404664"/>
            <a:ext cx="4572000" cy="612475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s-ES_tradnl" sz="1400" dirty="0"/>
              <a:t>&lt;</a:t>
            </a:r>
            <a:r>
              <a:rPr lang="es-ES_tradnl" sz="1400" dirty="0" err="1"/>
              <a:t>html</a:t>
            </a:r>
            <a:r>
              <a:rPr lang="es-ES_tradnl" sz="1400" dirty="0"/>
              <a:t>&gt;</a:t>
            </a:r>
          </a:p>
          <a:p>
            <a:r>
              <a:rPr lang="es-ES_tradnl" sz="1400" dirty="0"/>
              <a:t>&lt;head&gt;</a:t>
            </a:r>
          </a:p>
          <a:p>
            <a:r>
              <a:rPr lang="es-ES_tradnl" sz="1400" dirty="0"/>
              <a:t>    &lt;</a:t>
            </a:r>
            <a:r>
              <a:rPr lang="es-ES_tradnl" sz="1400" dirty="0" err="1"/>
              <a:t>title</a:t>
            </a:r>
            <a:r>
              <a:rPr lang="es-ES_tradnl" sz="1400" dirty="0"/>
              <a:t>&gt;Selectores de atributos&lt;/</a:t>
            </a:r>
            <a:r>
              <a:rPr lang="es-ES_tradnl" sz="1400" dirty="0" err="1"/>
              <a:t>title</a:t>
            </a:r>
            <a:r>
              <a:rPr lang="es-ES_tradnl" sz="1400" dirty="0"/>
              <a:t>&gt;</a:t>
            </a:r>
          </a:p>
          <a:p>
            <a:r>
              <a:rPr lang="es-ES_tradnl" sz="1400" dirty="0"/>
              <a:t>    &lt;</a:t>
            </a:r>
            <a:r>
              <a:rPr lang="es-ES_tradnl" sz="1400" dirty="0" err="1"/>
              <a:t>style</a:t>
            </a:r>
            <a:r>
              <a:rPr lang="es-ES_tradnl" sz="1400" dirty="0"/>
              <a:t> </a:t>
            </a:r>
            <a:r>
              <a:rPr lang="es-ES_tradnl" sz="1400" dirty="0" err="1"/>
              <a:t>type</a:t>
            </a:r>
            <a:r>
              <a:rPr lang="es-ES_tradnl" sz="1400" dirty="0"/>
              <a:t>="</a:t>
            </a:r>
            <a:r>
              <a:rPr lang="es-ES_tradnl" sz="1400" dirty="0" err="1"/>
              <a:t>text</a:t>
            </a:r>
            <a:r>
              <a:rPr lang="es-ES_tradnl" sz="1400" dirty="0"/>
              <a:t>/</a:t>
            </a:r>
            <a:r>
              <a:rPr lang="es-ES_tradnl" sz="1400" dirty="0" err="1"/>
              <a:t>css</a:t>
            </a:r>
            <a:r>
              <a:rPr lang="es-ES_tradnl" sz="1400" dirty="0"/>
              <a:t>"&gt;</a:t>
            </a:r>
          </a:p>
          <a:p>
            <a:r>
              <a:rPr lang="es-ES_tradnl" sz="1400" dirty="0"/>
              <a:t>        a[</a:t>
            </a:r>
            <a:r>
              <a:rPr lang="es-ES_tradnl" sz="1400" dirty="0" err="1"/>
              <a:t>href</a:t>
            </a:r>
            <a:r>
              <a:rPr lang="es-ES_tradnl" sz="1400" dirty="0"/>
              <a:t>*="ejemplo"]{</a:t>
            </a:r>
          </a:p>
          <a:p>
            <a:r>
              <a:rPr lang="es-ES_tradnl" sz="1400" dirty="0"/>
              <a:t>            </a:t>
            </a:r>
            <a:r>
              <a:rPr lang="es-ES_tradnl" sz="1400" dirty="0" err="1"/>
              <a:t>color:red</a:t>
            </a:r>
            <a:r>
              <a:rPr lang="es-ES_tradnl" sz="1400" dirty="0"/>
              <a:t>;</a:t>
            </a:r>
          </a:p>
          <a:p>
            <a:r>
              <a:rPr lang="es-ES_tradnl" sz="1400" dirty="0"/>
              <a:t>        }</a:t>
            </a:r>
          </a:p>
          <a:p>
            <a:r>
              <a:rPr lang="es-ES_tradnl" sz="1400" dirty="0"/>
              <a:t>        a[</a:t>
            </a:r>
            <a:r>
              <a:rPr lang="es-ES_tradnl" sz="1400" dirty="0" err="1"/>
              <a:t>href</a:t>
            </a:r>
            <a:r>
              <a:rPr lang="es-ES_tradnl" sz="1400" dirty="0"/>
              <a:t>^="</a:t>
            </a:r>
            <a:r>
              <a:rPr lang="es-ES_tradnl" sz="1400" dirty="0" err="1"/>
              <a:t>mailto</a:t>
            </a:r>
            <a:r>
              <a:rPr lang="es-ES_tradnl" sz="1400" dirty="0"/>
              <a:t>:"]{</a:t>
            </a:r>
          </a:p>
          <a:p>
            <a:r>
              <a:rPr lang="es-ES_tradnl" sz="1400" dirty="0"/>
              <a:t>            </a:t>
            </a:r>
            <a:r>
              <a:rPr lang="es-ES_tradnl" sz="1400" dirty="0" err="1"/>
              <a:t>color:blue</a:t>
            </a:r>
            <a:r>
              <a:rPr lang="es-ES_tradnl" sz="1400" dirty="0"/>
              <a:t>;</a:t>
            </a:r>
          </a:p>
          <a:p>
            <a:r>
              <a:rPr lang="es-ES_tradnl" sz="1400" dirty="0"/>
              <a:t>        }</a:t>
            </a:r>
          </a:p>
          <a:p>
            <a:r>
              <a:rPr lang="es-ES_tradnl" sz="1400" dirty="0"/>
              <a:t>        a[</a:t>
            </a:r>
            <a:r>
              <a:rPr lang="es-ES_tradnl" sz="1400" dirty="0" err="1"/>
              <a:t>href</a:t>
            </a:r>
            <a:r>
              <a:rPr lang="es-ES_tradnl" sz="1400" dirty="0"/>
              <a:t>$=".</a:t>
            </a:r>
            <a:r>
              <a:rPr lang="es-ES_tradnl" sz="1400" dirty="0" err="1"/>
              <a:t>php</a:t>
            </a:r>
            <a:r>
              <a:rPr lang="es-ES_tradnl" sz="1400" dirty="0"/>
              <a:t>"]{</a:t>
            </a:r>
          </a:p>
          <a:p>
            <a:r>
              <a:rPr lang="es-ES_tradnl" sz="1400" dirty="0"/>
              <a:t>            </a:t>
            </a:r>
            <a:r>
              <a:rPr lang="es-ES_tradnl" sz="1400" dirty="0" err="1"/>
              <a:t>color:green</a:t>
            </a:r>
            <a:r>
              <a:rPr lang="es-ES_tradnl" sz="1400" dirty="0"/>
              <a:t>;    </a:t>
            </a:r>
          </a:p>
          <a:p>
            <a:r>
              <a:rPr lang="es-ES_tradnl" sz="1400" dirty="0"/>
              <a:t>        }</a:t>
            </a:r>
          </a:p>
          <a:p>
            <a:r>
              <a:rPr lang="es-ES_tradnl" sz="1400" dirty="0"/>
              <a:t>    &lt;/</a:t>
            </a:r>
            <a:r>
              <a:rPr lang="es-ES_tradnl" sz="1400" dirty="0" err="1"/>
              <a:t>style</a:t>
            </a:r>
            <a:r>
              <a:rPr lang="es-ES_tradnl" sz="1400" dirty="0"/>
              <a:t>&gt;</a:t>
            </a:r>
          </a:p>
          <a:p>
            <a:r>
              <a:rPr lang="es-ES_tradnl" sz="1400" dirty="0"/>
              <a:t>&lt;/head&gt;</a:t>
            </a:r>
          </a:p>
          <a:p>
            <a:r>
              <a:rPr lang="es-ES_tradnl" sz="1400" dirty="0"/>
              <a:t>&lt;</a:t>
            </a:r>
            <a:r>
              <a:rPr lang="es-ES_tradnl" sz="1400" dirty="0" err="1"/>
              <a:t>body</a:t>
            </a:r>
            <a:r>
              <a:rPr lang="es-ES_tradnl" sz="1400" dirty="0"/>
              <a:t>&gt;</a:t>
            </a:r>
          </a:p>
          <a:p>
            <a:r>
              <a:rPr lang="es-ES_tradnl" sz="1400" dirty="0"/>
              <a:t>    &lt;</a:t>
            </a:r>
            <a:r>
              <a:rPr lang="es-ES_tradnl" sz="1400" dirty="0" err="1"/>
              <a:t>ul</a:t>
            </a:r>
            <a:r>
              <a:rPr lang="es-ES_tradnl" sz="1400" dirty="0"/>
              <a:t>&gt;</a:t>
            </a:r>
          </a:p>
          <a:p>
            <a:r>
              <a:rPr lang="es-ES_tradnl" sz="1400" dirty="0"/>
              <a:t>        &lt;</a:t>
            </a:r>
            <a:r>
              <a:rPr lang="es-ES_tradnl" sz="1400" dirty="0" err="1"/>
              <a:t>li</a:t>
            </a:r>
            <a:r>
              <a:rPr lang="es-ES_tradnl" sz="1400" dirty="0"/>
              <a:t>&gt;&lt;a </a:t>
            </a:r>
            <a:r>
              <a:rPr lang="es-ES_tradnl" sz="1400" dirty="0" err="1"/>
              <a:t>href</a:t>
            </a:r>
            <a:r>
              <a:rPr lang="es-ES_tradnl" sz="1400" dirty="0"/>
              <a:t>="http://wwww.url.com/ejemplos"&gt;Esto es un enlace a un ejemplo y </a:t>
            </a:r>
            <a:r>
              <a:rPr lang="es-ES_tradnl" sz="1400" dirty="0" err="1"/>
              <a:t>aparecer&amp;aacute</a:t>
            </a:r>
            <a:r>
              <a:rPr lang="es-ES_tradnl" sz="1400" dirty="0"/>
              <a:t>; en rojo&lt;/a&gt;&lt;/</a:t>
            </a:r>
            <a:r>
              <a:rPr lang="es-ES_tradnl" sz="1400" dirty="0" err="1"/>
              <a:t>li</a:t>
            </a:r>
            <a:r>
              <a:rPr lang="es-ES_tradnl" sz="1400" dirty="0"/>
              <a:t>&gt;</a:t>
            </a:r>
          </a:p>
          <a:p>
            <a:r>
              <a:rPr lang="es-ES_tradnl" sz="1400" dirty="0"/>
              <a:t>        &lt;</a:t>
            </a:r>
            <a:r>
              <a:rPr lang="es-ES_tradnl" sz="1400" dirty="0" err="1"/>
              <a:t>li</a:t>
            </a:r>
            <a:r>
              <a:rPr lang="es-ES_tradnl" sz="1400" dirty="0"/>
              <a:t>&gt;&lt;a </a:t>
            </a:r>
            <a:r>
              <a:rPr lang="es-ES_tradnl" sz="1400" dirty="0" err="1"/>
              <a:t>href</a:t>
            </a:r>
            <a:r>
              <a:rPr lang="es-ES_tradnl" sz="1400" dirty="0"/>
              <a:t>="mailto:direccion@decorreo.com"&gt;Esto es un enlace a una </a:t>
            </a:r>
            <a:r>
              <a:rPr lang="es-ES_tradnl" sz="1400" dirty="0" err="1"/>
              <a:t>direcci&amp;oacute;n</a:t>
            </a:r>
            <a:r>
              <a:rPr lang="es-ES_tradnl" sz="1400" dirty="0"/>
              <a:t> de correo y </a:t>
            </a:r>
            <a:r>
              <a:rPr lang="es-ES_tradnl" sz="1400" dirty="0" err="1"/>
              <a:t>aparecer&amp;aacute</a:t>
            </a:r>
            <a:r>
              <a:rPr lang="es-ES_tradnl" sz="1400" dirty="0"/>
              <a:t>; en azul&lt;/a&gt;&lt;/</a:t>
            </a:r>
            <a:r>
              <a:rPr lang="es-ES_tradnl" sz="1400" dirty="0" err="1"/>
              <a:t>li</a:t>
            </a:r>
            <a:r>
              <a:rPr lang="es-ES_tradnl" sz="1400" dirty="0"/>
              <a:t>&gt;</a:t>
            </a:r>
          </a:p>
          <a:p>
            <a:r>
              <a:rPr lang="es-ES_tradnl" sz="1400" dirty="0"/>
              <a:t>        &lt;</a:t>
            </a:r>
            <a:r>
              <a:rPr lang="es-ES_tradnl" sz="1400" dirty="0" err="1"/>
              <a:t>li</a:t>
            </a:r>
            <a:r>
              <a:rPr lang="es-ES_tradnl" sz="1400" dirty="0"/>
              <a:t>&gt;&lt;a </a:t>
            </a:r>
            <a:r>
              <a:rPr lang="es-ES_tradnl" sz="1400" dirty="0" err="1"/>
              <a:t>href</a:t>
            </a:r>
            <a:r>
              <a:rPr lang="es-ES_tradnl" sz="1400" dirty="0"/>
              <a:t>="http://wwww.url.com/ejemplos.php"&gt;Esto es un enlace a una </a:t>
            </a:r>
            <a:r>
              <a:rPr lang="es-ES_tradnl" sz="1400" dirty="0" err="1"/>
              <a:t>p&amp;aacute;gina</a:t>
            </a:r>
            <a:r>
              <a:rPr lang="es-ES_tradnl" sz="1400" dirty="0"/>
              <a:t> </a:t>
            </a:r>
            <a:r>
              <a:rPr lang="es-ES_tradnl" sz="1400" dirty="0" err="1"/>
              <a:t>php</a:t>
            </a:r>
            <a:r>
              <a:rPr lang="es-ES_tradnl" sz="1400" dirty="0"/>
              <a:t> y </a:t>
            </a:r>
            <a:r>
              <a:rPr lang="es-ES_tradnl" sz="1400" dirty="0" err="1"/>
              <a:t>aparecer&amp;aacute</a:t>
            </a:r>
            <a:r>
              <a:rPr lang="es-ES_tradnl" sz="1400" dirty="0"/>
              <a:t>; en verde&lt;/a&gt;&lt;/</a:t>
            </a:r>
            <a:r>
              <a:rPr lang="es-ES_tradnl" sz="1400" dirty="0" err="1"/>
              <a:t>li</a:t>
            </a:r>
            <a:r>
              <a:rPr lang="es-ES_tradnl" sz="1400" dirty="0"/>
              <a:t>&gt;</a:t>
            </a:r>
          </a:p>
          <a:p>
            <a:r>
              <a:rPr lang="es-ES_tradnl" sz="1400" dirty="0"/>
              <a:t>    &lt;/</a:t>
            </a:r>
            <a:r>
              <a:rPr lang="es-ES_tradnl" sz="1400" dirty="0" err="1"/>
              <a:t>ul</a:t>
            </a:r>
            <a:r>
              <a:rPr lang="es-ES_tradnl" sz="1400" dirty="0"/>
              <a:t>&gt;</a:t>
            </a:r>
          </a:p>
          <a:p>
            <a:r>
              <a:rPr lang="es-ES_tradnl" sz="1400" dirty="0"/>
              <a:t>&lt;/</a:t>
            </a:r>
            <a:r>
              <a:rPr lang="es-ES_tradnl" sz="1400" dirty="0" err="1"/>
              <a:t>body</a:t>
            </a:r>
            <a:r>
              <a:rPr lang="es-ES_tradnl" sz="1400" dirty="0"/>
              <a:t>&gt;</a:t>
            </a:r>
          </a:p>
          <a:p>
            <a:r>
              <a:rPr lang="es-ES_tradnl" sz="1400" dirty="0"/>
              <a:t>&lt;/</a:t>
            </a:r>
            <a:r>
              <a:rPr lang="es-ES_tradnl" sz="1400" dirty="0" err="1"/>
              <a:t>html</a:t>
            </a:r>
            <a:endParaRPr lang="es-ES_tradnl" sz="1400" dirty="0"/>
          </a:p>
        </p:txBody>
      </p:sp>
      <p:pic>
        <p:nvPicPr>
          <p:cNvPr id="1026" name="Picture 2"/>
          <p:cNvPicPr>
            <a:picLocks noChangeAspect="1" noChangeArrowheads="1"/>
          </p:cNvPicPr>
          <p:nvPr/>
        </p:nvPicPr>
        <p:blipFill>
          <a:blip r:embed="rId7" cstate="print"/>
          <a:srcRect/>
          <a:stretch>
            <a:fillRect/>
          </a:stretch>
        </p:blipFill>
        <p:spPr bwMode="auto">
          <a:xfrm>
            <a:off x="179512" y="2276872"/>
            <a:ext cx="3851920" cy="1727448"/>
          </a:xfrm>
          <a:prstGeom prst="rect">
            <a:avLst/>
          </a:prstGeom>
          <a:noFill/>
          <a:ln w="9525">
            <a:noFill/>
            <a:miter lim="800000"/>
            <a:headEnd/>
            <a:tailEnd/>
          </a:ln>
        </p:spPr>
      </p:pic>
      <p:sp>
        <p:nvSpPr>
          <p:cNvPr id="7" name="6 Rectángulo"/>
          <p:cNvSpPr/>
          <p:nvPr/>
        </p:nvSpPr>
        <p:spPr>
          <a:xfrm>
            <a:off x="285720" y="4071942"/>
            <a:ext cx="3357586" cy="738664"/>
          </a:xfrm>
          <a:prstGeom prst="rect">
            <a:avLst/>
          </a:prstGeom>
        </p:spPr>
        <p:txBody>
          <a:bodyPr wrap="square">
            <a:spAutoFit/>
          </a:bodyPr>
          <a:lstStyle/>
          <a:p>
            <a:r>
              <a:rPr lang="es-ES" sz="1400" dirty="0">
                <a:hlinkClick r:id="rId8"/>
              </a:rPr>
              <a:t>http://html5-samples.sourceforge.net/css3/index.html#selectoratributo</a:t>
            </a:r>
            <a:endParaRPr lang="es-ES"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2307157937"/>
              </p:ext>
            </p:extLst>
          </p:nvPr>
        </p:nvGraphicFramePr>
        <p:xfrm>
          <a:off x="0" y="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Aspecto final de la página"/>
          <p:cNvPicPr>
            <a:picLocks noChangeAspect="1" noChangeArrowheads="1"/>
          </p:cNvPicPr>
          <p:nvPr/>
        </p:nvPicPr>
        <p:blipFill>
          <a:blip r:embed="rId7" cstate="print"/>
          <a:srcRect/>
          <a:stretch>
            <a:fillRect/>
          </a:stretch>
        </p:blipFill>
        <p:spPr bwMode="auto">
          <a:xfrm>
            <a:off x="611560" y="1052736"/>
            <a:ext cx="5981700" cy="48482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251520" y="404665"/>
          <a:ext cx="8568952"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2711</TotalTime>
  <Words>9312</Words>
  <Application>Microsoft Office PowerPoint</Application>
  <PresentationFormat>Presentación en pantalla (4:3)</PresentationFormat>
  <Paragraphs>817</Paragraphs>
  <Slides>81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81</vt:i4>
      </vt:variant>
    </vt:vector>
  </HeadingPairs>
  <TitlesOfParts>
    <vt:vector size="90" baseType="lpstr">
      <vt:lpstr>Arial</vt:lpstr>
      <vt:lpstr>Calibri</vt:lpstr>
      <vt:lpstr>Consolas</vt:lpstr>
      <vt:lpstr>Courier New</vt:lpstr>
      <vt:lpstr>Georgia</vt:lpstr>
      <vt:lpstr>Helvetica Neue</vt:lpstr>
      <vt:lpstr>Monaco</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de agrupamiento de propiedades comunes de varios elementos en una única regla CSS.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UT2DIW</dc:title>
  <dc:creator>USUARIOPORTATILNEW</dc:creator>
  <cp:lastModifiedBy>HCMA</cp:lastModifiedBy>
  <cp:revision>390</cp:revision>
  <dcterms:created xsi:type="dcterms:W3CDTF">2013-10-22T00:33:31Z</dcterms:created>
  <dcterms:modified xsi:type="dcterms:W3CDTF">2020-11-12T23:16:27Z</dcterms:modified>
</cp:coreProperties>
</file>