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9/14/2022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32AF1-DF61-5716-9D02-0678085F1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INTERACCIÓN</a:t>
            </a:r>
            <a:br>
              <a:rPr lang="es-ES" dirty="0"/>
            </a:br>
            <a:r>
              <a:rPr lang="es-ES" dirty="0"/>
              <a:t> PERSONA-ORDENADOR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8C785C-8892-2A37-7BC5-6FAD16803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DAW1- Introducción al diseño de interfaces y aplicaciones para el diseño.</a:t>
            </a:r>
          </a:p>
        </p:txBody>
      </p:sp>
    </p:spTree>
    <p:extLst>
      <p:ext uri="{BB962C8B-B14F-4D97-AF65-F5344CB8AC3E}">
        <p14:creationId xmlns:p14="http://schemas.microsoft.com/office/powerpoint/2010/main" val="141020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76CED-23CA-7335-0373-C50C771A5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LICKLIDER Y CLARK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104A46-E92A-1AD7-C1A9-3A0CCA679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LICKLIDER Y CLARK, en 1962, elaboraron una lista con los 10 problemas más comunes que deberían ser resueltos para facilitar la interacción entre las personas y los </a:t>
            </a:r>
            <a:r>
              <a:rPr lang="es-ES" dirty="0" err="1"/>
              <a:t>ordendores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1. Compartir el tiempo de uso de los ordenadores entre muchos usuarios.</a:t>
            </a:r>
          </a:p>
          <a:p>
            <a:pPr lvl="1"/>
            <a:r>
              <a:rPr lang="es-ES" dirty="0"/>
              <a:t>2. Un sistema de entrada-salida para la comunicación mediante datos simbólicos y gráficos.</a:t>
            </a:r>
          </a:p>
          <a:p>
            <a:pPr lvl="1"/>
            <a:r>
              <a:rPr lang="es-ES" dirty="0"/>
              <a:t>3. Un sistema interactivo de proceso de las operaciones en tiempo real.</a:t>
            </a:r>
          </a:p>
          <a:p>
            <a:pPr lvl="1"/>
            <a:r>
              <a:rPr lang="es-ES" dirty="0"/>
              <a:t>4. Sistemas para el almacenamiento masivo de información que permitan su rápida recuperación.</a:t>
            </a:r>
          </a:p>
          <a:p>
            <a:pPr lvl="1"/>
            <a:r>
              <a:rPr lang="es-ES" dirty="0"/>
              <a:t>5. Sistemas que faciliten la cooperación entre personas en el diseño y programación de grandes sistemas.</a:t>
            </a:r>
          </a:p>
          <a:p>
            <a:pPr lvl="1"/>
            <a:r>
              <a:rPr lang="es-ES" dirty="0"/>
              <a:t>6. Reconocimiento por parte de los ordenadores de la voz, de la escritura manual impresa y de la introducción de datos a partir de escritura manual directa.</a:t>
            </a:r>
          </a:p>
          <a:p>
            <a:pPr lvl="1"/>
            <a:r>
              <a:rPr lang="es-ES" dirty="0"/>
              <a:t>7. Comprensión del lenguaje natural, sintáctica y semánticamente.</a:t>
            </a:r>
          </a:p>
          <a:p>
            <a:pPr lvl="1"/>
            <a:r>
              <a:rPr lang="es-ES" dirty="0"/>
              <a:t>8. Reconocimiento de la voz de varios usuarios por el ordenador.</a:t>
            </a:r>
          </a:p>
          <a:p>
            <a:pPr lvl="1"/>
            <a:r>
              <a:rPr lang="es-ES" dirty="0"/>
              <a:t>9. Descubrimiento, desarrollo y simplificación de una teoría de algoritmos.</a:t>
            </a:r>
          </a:p>
          <a:p>
            <a:pPr lvl="1"/>
            <a:r>
              <a:rPr lang="es-ES" dirty="0"/>
              <a:t>10. Programación heurística o a través de principios generales.</a:t>
            </a:r>
          </a:p>
          <a:p>
            <a:pPr marL="274320" lvl="1" indent="0">
              <a:buNone/>
            </a:pPr>
            <a:r>
              <a:rPr lang="es-E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El tiempo ha demostrado que Licklider y Clark estaban en lo cierto en la mayoría de sus observaciones, sin embargo, actualmente aún no se han conseguido solucionar algunos de los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problemás</a:t>
            </a:r>
            <a:r>
              <a:rPr lang="es-E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previstos para su resolución a largo plazo.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630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A1453-3BC4-D9CF-87C3-85CEFDF2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HANSEN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B255C7-0D4C-26B2-5093-2D7C46A71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fontAlgn="base"/>
            <a:r>
              <a:rPr lang="es-E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Hansen (1971) en su libro «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User</a:t>
            </a:r>
            <a:r>
              <a:rPr lang="es-E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Engineering</a:t>
            </a:r>
            <a:r>
              <a:rPr lang="es-E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Principles</a:t>
            </a:r>
            <a:r>
              <a:rPr lang="es-E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es-E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Interactive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Systems</a:t>
            </a:r>
            <a:r>
              <a:rPr lang="es-E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» hace la primera enumeración de principios para el diseño de sistemas interactivos:</a:t>
            </a:r>
          </a:p>
          <a:p>
            <a:pPr marL="274320" lvl="1" indent="0" fontAlgn="base">
              <a:buNone/>
            </a:pPr>
            <a:r>
              <a:rPr lang="es-E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1. Conocer al usuario</a:t>
            </a:r>
            <a:br>
              <a:rPr lang="es-E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s-E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2. Minimizar la memorización, sustituyendo la entrada de datos por la selección de ítems, usando nombres en lugar de números, asegurándose un comportamiento predecible y proveyendo acceso rápido a información práctica del sistema.</a:t>
            </a:r>
            <a:br>
              <a:rPr lang="es-E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s-E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3. Optimizar las operaciones mediante la rápida ejecución de operaciones comunes, la consistencia de la interfaz y organizando y reorganizando la estructura de la información basándose en la observación del uso del sistema.</a:t>
            </a:r>
            <a:br>
              <a:rPr lang="es-E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s-E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4. Facilitar buenos mensajes de error, crear diseños que eviten los errores más comunes, haciendo posible deshacer acciones realizadas y garantizar la integridad del sistema en caso de un fallo de software o hardware.</a:t>
            </a:r>
          </a:p>
          <a:p>
            <a:r>
              <a:rPr lang="es-E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 pesar de la obviedad y antigüedad de estos principios es fácil encontrar en sitios web de comercio electrónico códigos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inmemorizables</a:t>
            </a:r>
            <a:r>
              <a:rPr lang="es-E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para identificar productos, mensajes de error ininteligibles y, en general, un maltrato constante al usuario.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978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1722E-7B4D-E8BC-5A4E-F48D3052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0589AD-981A-E622-6948-D733EA6F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relación con los problemas definidos por </a:t>
            </a:r>
            <a:r>
              <a:rPr lang="es-ES" dirty="0" err="1"/>
              <a:t>LickLider</a:t>
            </a:r>
            <a:r>
              <a:rPr lang="es-ES" dirty="0"/>
              <a:t> y Clark ¿qué solución o soluciones podrías proponer para facilitar la </a:t>
            </a:r>
            <a:r>
              <a:rPr lang="es-ES"/>
              <a:t>interacción persona-ordenador?</a:t>
            </a:r>
          </a:p>
        </p:txBody>
      </p:sp>
    </p:spTree>
    <p:extLst>
      <p:ext uri="{BB962C8B-B14F-4D97-AF65-F5344CB8AC3E}">
        <p14:creationId xmlns:p14="http://schemas.microsoft.com/office/powerpoint/2010/main" val="2130126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10</TotalTime>
  <Words>458</Words>
  <Application>Microsoft Office PowerPoint</Application>
  <PresentationFormat>Panorámica</PresentationFormat>
  <Paragraphs>21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Rockwell</vt:lpstr>
      <vt:lpstr>Rockwell Condensed</vt:lpstr>
      <vt:lpstr>Wingdings</vt:lpstr>
      <vt:lpstr>Letras en madera</vt:lpstr>
      <vt:lpstr>INTERACCIÓN  PERSONA-ORDENADOR</vt:lpstr>
      <vt:lpstr>LICKLIDER Y CLARK</vt:lpstr>
      <vt:lpstr>HANSEN</vt:lpstr>
      <vt:lpstr>Actividad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INTERACCIÓN  PERSONA-ORDENADOR</dc:title>
  <dc:creator>HCMA</dc:creator>
  <cp:lastModifiedBy>HCMA</cp:lastModifiedBy>
  <cp:revision>3</cp:revision>
  <dcterms:created xsi:type="dcterms:W3CDTF">2022-09-14T07:36:34Z</dcterms:created>
  <dcterms:modified xsi:type="dcterms:W3CDTF">2022-09-14T07:47:06Z</dcterms:modified>
</cp:coreProperties>
</file>