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80"/>
  </p:notesMasterIdLst>
  <p:sldIdLst>
    <p:sldId id="256" r:id="rId2"/>
    <p:sldId id="257" r:id="rId3"/>
    <p:sldId id="333"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6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6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6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6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6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7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7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7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
          <p:cNvSpPr txBox="1">
            <a:spLocks noGrp="1"/>
          </p:cNvSpPr>
          <p:nvPr>
            <p:ph type="dt" idx="10"/>
          </p:nvPr>
        </p:nvSpPr>
        <p:spPr>
          <a:xfrm>
            <a:off x="457200" y="6243637"/>
            <a:ext cx="2133600" cy="457200"/>
          </a:xfrm>
          <a:prstGeom prst="rect">
            <a:avLst/>
          </a:prstGeom>
          <a:noFill/>
          <a:ln>
            <a:noFill/>
          </a:ln>
        </p:spPr>
        <p:txBody>
          <a:bodyPr spcFirstLastPara="1" wrap="square" lIns="91425" tIns="91425" rIns="91425" bIns="91425" anchor="b" anchorCtr="0">
            <a:noAutofit/>
          </a:bodyPr>
          <a:lstStyle>
            <a:lvl1pPr marL="0" marR="0" lvl="0" indent="-88900" algn="l" rtl="0">
              <a:lnSpc>
                <a:spcPct val="100000"/>
              </a:lnSpc>
              <a:spcBef>
                <a:spcPts val="0"/>
              </a:spcBef>
              <a:spcAft>
                <a:spcPts val="0"/>
              </a:spcAft>
              <a:buSzPts val="1400"/>
              <a:buChar char="●"/>
              <a:defRPr/>
            </a:lvl1pPr>
            <a:lvl2pPr marL="457200" marR="0" lvl="1" indent="-88900" algn="l" rtl="0">
              <a:lnSpc>
                <a:spcPct val="100000"/>
              </a:lnSpc>
              <a:spcBef>
                <a:spcPts val="0"/>
              </a:spcBef>
              <a:spcAft>
                <a:spcPts val="0"/>
              </a:spcAft>
              <a:buSzPts val="1400"/>
              <a:buChar char="○"/>
              <a:defRPr/>
            </a:lvl2pPr>
            <a:lvl3pPr marL="914400" marR="0" lvl="2" indent="-88900" algn="l" rtl="0">
              <a:lnSpc>
                <a:spcPct val="100000"/>
              </a:lnSpc>
              <a:spcBef>
                <a:spcPts val="0"/>
              </a:spcBef>
              <a:spcAft>
                <a:spcPts val="0"/>
              </a:spcAft>
              <a:buSzPts val="1400"/>
              <a:buChar char="■"/>
              <a:defRPr/>
            </a:lvl3pPr>
            <a:lvl4pPr marL="1371600" marR="0" lvl="3" indent="-88900" algn="l" rtl="0">
              <a:lnSpc>
                <a:spcPct val="100000"/>
              </a:lnSpc>
              <a:spcBef>
                <a:spcPts val="0"/>
              </a:spcBef>
              <a:spcAft>
                <a:spcPts val="0"/>
              </a:spcAft>
              <a:buSzPts val="1400"/>
              <a:buChar char="●"/>
              <a:defRPr/>
            </a:lvl4pPr>
            <a:lvl5pPr marL="1828800" marR="0" lvl="4" indent="-88900" algn="l" rtl="0">
              <a:lnSpc>
                <a:spcPct val="100000"/>
              </a:lnSpc>
              <a:spcBef>
                <a:spcPts val="0"/>
              </a:spcBef>
              <a:spcAft>
                <a:spcPts val="0"/>
              </a:spcAft>
              <a:buSzPts val="1400"/>
              <a:buChar char="○"/>
              <a:defRPr/>
            </a:lvl5pPr>
            <a:lvl6pPr marL="2286000" marR="0" lvl="5" indent="-88900" algn="l" rtl="0">
              <a:lnSpc>
                <a:spcPct val="100000"/>
              </a:lnSpc>
              <a:spcBef>
                <a:spcPts val="0"/>
              </a:spcBef>
              <a:spcAft>
                <a:spcPts val="0"/>
              </a:spcAft>
              <a:buSzPts val="1400"/>
              <a:buChar char="■"/>
              <a:defRPr/>
            </a:lvl6pPr>
            <a:lvl7pPr marL="3200400" marR="0" lvl="6" indent="-88900" algn="l" rtl="0">
              <a:lnSpc>
                <a:spcPct val="100000"/>
              </a:lnSpc>
              <a:spcBef>
                <a:spcPts val="0"/>
              </a:spcBef>
              <a:spcAft>
                <a:spcPts val="0"/>
              </a:spcAft>
              <a:buSzPts val="1400"/>
              <a:buChar char="●"/>
              <a:defRPr/>
            </a:lvl7pPr>
            <a:lvl8pPr marL="4572000" marR="0" lvl="7" indent="-88900" algn="l" rtl="0">
              <a:lnSpc>
                <a:spcPct val="100000"/>
              </a:lnSpc>
              <a:spcBef>
                <a:spcPts val="0"/>
              </a:spcBef>
              <a:spcAft>
                <a:spcPts val="0"/>
              </a:spcAft>
              <a:buSzPts val="1400"/>
              <a:buChar char="○"/>
              <a:defRPr/>
            </a:lvl8pPr>
            <a:lvl9pPr marL="6400800" marR="0" lvl="8" indent="-88900" algn="l" rtl="0">
              <a:lnSpc>
                <a:spcPct val="100000"/>
              </a:lnSpc>
              <a:spcBef>
                <a:spcPts val="0"/>
              </a:spcBef>
              <a:spcAft>
                <a:spcPts val="0"/>
              </a:spcAft>
              <a:buSzPts val="1400"/>
              <a:buChar char="■"/>
              <a:defRPr/>
            </a:lvl9pPr>
          </a:lstStyle>
          <a:p>
            <a:endParaRPr/>
          </a:p>
        </p:txBody>
      </p:sp>
      <p:sp>
        <p:nvSpPr>
          <p:cNvPr id="15" name="Google Shape;15;p2"/>
          <p:cNvSpPr txBox="1">
            <a:spLocks noGrp="1"/>
          </p:cNvSpPr>
          <p:nvPr>
            <p:ph type="ftr" idx="11"/>
          </p:nvPr>
        </p:nvSpPr>
        <p:spPr>
          <a:xfrm>
            <a:off x="3124200" y="6248400"/>
            <a:ext cx="2895600" cy="457200"/>
          </a:xfrm>
          <a:prstGeom prst="rect">
            <a:avLst/>
          </a:prstGeom>
          <a:noFill/>
          <a:ln>
            <a:noFill/>
          </a:ln>
        </p:spPr>
        <p:txBody>
          <a:bodyPr spcFirstLastPara="1" wrap="square" lIns="91425" tIns="91425" rIns="91425" bIns="91425" anchor="b" anchorCtr="0">
            <a:noAutofit/>
          </a:bodyPr>
          <a:lstStyle>
            <a:lvl1pPr marL="0" marR="0" lvl="0" indent="-88900" algn="ctr" rtl="0">
              <a:lnSpc>
                <a:spcPct val="100000"/>
              </a:lnSpc>
              <a:spcBef>
                <a:spcPts val="0"/>
              </a:spcBef>
              <a:spcAft>
                <a:spcPts val="0"/>
              </a:spcAft>
              <a:buSzPts val="1400"/>
              <a:buChar char="●"/>
              <a:defRPr/>
            </a:lvl1pPr>
            <a:lvl2pPr marL="457200" marR="0" lvl="1" indent="-88900" algn="l" rtl="0">
              <a:lnSpc>
                <a:spcPct val="100000"/>
              </a:lnSpc>
              <a:spcBef>
                <a:spcPts val="0"/>
              </a:spcBef>
              <a:spcAft>
                <a:spcPts val="0"/>
              </a:spcAft>
              <a:buSzPts val="1400"/>
              <a:buChar char="○"/>
              <a:defRPr/>
            </a:lvl2pPr>
            <a:lvl3pPr marL="914400" marR="0" lvl="2" indent="-88900" algn="l" rtl="0">
              <a:lnSpc>
                <a:spcPct val="100000"/>
              </a:lnSpc>
              <a:spcBef>
                <a:spcPts val="0"/>
              </a:spcBef>
              <a:spcAft>
                <a:spcPts val="0"/>
              </a:spcAft>
              <a:buSzPts val="1400"/>
              <a:buChar char="■"/>
              <a:defRPr/>
            </a:lvl3pPr>
            <a:lvl4pPr marL="1371600" marR="0" lvl="3" indent="-88900" algn="l" rtl="0">
              <a:lnSpc>
                <a:spcPct val="100000"/>
              </a:lnSpc>
              <a:spcBef>
                <a:spcPts val="0"/>
              </a:spcBef>
              <a:spcAft>
                <a:spcPts val="0"/>
              </a:spcAft>
              <a:buSzPts val="1400"/>
              <a:buChar char="●"/>
              <a:defRPr/>
            </a:lvl4pPr>
            <a:lvl5pPr marL="1828800" marR="0" lvl="4" indent="-88900" algn="l" rtl="0">
              <a:lnSpc>
                <a:spcPct val="100000"/>
              </a:lnSpc>
              <a:spcBef>
                <a:spcPts val="0"/>
              </a:spcBef>
              <a:spcAft>
                <a:spcPts val="0"/>
              </a:spcAft>
              <a:buSzPts val="1400"/>
              <a:buChar char="○"/>
              <a:defRPr/>
            </a:lvl5pPr>
            <a:lvl6pPr marL="2286000" marR="0" lvl="5" indent="-88900" algn="l" rtl="0">
              <a:lnSpc>
                <a:spcPct val="100000"/>
              </a:lnSpc>
              <a:spcBef>
                <a:spcPts val="0"/>
              </a:spcBef>
              <a:spcAft>
                <a:spcPts val="0"/>
              </a:spcAft>
              <a:buSzPts val="1400"/>
              <a:buChar char="■"/>
              <a:defRPr/>
            </a:lvl6pPr>
            <a:lvl7pPr marL="3200400" marR="0" lvl="6" indent="-88900" algn="l" rtl="0">
              <a:lnSpc>
                <a:spcPct val="100000"/>
              </a:lnSpc>
              <a:spcBef>
                <a:spcPts val="0"/>
              </a:spcBef>
              <a:spcAft>
                <a:spcPts val="0"/>
              </a:spcAft>
              <a:buSzPts val="1400"/>
              <a:buChar char="●"/>
              <a:defRPr/>
            </a:lvl7pPr>
            <a:lvl8pPr marL="4572000" marR="0" lvl="7" indent="-88900" algn="l" rtl="0">
              <a:lnSpc>
                <a:spcPct val="100000"/>
              </a:lnSpc>
              <a:spcBef>
                <a:spcPts val="0"/>
              </a:spcBef>
              <a:spcAft>
                <a:spcPts val="0"/>
              </a:spcAft>
              <a:buSzPts val="1400"/>
              <a:buChar char="○"/>
              <a:defRPr/>
            </a:lvl8pPr>
            <a:lvl9pPr marL="6400800" marR="0" lvl="8" indent="-88900" algn="l" rtl="0">
              <a:lnSpc>
                <a:spcPct val="100000"/>
              </a:lnSpc>
              <a:spcBef>
                <a:spcPts val="0"/>
              </a:spcBef>
              <a:spcAft>
                <a:spcPts val="0"/>
              </a:spcAft>
              <a:buSzPts val="1400"/>
              <a:buChar char="■"/>
              <a:defRPr/>
            </a:lvl9pPr>
          </a:lstStyle>
          <a:p>
            <a:endParaRPr/>
          </a:p>
        </p:txBody>
      </p:sp>
      <p:sp>
        <p:nvSpPr>
          <p:cNvPr id="16" name="Google Shape;16;p2"/>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None/>
              <a:defRPr sz="1200" b="0" i="0" u="none" strike="noStrike" cap="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None/>
              <a:defRPr sz="1200" b="0" i="0" u="none" strike="noStrike" cap="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None/>
              <a:defRPr sz="1200" b="0" i="0" u="none" strike="noStrike" cap="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None/>
              <a:defRPr sz="1200" b="0" i="0" u="none" strike="noStrike" cap="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None/>
              <a:defRPr sz="1200" b="0" i="0" u="none" strike="noStrike" cap="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None/>
              <a:defRPr sz="1200" b="0" i="0" u="none" strike="noStrike" cap="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None/>
              <a:defRPr sz="1200" b="0" i="0" u="none" strike="noStrike" cap="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None/>
              <a:defRPr sz="1200" b="0" i="0" u="none" strike="noStrike" cap="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914400" y="1524000"/>
            <a:ext cx="7623175" cy="1752600"/>
          </a:xfrm>
          <a:prstGeom prst="rect">
            <a:avLst/>
          </a:prstGeom>
          <a:noFill/>
          <a:ln>
            <a:noFill/>
          </a:ln>
        </p:spPr>
        <p:txBody>
          <a:bodyPr spcFirstLastPara="1" wrap="square" lIns="91425" tIns="91425" rIns="91425" bIns="91425" anchor="t" anchorCtr="0">
            <a:noAutofit/>
          </a:bodyPr>
          <a:lstStyle>
            <a:lvl1pPr marL="0" marR="0" lvl="0" indent="-88900" algn="l" rtl="0">
              <a:lnSpc>
                <a:spcPct val="100000"/>
              </a:lnSpc>
              <a:spcBef>
                <a:spcPts val="0"/>
              </a:spcBef>
              <a:spcAft>
                <a:spcPts val="0"/>
              </a:spcAft>
              <a:buSzPts val="1400"/>
              <a:buChar char="●"/>
              <a:defRPr/>
            </a:lvl1pPr>
            <a:lvl2pPr marL="0" marR="0" lvl="1" indent="-88900" algn="l" rtl="0">
              <a:lnSpc>
                <a:spcPct val="100000"/>
              </a:lnSpc>
              <a:spcBef>
                <a:spcPts val="0"/>
              </a:spcBef>
              <a:spcAft>
                <a:spcPts val="0"/>
              </a:spcAft>
              <a:buSzPts val="1400"/>
              <a:buChar char="○"/>
              <a:defRPr/>
            </a:lvl2pPr>
            <a:lvl3pPr marL="0" marR="0" lvl="2" indent="-88900" algn="l" rtl="0">
              <a:lnSpc>
                <a:spcPct val="100000"/>
              </a:lnSpc>
              <a:spcBef>
                <a:spcPts val="0"/>
              </a:spcBef>
              <a:spcAft>
                <a:spcPts val="0"/>
              </a:spcAft>
              <a:buSzPts val="1400"/>
              <a:buChar char="■"/>
              <a:defRPr/>
            </a:lvl3pPr>
            <a:lvl4pPr marL="0" marR="0" lvl="3" indent="-88900" algn="l" rtl="0">
              <a:lnSpc>
                <a:spcPct val="100000"/>
              </a:lnSpc>
              <a:spcBef>
                <a:spcPts val="0"/>
              </a:spcBef>
              <a:spcAft>
                <a:spcPts val="0"/>
              </a:spcAft>
              <a:buSzPts val="1400"/>
              <a:buChar char="●"/>
              <a:defRPr/>
            </a:lvl4pPr>
            <a:lvl5pPr marL="0" marR="0" lvl="4" indent="-88900" algn="l" rtl="0">
              <a:lnSpc>
                <a:spcPct val="100000"/>
              </a:lnSpc>
              <a:spcBef>
                <a:spcPts val="0"/>
              </a:spcBef>
              <a:spcAft>
                <a:spcPts val="0"/>
              </a:spcAft>
              <a:buSzPts val="1400"/>
              <a:buChar char="○"/>
              <a:defRPr/>
            </a:lvl5pPr>
            <a:lvl6pPr marL="0" marR="0" lvl="5" indent="-88900" algn="l" rtl="0">
              <a:lnSpc>
                <a:spcPct val="100000"/>
              </a:lnSpc>
              <a:spcBef>
                <a:spcPts val="0"/>
              </a:spcBef>
              <a:spcAft>
                <a:spcPts val="0"/>
              </a:spcAft>
              <a:buSzPts val="1400"/>
              <a:buChar char="■"/>
              <a:defRPr/>
            </a:lvl6pPr>
            <a:lvl7pPr marL="0" marR="0" lvl="6" indent="-88900" algn="l" rtl="0">
              <a:lnSpc>
                <a:spcPct val="100000"/>
              </a:lnSpc>
              <a:spcBef>
                <a:spcPts val="0"/>
              </a:spcBef>
              <a:spcAft>
                <a:spcPts val="0"/>
              </a:spcAft>
              <a:buSzPts val="1400"/>
              <a:buChar char="●"/>
              <a:defRPr/>
            </a:lvl7pPr>
            <a:lvl8pPr marL="0" marR="0" lvl="7" indent="-88900" algn="l" rtl="0">
              <a:lnSpc>
                <a:spcPct val="100000"/>
              </a:lnSpc>
              <a:spcBef>
                <a:spcPts val="0"/>
              </a:spcBef>
              <a:spcAft>
                <a:spcPts val="0"/>
              </a:spcAft>
              <a:buSzPts val="1400"/>
              <a:buChar char="○"/>
              <a:defRPr/>
            </a:lvl8pPr>
            <a:lvl9pPr marL="0" marR="0" lvl="8" indent="-88900" algn="l" rtl="0">
              <a:lnSpc>
                <a:spcPct val="100000"/>
              </a:lnSpc>
              <a:spcBef>
                <a:spcPts val="0"/>
              </a:spcBef>
              <a:spcAft>
                <a:spcPts val="0"/>
              </a:spcAft>
              <a:buSzPts val="1400"/>
              <a:buChar char="■"/>
              <a:defRPr/>
            </a:lvl9pPr>
          </a:lstStyle>
          <a:p>
            <a:endParaRPr/>
          </a:p>
        </p:txBody>
      </p:sp>
      <p:sp>
        <p:nvSpPr>
          <p:cNvPr id="19" name="Google Shape;19;p3"/>
          <p:cNvSpPr txBox="1">
            <a:spLocks noGrp="1"/>
          </p:cNvSpPr>
          <p:nvPr>
            <p:ph type="subTitle" idx="1"/>
          </p:nvPr>
        </p:nvSpPr>
        <p:spPr>
          <a:xfrm>
            <a:off x="1981200" y="3962400"/>
            <a:ext cx="6553200" cy="1752600"/>
          </a:xfrm>
          <a:prstGeom prst="rect">
            <a:avLst/>
          </a:prstGeom>
          <a:noFill/>
          <a:ln>
            <a:noFill/>
          </a:ln>
        </p:spPr>
        <p:txBody>
          <a:bodyPr spcFirstLastPara="1" wrap="square" lIns="91425" tIns="91425" rIns="91425" bIns="91425" anchor="t" anchorCtr="0">
            <a:noAutofit/>
          </a:bodyPr>
          <a:lstStyle>
            <a:lvl1pPr marL="342900" marR="0" lvl="0" indent="-307975" algn="l" rtl="0">
              <a:lnSpc>
                <a:spcPct val="100000"/>
              </a:lnSpc>
              <a:spcBef>
                <a:spcPts val="600"/>
              </a:spcBef>
              <a:spcAft>
                <a:spcPts val="0"/>
              </a:spcAft>
              <a:buClr>
                <a:schemeClr val="accent1"/>
              </a:buClr>
              <a:buSzPts val="1400"/>
              <a:buFont typeface="Noto Symbol"/>
              <a:buChar char="■"/>
              <a:defRPr/>
            </a:lvl1pPr>
            <a:lvl2pPr marL="669925" marR="0" lvl="1" indent="-316865" algn="l" rtl="0">
              <a:lnSpc>
                <a:spcPct val="100000"/>
              </a:lnSpc>
              <a:spcBef>
                <a:spcPts val="520"/>
              </a:spcBef>
              <a:spcAft>
                <a:spcPts val="0"/>
              </a:spcAft>
              <a:buClr>
                <a:schemeClr val="accent2"/>
              </a:buClr>
              <a:buSzPts val="1400"/>
              <a:buFont typeface="Noto Symbol"/>
              <a:buChar char="❑"/>
              <a:defRPr/>
            </a:lvl2pPr>
            <a:lvl3pPr marL="1022350" marR="0" lvl="2" indent="-360044" algn="l" rtl="0">
              <a:lnSpc>
                <a:spcPct val="100000"/>
              </a:lnSpc>
              <a:spcBef>
                <a:spcPts val="440"/>
              </a:spcBef>
              <a:spcAft>
                <a:spcPts val="0"/>
              </a:spcAft>
              <a:buClr>
                <a:schemeClr val="accent1"/>
              </a:buClr>
              <a:buSzPts val="1400"/>
              <a:buFont typeface="Noto Symbol"/>
              <a:buChar char="■"/>
              <a:defRPr/>
            </a:lvl3pPr>
            <a:lvl4pPr marL="1339850" marR="0" lvl="3" indent="-323850" algn="l" rtl="0">
              <a:lnSpc>
                <a:spcPct val="100000"/>
              </a:lnSpc>
              <a:spcBef>
                <a:spcPts val="400"/>
              </a:spcBef>
              <a:spcAft>
                <a:spcPts val="0"/>
              </a:spcAft>
              <a:buClr>
                <a:schemeClr val="accent2"/>
              </a:buClr>
              <a:buSzPts val="1400"/>
              <a:buFont typeface="Noto Symbol"/>
              <a:buChar char="❑"/>
              <a:defRPr/>
            </a:lvl4pPr>
            <a:lvl5pPr marL="1681161" marR="0" lvl="4" indent="-341311" algn="l" rtl="0">
              <a:lnSpc>
                <a:spcPct val="100000"/>
              </a:lnSpc>
              <a:spcBef>
                <a:spcPts val="400"/>
              </a:spcBef>
              <a:spcAft>
                <a:spcPts val="0"/>
              </a:spcAft>
              <a:buClr>
                <a:schemeClr val="accent1"/>
              </a:buClr>
              <a:buSzPts val="1400"/>
              <a:buFont typeface="Noto Symbol"/>
              <a:buChar char="▪"/>
              <a:defRPr/>
            </a:lvl5pPr>
            <a:lvl6pPr marL="2022475" marR="0" lvl="5" indent="-365125" algn="l" rtl="0">
              <a:lnSpc>
                <a:spcPct val="100000"/>
              </a:lnSpc>
              <a:spcBef>
                <a:spcPts val="400"/>
              </a:spcBef>
              <a:spcAft>
                <a:spcPts val="0"/>
              </a:spcAft>
              <a:buClr>
                <a:schemeClr val="accent1"/>
              </a:buClr>
              <a:buSzPts val="1400"/>
              <a:buFont typeface="Noto Symbol"/>
              <a:buChar char="▪"/>
              <a:defRPr/>
            </a:lvl6pPr>
            <a:lvl7pPr marL="2705100" marR="0" lvl="6" indent="-412750" algn="l" rtl="0">
              <a:lnSpc>
                <a:spcPct val="100000"/>
              </a:lnSpc>
              <a:spcBef>
                <a:spcPts val="400"/>
              </a:spcBef>
              <a:spcAft>
                <a:spcPts val="0"/>
              </a:spcAft>
              <a:buClr>
                <a:schemeClr val="accent1"/>
              </a:buClr>
              <a:buSzPts val="1400"/>
              <a:buFont typeface="Noto Symbol"/>
              <a:buChar char="▪"/>
              <a:defRPr/>
            </a:lvl7pPr>
            <a:lvl8pPr marL="3729037" marR="0" lvl="7" indent="-484187" algn="l" rtl="0">
              <a:lnSpc>
                <a:spcPct val="100000"/>
              </a:lnSpc>
              <a:spcBef>
                <a:spcPts val="400"/>
              </a:spcBef>
              <a:spcAft>
                <a:spcPts val="0"/>
              </a:spcAft>
              <a:buClr>
                <a:schemeClr val="accent1"/>
              </a:buClr>
              <a:buSzPts val="1400"/>
              <a:buFont typeface="Noto Symbol"/>
              <a:buChar char="▪"/>
              <a:defRPr/>
            </a:lvl8pPr>
            <a:lvl9pPr marL="5094287" marR="0" lvl="8" indent="-579437" algn="l" rtl="0">
              <a:lnSpc>
                <a:spcPct val="100000"/>
              </a:lnSpc>
              <a:spcBef>
                <a:spcPts val="400"/>
              </a:spcBef>
              <a:spcAft>
                <a:spcPts val="0"/>
              </a:spcAft>
              <a:buClr>
                <a:schemeClr val="accent1"/>
              </a:buClr>
              <a:buSzPts val="1400"/>
              <a:buFont typeface="Noto Symbol"/>
              <a:buChar char="▪"/>
              <a:defRPr/>
            </a:lvl9pPr>
          </a:lstStyle>
          <a:p>
            <a:endParaRPr/>
          </a:p>
        </p:txBody>
      </p:sp>
      <p:sp>
        <p:nvSpPr>
          <p:cNvPr id="20" name="Google Shape;20;p3"/>
          <p:cNvSpPr txBox="1">
            <a:spLocks noGrp="1"/>
          </p:cNvSpPr>
          <p:nvPr>
            <p:ph type="dt" idx="10"/>
          </p:nvPr>
        </p:nvSpPr>
        <p:spPr>
          <a:xfrm>
            <a:off x="457200" y="6243637"/>
            <a:ext cx="2133600" cy="457200"/>
          </a:xfrm>
          <a:prstGeom prst="rect">
            <a:avLst/>
          </a:prstGeom>
          <a:noFill/>
          <a:ln>
            <a:noFill/>
          </a:ln>
        </p:spPr>
        <p:txBody>
          <a:bodyPr spcFirstLastPara="1" wrap="square" lIns="91425" tIns="91425" rIns="91425" bIns="91425" anchor="b" anchorCtr="0">
            <a:noAutofit/>
          </a:bodyPr>
          <a:lstStyle>
            <a:lvl1pPr marL="0" marR="0" lvl="0" indent="-88900" algn="l" rtl="0">
              <a:lnSpc>
                <a:spcPct val="100000"/>
              </a:lnSpc>
              <a:spcBef>
                <a:spcPts val="0"/>
              </a:spcBef>
              <a:spcAft>
                <a:spcPts val="0"/>
              </a:spcAft>
              <a:buSzPts val="1400"/>
              <a:buChar char="●"/>
              <a:defRPr/>
            </a:lvl1pPr>
            <a:lvl2pPr marL="457200" marR="0" lvl="1" indent="-88900" algn="l" rtl="0">
              <a:lnSpc>
                <a:spcPct val="100000"/>
              </a:lnSpc>
              <a:spcBef>
                <a:spcPts val="0"/>
              </a:spcBef>
              <a:spcAft>
                <a:spcPts val="0"/>
              </a:spcAft>
              <a:buSzPts val="1400"/>
              <a:buChar char="○"/>
              <a:defRPr/>
            </a:lvl2pPr>
            <a:lvl3pPr marL="914400" marR="0" lvl="2" indent="-88900" algn="l" rtl="0">
              <a:lnSpc>
                <a:spcPct val="100000"/>
              </a:lnSpc>
              <a:spcBef>
                <a:spcPts val="0"/>
              </a:spcBef>
              <a:spcAft>
                <a:spcPts val="0"/>
              </a:spcAft>
              <a:buSzPts val="1400"/>
              <a:buChar char="■"/>
              <a:defRPr/>
            </a:lvl3pPr>
            <a:lvl4pPr marL="1371600" marR="0" lvl="3" indent="-88900" algn="l" rtl="0">
              <a:lnSpc>
                <a:spcPct val="100000"/>
              </a:lnSpc>
              <a:spcBef>
                <a:spcPts val="0"/>
              </a:spcBef>
              <a:spcAft>
                <a:spcPts val="0"/>
              </a:spcAft>
              <a:buSzPts val="1400"/>
              <a:buChar char="●"/>
              <a:defRPr/>
            </a:lvl4pPr>
            <a:lvl5pPr marL="1828800" marR="0" lvl="4" indent="-88900" algn="l" rtl="0">
              <a:lnSpc>
                <a:spcPct val="100000"/>
              </a:lnSpc>
              <a:spcBef>
                <a:spcPts val="0"/>
              </a:spcBef>
              <a:spcAft>
                <a:spcPts val="0"/>
              </a:spcAft>
              <a:buSzPts val="1400"/>
              <a:buChar char="○"/>
              <a:defRPr/>
            </a:lvl5pPr>
            <a:lvl6pPr marL="2286000" marR="0" lvl="5" indent="-88900" algn="l" rtl="0">
              <a:lnSpc>
                <a:spcPct val="100000"/>
              </a:lnSpc>
              <a:spcBef>
                <a:spcPts val="0"/>
              </a:spcBef>
              <a:spcAft>
                <a:spcPts val="0"/>
              </a:spcAft>
              <a:buSzPts val="1400"/>
              <a:buChar char="■"/>
              <a:defRPr/>
            </a:lvl6pPr>
            <a:lvl7pPr marL="3200400" marR="0" lvl="6" indent="-88900" algn="l" rtl="0">
              <a:lnSpc>
                <a:spcPct val="100000"/>
              </a:lnSpc>
              <a:spcBef>
                <a:spcPts val="0"/>
              </a:spcBef>
              <a:spcAft>
                <a:spcPts val="0"/>
              </a:spcAft>
              <a:buSzPts val="1400"/>
              <a:buChar char="●"/>
              <a:defRPr/>
            </a:lvl7pPr>
            <a:lvl8pPr marL="4572000" marR="0" lvl="7" indent="-88900" algn="l" rtl="0">
              <a:lnSpc>
                <a:spcPct val="100000"/>
              </a:lnSpc>
              <a:spcBef>
                <a:spcPts val="0"/>
              </a:spcBef>
              <a:spcAft>
                <a:spcPts val="0"/>
              </a:spcAft>
              <a:buSzPts val="1400"/>
              <a:buChar char="○"/>
              <a:defRPr/>
            </a:lvl8pPr>
            <a:lvl9pPr marL="6400800" marR="0" lvl="8" indent="-88900" algn="l" rtl="0">
              <a:lnSpc>
                <a:spcPct val="100000"/>
              </a:lnSpc>
              <a:spcBef>
                <a:spcPts val="0"/>
              </a:spcBef>
              <a:spcAft>
                <a:spcPts val="0"/>
              </a:spcAft>
              <a:buSzPts val="1400"/>
              <a:buChar char="■"/>
              <a:defRPr/>
            </a:lvl9pPr>
          </a:lstStyle>
          <a:p>
            <a:endParaRPr/>
          </a:p>
        </p:txBody>
      </p:sp>
      <p:sp>
        <p:nvSpPr>
          <p:cNvPr id="21" name="Google Shape;21;p3"/>
          <p:cNvSpPr txBox="1">
            <a:spLocks noGrp="1"/>
          </p:cNvSpPr>
          <p:nvPr>
            <p:ph type="ftr" idx="11"/>
          </p:nvPr>
        </p:nvSpPr>
        <p:spPr>
          <a:xfrm>
            <a:off x="3124200" y="6243637"/>
            <a:ext cx="2895600" cy="457200"/>
          </a:xfrm>
          <a:prstGeom prst="rect">
            <a:avLst/>
          </a:prstGeom>
          <a:noFill/>
          <a:ln>
            <a:noFill/>
          </a:ln>
        </p:spPr>
        <p:txBody>
          <a:bodyPr spcFirstLastPara="1" wrap="square" lIns="91425" tIns="91425" rIns="91425" bIns="91425" anchor="b" anchorCtr="0">
            <a:noAutofit/>
          </a:bodyPr>
          <a:lstStyle>
            <a:lvl1pPr marL="0" marR="0" lvl="0" indent="-88900" algn="ctr" rtl="0">
              <a:lnSpc>
                <a:spcPct val="100000"/>
              </a:lnSpc>
              <a:spcBef>
                <a:spcPts val="0"/>
              </a:spcBef>
              <a:spcAft>
                <a:spcPts val="0"/>
              </a:spcAft>
              <a:buSzPts val="1400"/>
              <a:buChar char="●"/>
              <a:defRPr/>
            </a:lvl1pPr>
            <a:lvl2pPr marL="457200" marR="0" lvl="1" indent="-88900" algn="l" rtl="0">
              <a:lnSpc>
                <a:spcPct val="100000"/>
              </a:lnSpc>
              <a:spcBef>
                <a:spcPts val="0"/>
              </a:spcBef>
              <a:spcAft>
                <a:spcPts val="0"/>
              </a:spcAft>
              <a:buSzPts val="1400"/>
              <a:buChar char="○"/>
              <a:defRPr/>
            </a:lvl2pPr>
            <a:lvl3pPr marL="914400" marR="0" lvl="2" indent="-88900" algn="l" rtl="0">
              <a:lnSpc>
                <a:spcPct val="100000"/>
              </a:lnSpc>
              <a:spcBef>
                <a:spcPts val="0"/>
              </a:spcBef>
              <a:spcAft>
                <a:spcPts val="0"/>
              </a:spcAft>
              <a:buSzPts val="1400"/>
              <a:buChar char="■"/>
              <a:defRPr/>
            </a:lvl3pPr>
            <a:lvl4pPr marL="1371600" marR="0" lvl="3" indent="-88900" algn="l" rtl="0">
              <a:lnSpc>
                <a:spcPct val="100000"/>
              </a:lnSpc>
              <a:spcBef>
                <a:spcPts val="0"/>
              </a:spcBef>
              <a:spcAft>
                <a:spcPts val="0"/>
              </a:spcAft>
              <a:buSzPts val="1400"/>
              <a:buChar char="●"/>
              <a:defRPr/>
            </a:lvl4pPr>
            <a:lvl5pPr marL="1828800" marR="0" lvl="4" indent="-88900" algn="l" rtl="0">
              <a:lnSpc>
                <a:spcPct val="100000"/>
              </a:lnSpc>
              <a:spcBef>
                <a:spcPts val="0"/>
              </a:spcBef>
              <a:spcAft>
                <a:spcPts val="0"/>
              </a:spcAft>
              <a:buSzPts val="1400"/>
              <a:buChar char="○"/>
              <a:defRPr/>
            </a:lvl5pPr>
            <a:lvl6pPr marL="2286000" marR="0" lvl="5" indent="-88900" algn="l" rtl="0">
              <a:lnSpc>
                <a:spcPct val="100000"/>
              </a:lnSpc>
              <a:spcBef>
                <a:spcPts val="0"/>
              </a:spcBef>
              <a:spcAft>
                <a:spcPts val="0"/>
              </a:spcAft>
              <a:buSzPts val="1400"/>
              <a:buChar char="■"/>
              <a:defRPr/>
            </a:lvl6pPr>
            <a:lvl7pPr marL="3200400" marR="0" lvl="6" indent="-88900" algn="l" rtl="0">
              <a:lnSpc>
                <a:spcPct val="100000"/>
              </a:lnSpc>
              <a:spcBef>
                <a:spcPts val="0"/>
              </a:spcBef>
              <a:spcAft>
                <a:spcPts val="0"/>
              </a:spcAft>
              <a:buSzPts val="1400"/>
              <a:buChar char="●"/>
              <a:defRPr/>
            </a:lvl7pPr>
            <a:lvl8pPr marL="4572000" marR="0" lvl="7" indent="-88900" algn="l" rtl="0">
              <a:lnSpc>
                <a:spcPct val="100000"/>
              </a:lnSpc>
              <a:spcBef>
                <a:spcPts val="0"/>
              </a:spcBef>
              <a:spcAft>
                <a:spcPts val="0"/>
              </a:spcAft>
              <a:buSzPts val="1400"/>
              <a:buChar char="○"/>
              <a:defRPr/>
            </a:lvl8pPr>
            <a:lvl9pPr marL="6400800" marR="0" lvl="8" indent="-88900" algn="l" rtl="0">
              <a:lnSpc>
                <a:spcPct val="100000"/>
              </a:lnSpc>
              <a:spcBef>
                <a:spcPts val="0"/>
              </a:spcBef>
              <a:spcAft>
                <a:spcPts val="0"/>
              </a:spcAft>
              <a:buSzPts val="1400"/>
              <a:buChar char="■"/>
              <a:defRPr/>
            </a:lvl9pPr>
          </a:lstStyle>
          <a:p>
            <a:endParaRPr/>
          </a:p>
        </p:txBody>
      </p:sp>
      <p:sp>
        <p:nvSpPr>
          <p:cNvPr id="22" name="Google Shape;22;p3"/>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Font typeface="Garamond"/>
              <a:buNone/>
              <a:defRPr sz="1200" b="0" i="0" u="none" strike="noStrike" cap="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Font typeface="Garamond"/>
              <a:buNone/>
              <a:defRPr sz="1200" b="0" i="0" u="none" strike="noStrike" cap="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Font typeface="Garamond"/>
              <a:buNone/>
              <a:defRPr sz="1200" b="0" i="0" u="none" strike="noStrike" cap="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Font typeface="Garamond"/>
              <a:buNone/>
              <a:defRPr sz="1200" b="0" i="0" u="none" strike="noStrike" cap="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Font typeface="Garamond"/>
              <a:buNone/>
              <a:defRPr sz="1200" b="0" i="0" u="none" strike="noStrike" cap="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Font typeface="Garamond"/>
              <a:buNone/>
              <a:defRPr sz="1200" b="0" i="0" u="none" strike="noStrike" cap="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Font typeface="Garamond"/>
              <a:buNone/>
              <a:defRPr sz="1200" b="0" i="0" u="none" strike="noStrike" cap="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Font typeface="Garamond"/>
              <a:buNone/>
              <a:defRPr sz="1200" b="0" i="0" u="none" strike="noStrike" cap="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Font typeface="Garamond"/>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‹Nº›</a:t>
            </a:fld>
            <a:endParaRPr/>
          </a:p>
        </p:txBody>
      </p:sp>
      <p:sp>
        <p:nvSpPr>
          <p:cNvPr id="23" name="Google Shape;23;p3"/>
          <p:cNvSpPr/>
          <p:nvPr/>
        </p:nvSpPr>
        <p:spPr>
          <a:xfrm>
            <a:off x="609600" y="1219200"/>
            <a:ext cx="7924800" cy="914400"/>
          </a:xfrm>
          <a:custGeom>
            <a:avLst/>
            <a:gdLst/>
            <a:ahLst/>
            <a:cxnLst/>
            <a:rect l="l" t="t" r="r" b="b"/>
            <a:pathLst>
              <a:path w="1000" h="1000" extrusionOk="0">
                <a:moveTo>
                  <a:pt x="0" y="1000"/>
                </a:moveTo>
                <a:lnTo>
                  <a:pt x="0" y="0"/>
                </a:lnTo>
                <a:lnTo>
                  <a:pt x="1000" y="0"/>
                </a:lnTo>
              </a:path>
            </a:pathLst>
          </a:custGeom>
          <a:noFill/>
          <a:ln w="25400" cap="flat" cmpd="sng">
            <a:solidFill>
              <a:schemeClr val="accent1"/>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24" name="Google Shape;24;p3"/>
          <p:cNvCxnSpPr/>
          <p:nvPr/>
        </p:nvCxnSpPr>
        <p:spPr>
          <a:xfrm>
            <a:off x="1981200" y="3962400"/>
            <a:ext cx="6511925" cy="0"/>
          </a:xfrm>
          <a:prstGeom prst="straightConnector1">
            <a:avLst/>
          </a:prstGeom>
          <a:noFill/>
          <a:ln w="19050" cap="flat" cmpd="sng">
            <a:solidFill>
              <a:schemeClr val="accent1"/>
            </a:solidFill>
            <a:prstDash val="solid"/>
            <a:miter lim="8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77812"/>
            <a:ext cx="8229600" cy="1139825"/>
          </a:xfrm>
          <a:prstGeom prst="rect">
            <a:avLst/>
          </a:prstGeom>
          <a:noFill/>
          <a:ln>
            <a:noFill/>
          </a:ln>
        </p:spPr>
        <p:txBody>
          <a:bodyPr spcFirstLastPara="1" wrap="square" lIns="91425" tIns="91425" rIns="91425" bIns="91425" anchor="t" anchorCtr="0">
            <a:noAutofit/>
          </a:bodyPr>
          <a:lstStyle>
            <a:lvl1pPr marL="0" lvl="0" indent="-88900" algn="l" rtl="0">
              <a:lnSpc>
                <a:spcPct val="100000"/>
              </a:lnSpc>
              <a:spcBef>
                <a:spcPts val="0"/>
              </a:spcBef>
              <a:spcAft>
                <a:spcPts val="0"/>
              </a:spcAft>
              <a:buSzPts val="1400"/>
              <a:buChar char="●"/>
              <a:defRPr/>
            </a:lvl1pPr>
            <a:lvl2pPr marL="0" lvl="1" indent="-88900" algn="l" rtl="0">
              <a:lnSpc>
                <a:spcPct val="100000"/>
              </a:lnSpc>
              <a:spcBef>
                <a:spcPts val="0"/>
              </a:spcBef>
              <a:spcAft>
                <a:spcPts val="0"/>
              </a:spcAft>
              <a:buSzPts val="1400"/>
              <a:buChar char="○"/>
              <a:defRPr/>
            </a:lvl2pPr>
            <a:lvl3pPr marL="0" lvl="2" indent="-88900" algn="l" rtl="0">
              <a:lnSpc>
                <a:spcPct val="100000"/>
              </a:lnSpc>
              <a:spcBef>
                <a:spcPts val="0"/>
              </a:spcBef>
              <a:spcAft>
                <a:spcPts val="0"/>
              </a:spcAft>
              <a:buSzPts val="1400"/>
              <a:buChar char="■"/>
              <a:defRPr/>
            </a:lvl3pPr>
            <a:lvl4pPr marL="0" lvl="3" indent="-88900" algn="l" rtl="0">
              <a:lnSpc>
                <a:spcPct val="100000"/>
              </a:lnSpc>
              <a:spcBef>
                <a:spcPts val="0"/>
              </a:spcBef>
              <a:spcAft>
                <a:spcPts val="0"/>
              </a:spcAft>
              <a:buSzPts val="1400"/>
              <a:buChar char="●"/>
              <a:defRPr/>
            </a:lvl4pPr>
            <a:lvl5pPr marL="0" lvl="4" indent="-88900" algn="l" rtl="0">
              <a:lnSpc>
                <a:spcPct val="100000"/>
              </a:lnSpc>
              <a:spcBef>
                <a:spcPts val="0"/>
              </a:spcBef>
              <a:spcAft>
                <a:spcPts val="0"/>
              </a:spcAft>
              <a:buSzPts val="1400"/>
              <a:buChar char="○"/>
              <a:defRPr/>
            </a:lvl5pPr>
            <a:lvl6pPr marL="0" lvl="5" indent="-88900" algn="l" rtl="0">
              <a:lnSpc>
                <a:spcPct val="100000"/>
              </a:lnSpc>
              <a:spcBef>
                <a:spcPts val="0"/>
              </a:spcBef>
              <a:spcAft>
                <a:spcPts val="0"/>
              </a:spcAft>
              <a:buSzPts val="1400"/>
              <a:buChar char="■"/>
              <a:defRPr/>
            </a:lvl6pPr>
            <a:lvl7pPr marL="0" lvl="6" indent="-88900" algn="l" rtl="0">
              <a:lnSpc>
                <a:spcPct val="100000"/>
              </a:lnSpc>
              <a:spcBef>
                <a:spcPts val="0"/>
              </a:spcBef>
              <a:spcAft>
                <a:spcPts val="0"/>
              </a:spcAft>
              <a:buSzPts val="1400"/>
              <a:buChar char="●"/>
              <a:defRPr/>
            </a:lvl7pPr>
            <a:lvl8pPr marL="0" lvl="7" indent="-88900" algn="l" rtl="0">
              <a:lnSpc>
                <a:spcPct val="100000"/>
              </a:lnSpc>
              <a:spcBef>
                <a:spcPts val="0"/>
              </a:spcBef>
              <a:spcAft>
                <a:spcPts val="0"/>
              </a:spcAft>
              <a:buSzPts val="1400"/>
              <a:buChar char="○"/>
              <a:defRPr/>
            </a:lvl8pPr>
            <a:lvl9pPr marL="0" lvl="8" indent="-88900" algn="l" rtl="0">
              <a:lnSpc>
                <a:spcPct val="100000"/>
              </a:lnSpc>
              <a:spcBef>
                <a:spcPts val="0"/>
              </a:spcBef>
              <a:spcAft>
                <a:spcPts val="0"/>
              </a:spcAft>
              <a:buSzPts val="1400"/>
              <a:buChar char="■"/>
              <a:defRPr/>
            </a:lvl9pPr>
          </a:lstStyle>
          <a:p>
            <a:endParaRPr/>
          </a:p>
        </p:txBody>
      </p:sp>
      <p:sp>
        <p:nvSpPr>
          <p:cNvPr id="27" name="Google Shape;27;p4"/>
          <p:cNvSpPr txBox="1">
            <a:spLocks noGrp="1"/>
          </p:cNvSpPr>
          <p:nvPr>
            <p:ph type="body" idx="1"/>
          </p:nvPr>
        </p:nvSpPr>
        <p:spPr>
          <a:xfrm>
            <a:off x="457200" y="1600200"/>
            <a:ext cx="8229600" cy="4530725"/>
          </a:xfrm>
          <a:prstGeom prst="rect">
            <a:avLst/>
          </a:prstGeom>
          <a:noFill/>
          <a:ln>
            <a:noFill/>
          </a:ln>
        </p:spPr>
        <p:txBody>
          <a:bodyPr spcFirstLastPara="1" wrap="square" lIns="91425" tIns="91425" rIns="91425" bIns="91425" anchor="t" anchorCtr="0">
            <a:noAutofit/>
          </a:bodyPr>
          <a:lstStyle>
            <a:lvl1pPr marL="457200" lvl="0" indent="-317500" algn="l" rtl="0">
              <a:lnSpc>
                <a:spcPct val="100000"/>
              </a:lnSpc>
              <a:spcBef>
                <a:spcPts val="600"/>
              </a:spcBef>
              <a:spcAft>
                <a:spcPts val="0"/>
              </a:spcAft>
              <a:buClr>
                <a:schemeClr val="accent1"/>
              </a:buClr>
              <a:buSzPts val="1400"/>
              <a:buFont typeface="Noto Symbol"/>
              <a:buChar char="■"/>
              <a:defRPr/>
            </a:lvl1pPr>
            <a:lvl2pPr marL="914400" lvl="1" indent="-317500" algn="l" rtl="0">
              <a:lnSpc>
                <a:spcPct val="100000"/>
              </a:lnSpc>
              <a:spcBef>
                <a:spcPts val="520"/>
              </a:spcBef>
              <a:spcAft>
                <a:spcPts val="0"/>
              </a:spcAft>
              <a:buClr>
                <a:schemeClr val="accent2"/>
              </a:buClr>
              <a:buSzPts val="1400"/>
              <a:buFont typeface="Noto Symbol"/>
              <a:buChar char="❑"/>
              <a:defRPr/>
            </a:lvl2pPr>
            <a:lvl3pPr marL="1371600" lvl="2" indent="-317500" algn="l" rtl="0">
              <a:lnSpc>
                <a:spcPct val="100000"/>
              </a:lnSpc>
              <a:spcBef>
                <a:spcPts val="440"/>
              </a:spcBef>
              <a:spcAft>
                <a:spcPts val="0"/>
              </a:spcAft>
              <a:buClr>
                <a:schemeClr val="accent1"/>
              </a:buClr>
              <a:buSzPts val="1400"/>
              <a:buFont typeface="Noto Symbol"/>
              <a:buChar char="■"/>
              <a:defRPr/>
            </a:lvl3pPr>
            <a:lvl4pPr marL="1828800" lvl="3" indent="-317500" algn="l" rtl="0">
              <a:lnSpc>
                <a:spcPct val="100000"/>
              </a:lnSpc>
              <a:spcBef>
                <a:spcPts val="400"/>
              </a:spcBef>
              <a:spcAft>
                <a:spcPts val="0"/>
              </a:spcAft>
              <a:buClr>
                <a:schemeClr val="accent2"/>
              </a:buClr>
              <a:buSzPts val="1400"/>
              <a:buFont typeface="Noto Symbol"/>
              <a:buChar char="❑"/>
              <a:defRPr/>
            </a:lvl4pPr>
            <a:lvl5pPr marL="2286000" lvl="4" indent="-317500" algn="l" rtl="0">
              <a:lnSpc>
                <a:spcPct val="100000"/>
              </a:lnSpc>
              <a:spcBef>
                <a:spcPts val="400"/>
              </a:spcBef>
              <a:spcAft>
                <a:spcPts val="0"/>
              </a:spcAft>
              <a:buClr>
                <a:schemeClr val="accent1"/>
              </a:buClr>
              <a:buSzPts val="1400"/>
              <a:buFont typeface="Noto Symbol"/>
              <a:buChar char="▪"/>
              <a:defRPr/>
            </a:lvl5pPr>
            <a:lvl6pPr marL="2743200" lvl="5" indent="-317500" algn="l" rtl="0">
              <a:lnSpc>
                <a:spcPct val="100000"/>
              </a:lnSpc>
              <a:spcBef>
                <a:spcPts val="400"/>
              </a:spcBef>
              <a:spcAft>
                <a:spcPts val="0"/>
              </a:spcAft>
              <a:buClr>
                <a:schemeClr val="accent1"/>
              </a:buClr>
              <a:buSzPts val="1400"/>
              <a:buFont typeface="Noto Symbol"/>
              <a:buChar char="▪"/>
              <a:defRPr/>
            </a:lvl6pPr>
            <a:lvl7pPr marL="3200400" lvl="6" indent="-317500" algn="l" rtl="0">
              <a:lnSpc>
                <a:spcPct val="100000"/>
              </a:lnSpc>
              <a:spcBef>
                <a:spcPts val="400"/>
              </a:spcBef>
              <a:spcAft>
                <a:spcPts val="0"/>
              </a:spcAft>
              <a:buClr>
                <a:schemeClr val="accent1"/>
              </a:buClr>
              <a:buSzPts val="1400"/>
              <a:buFont typeface="Noto Symbol"/>
              <a:buChar char="▪"/>
              <a:defRPr/>
            </a:lvl7pPr>
            <a:lvl8pPr marL="3657600" lvl="7" indent="-317500" algn="l" rtl="0">
              <a:lnSpc>
                <a:spcPct val="100000"/>
              </a:lnSpc>
              <a:spcBef>
                <a:spcPts val="400"/>
              </a:spcBef>
              <a:spcAft>
                <a:spcPts val="0"/>
              </a:spcAft>
              <a:buClr>
                <a:schemeClr val="accent1"/>
              </a:buClr>
              <a:buSzPts val="1400"/>
              <a:buFont typeface="Noto Symbol"/>
              <a:buChar char="▪"/>
              <a:defRPr/>
            </a:lvl8pPr>
            <a:lvl9pPr marL="4114800" lvl="8" indent="-317500" algn="l" rtl="0">
              <a:lnSpc>
                <a:spcPct val="100000"/>
              </a:lnSpc>
              <a:spcBef>
                <a:spcPts val="400"/>
              </a:spcBef>
              <a:spcAft>
                <a:spcPts val="0"/>
              </a:spcAft>
              <a:buClr>
                <a:schemeClr val="accent1"/>
              </a:buClr>
              <a:buSzPts val="1400"/>
              <a:buFont typeface="Noto Symbol"/>
              <a:buChar char="▪"/>
              <a:defRPr/>
            </a:lvl9pPr>
          </a:lstStyle>
          <a:p>
            <a:endParaRPr/>
          </a:p>
        </p:txBody>
      </p:sp>
      <p:sp>
        <p:nvSpPr>
          <p:cNvPr id="28" name="Google Shape;28;p4"/>
          <p:cNvSpPr txBox="1">
            <a:spLocks noGrp="1"/>
          </p:cNvSpPr>
          <p:nvPr>
            <p:ph type="dt" idx="10"/>
          </p:nvPr>
        </p:nvSpPr>
        <p:spPr>
          <a:xfrm>
            <a:off x="457200" y="6243637"/>
            <a:ext cx="2133600" cy="457200"/>
          </a:xfrm>
          <a:prstGeom prst="rect">
            <a:avLst/>
          </a:prstGeom>
          <a:noFill/>
          <a:ln>
            <a:noFill/>
          </a:ln>
        </p:spPr>
        <p:txBody>
          <a:bodyPr spcFirstLastPara="1" wrap="square" lIns="91425" tIns="91425" rIns="91425" bIns="91425" anchor="b" anchorCtr="0">
            <a:noAutofit/>
          </a:bodyPr>
          <a:lstStyle>
            <a:lvl1pPr marL="0" marR="0" lvl="0" indent="-88900" algn="l" rtl="0">
              <a:lnSpc>
                <a:spcPct val="100000"/>
              </a:lnSpc>
              <a:spcBef>
                <a:spcPts val="0"/>
              </a:spcBef>
              <a:spcAft>
                <a:spcPts val="0"/>
              </a:spcAft>
              <a:buSzPts val="1400"/>
              <a:buChar char="●"/>
              <a:defRPr/>
            </a:lvl1pPr>
            <a:lvl2pPr marL="457200" marR="0" lvl="1" indent="-88900" algn="l" rtl="0">
              <a:lnSpc>
                <a:spcPct val="100000"/>
              </a:lnSpc>
              <a:spcBef>
                <a:spcPts val="0"/>
              </a:spcBef>
              <a:spcAft>
                <a:spcPts val="0"/>
              </a:spcAft>
              <a:buSzPts val="1400"/>
              <a:buChar char="○"/>
              <a:defRPr/>
            </a:lvl2pPr>
            <a:lvl3pPr marL="914400" marR="0" lvl="2" indent="-88900" algn="l" rtl="0">
              <a:lnSpc>
                <a:spcPct val="100000"/>
              </a:lnSpc>
              <a:spcBef>
                <a:spcPts val="0"/>
              </a:spcBef>
              <a:spcAft>
                <a:spcPts val="0"/>
              </a:spcAft>
              <a:buSzPts val="1400"/>
              <a:buChar char="■"/>
              <a:defRPr/>
            </a:lvl3pPr>
            <a:lvl4pPr marL="1371600" marR="0" lvl="3" indent="-88900" algn="l" rtl="0">
              <a:lnSpc>
                <a:spcPct val="100000"/>
              </a:lnSpc>
              <a:spcBef>
                <a:spcPts val="0"/>
              </a:spcBef>
              <a:spcAft>
                <a:spcPts val="0"/>
              </a:spcAft>
              <a:buSzPts val="1400"/>
              <a:buChar char="●"/>
              <a:defRPr/>
            </a:lvl4pPr>
            <a:lvl5pPr marL="1828800" marR="0" lvl="4" indent="-88900" algn="l" rtl="0">
              <a:lnSpc>
                <a:spcPct val="100000"/>
              </a:lnSpc>
              <a:spcBef>
                <a:spcPts val="0"/>
              </a:spcBef>
              <a:spcAft>
                <a:spcPts val="0"/>
              </a:spcAft>
              <a:buSzPts val="1400"/>
              <a:buChar char="○"/>
              <a:defRPr/>
            </a:lvl5pPr>
            <a:lvl6pPr marL="2286000" marR="0" lvl="5" indent="-88900" algn="l" rtl="0">
              <a:lnSpc>
                <a:spcPct val="100000"/>
              </a:lnSpc>
              <a:spcBef>
                <a:spcPts val="0"/>
              </a:spcBef>
              <a:spcAft>
                <a:spcPts val="0"/>
              </a:spcAft>
              <a:buSzPts val="1400"/>
              <a:buChar char="■"/>
              <a:defRPr/>
            </a:lvl6pPr>
            <a:lvl7pPr marL="3200400" marR="0" lvl="6" indent="-88900" algn="l" rtl="0">
              <a:lnSpc>
                <a:spcPct val="100000"/>
              </a:lnSpc>
              <a:spcBef>
                <a:spcPts val="0"/>
              </a:spcBef>
              <a:spcAft>
                <a:spcPts val="0"/>
              </a:spcAft>
              <a:buSzPts val="1400"/>
              <a:buChar char="●"/>
              <a:defRPr/>
            </a:lvl7pPr>
            <a:lvl8pPr marL="4572000" marR="0" lvl="7" indent="-88900" algn="l" rtl="0">
              <a:lnSpc>
                <a:spcPct val="100000"/>
              </a:lnSpc>
              <a:spcBef>
                <a:spcPts val="0"/>
              </a:spcBef>
              <a:spcAft>
                <a:spcPts val="0"/>
              </a:spcAft>
              <a:buSzPts val="1400"/>
              <a:buChar char="○"/>
              <a:defRPr/>
            </a:lvl8pPr>
            <a:lvl9pPr marL="6400800" marR="0" lvl="8" indent="-88900" algn="l" rtl="0">
              <a:lnSpc>
                <a:spcPct val="100000"/>
              </a:lnSpc>
              <a:spcBef>
                <a:spcPts val="0"/>
              </a:spcBef>
              <a:spcAft>
                <a:spcPts val="0"/>
              </a:spcAft>
              <a:buSzPts val="1400"/>
              <a:buChar char="■"/>
              <a:defRPr/>
            </a:lvl9pPr>
          </a:lstStyle>
          <a:p>
            <a:endParaRPr/>
          </a:p>
        </p:txBody>
      </p:sp>
      <p:sp>
        <p:nvSpPr>
          <p:cNvPr id="29" name="Google Shape;29;p4"/>
          <p:cNvSpPr txBox="1">
            <a:spLocks noGrp="1"/>
          </p:cNvSpPr>
          <p:nvPr>
            <p:ph type="ftr" idx="11"/>
          </p:nvPr>
        </p:nvSpPr>
        <p:spPr>
          <a:xfrm>
            <a:off x="3124200" y="6248400"/>
            <a:ext cx="2895600" cy="457200"/>
          </a:xfrm>
          <a:prstGeom prst="rect">
            <a:avLst/>
          </a:prstGeom>
          <a:noFill/>
          <a:ln>
            <a:noFill/>
          </a:ln>
        </p:spPr>
        <p:txBody>
          <a:bodyPr spcFirstLastPara="1" wrap="square" lIns="91425" tIns="91425" rIns="91425" bIns="91425" anchor="b" anchorCtr="0">
            <a:noAutofit/>
          </a:bodyPr>
          <a:lstStyle>
            <a:lvl1pPr marL="0" marR="0" lvl="0" indent="-88900" algn="ctr" rtl="0">
              <a:lnSpc>
                <a:spcPct val="100000"/>
              </a:lnSpc>
              <a:spcBef>
                <a:spcPts val="0"/>
              </a:spcBef>
              <a:spcAft>
                <a:spcPts val="0"/>
              </a:spcAft>
              <a:buSzPts val="1400"/>
              <a:buChar char="●"/>
              <a:defRPr/>
            </a:lvl1pPr>
            <a:lvl2pPr marL="457200" marR="0" lvl="1" indent="-88900" algn="l" rtl="0">
              <a:lnSpc>
                <a:spcPct val="100000"/>
              </a:lnSpc>
              <a:spcBef>
                <a:spcPts val="0"/>
              </a:spcBef>
              <a:spcAft>
                <a:spcPts val="0"/>
              </a:spcAft>
              <a:buSzPts val="1400"/>
              <a:buChar char="○"/>
              <a:defRPr/>
            </a:lvl2pPr>
            <a:lvl3pPr marL="914400" marR="0" lvl="2" indent="-88900" algn="l" rtl="0">
              <a:lnSpc>
                <a:spcPct val="100000"/>
              </a:lnSpc>
              <a:spcBef>
                <a:spcPts val="0"/>
              </a:spcBef>
              <a:spcAft>
                <a:spcPts val="0"/>
              </a:spcAft>
              <a:buSzPts val="1400"/>
              <a:buChar char="■"/>
              <a:defRPr/>
            </a:lvl3pPr>
            <a:lvl4pPr marL="1371600" marR="0" lvl="3" indent="-88900" algn="l" rtl="0">
              <a:lnSpc>
                <a:spcPct val="100000"/>
              </a:lnSpc>
              <a:spcBef>
                <a:spcPts val="0"/>
              </a:spcBef>
              <a:spcAft>
                <a:spcPts val="0"/>
              </a:spcAft>
              <a:buSzPts val="1400"/>
              <a:buChar char="●"/>
              <a:defRPr/>
            </a:lvl4pPr>
            <a:lvl5pPr marL="1828800" marR="0" lvl="4" indent="-88900" algn="l" rtl="0">
              <a:lnSpc>
                <a:spcPct val="100000"/>
              </a:lnSpc>
              <a:spcBef>
                <a:spcPts val="0"/>
              </a:spcBef>
              <a:spcAft>
                <a:spcPts val="0"/>
              </a:spcAft>
              <a:buSzPts val="1400"/>
              <a:buChar char="○"/>
              <a:defRPr/>
            </a:lvl5pPr>
            <a:lvl6pPr marL="2286000" marR="0" lvl="5" indent="-88900" algn="l" rtl="0">
              <a:lnSpc>
                <a:spcPct val="100000"/>
              </a:lnSpc>
              <a:spcBef>
                <a:spcPts val="0"/>
              </a:spcBef>
              <a:spcAft>
                <a:spcPts val="0"/>
              </a:spcAft>
              <a:buSzPts val="1400"/>
              <a:buChar char="■"/>
              <a:defRPr/>
            </a:lvl6pPr>
            <a:lvl7pPr marL="3200400" marR="0" lvl="6" indent="-88900" algn="l" rtl="0">
              <a:lnSpc>
                <a:spcPct val="100000"/>
              </a:lnSpc>
              <a:spcBef>
                <a:spcPts val="0"/>
              </a:spcBef>
              <a:spcAft>
                <a:spcPts val="0"/>
              </a:spcAft>
              <a:buSzPts val="1400"/>
              <a:buChar char="●"/>
              <a:defRPr/>
            </a:lvl7pPr>
            <a:lvl8pPr marL="4572000" marR="0" lvl="7" indent="-88900" algn="l" rtl="0">
              <a:lnSpc>
                <a:spcPct val="100000"/>
              </a:lnSpc>
              <a:spcBef>
                <a:spcPts val="0"/>
              </a:spcBef>
              <a:spcAft>
                <a:spcPts val="0"/>
              </a:spcAft>
              <a:buSzPts val="1400"/>
              <a:buChar char="○"/>
              <a:defRPr/>
            </a:lvl8pPr>
            <a:lvl9pPr marL="6400800" marR="0" lvl="8" indent="-88900" algn="l" rtl="0">
              <a:lnSpc>
                <a:spcPct val="100000"/>
              </a:lnSpc>
              <a:spcBef>
                <a:spcPts val="0"/>
              </a:spcBef>
              <a:spcAft>
                <a:spcPts val="0"/>
              </a:spcAft>
              <a:buSzPts val="1400"/>
              <a:buChar char="■"/>
              <a:defRPr/>
            </a:lvl9pPr>
          </a:lstStyle>
          <a:p>
            <a:endParaRPr/>
          </a:p>
        </p:txBody>
      </p:sp>
      <p:sp>
        <p:nvSpPr>
          <p:cNvPr id="30" name="Google Shape;30;p4"/>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None/>
              <a:defRPr sz="1200" b="0" i="0" u="none" strike="noStrike" cap="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None/>
              <a:defRPr sz="1200" b="0" i="0" u="none" strike="noStrike" cap="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None/>
              <a:defRPr sz="1200" b="0" i="0" u="none" strike="noStrike" cap="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None/>
              <a:defRPr sz="1200" b="0" i="0" u="none" strike="noStrike" cap="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None/>
              <a:defRPr sz="1200" b="0" i="0" u="none" strike="noStrike" cap="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None/>
              <a:defRPr sz="1200" b="0" i="0" u="none" strike="noStrike" cap="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None/>
              <a:defRPr sz="1200" b="0" i="0" u="none" strike="noStrike" cap="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None/>
              <a:defRPr sz="1200" b="0" i="0" u="none" strike="noStrike" cap="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7812"/>
            <a:ext cx="8229600" cy="1139825"/>
          </a:xfrm>
          <a:prstGeom prst="rect">
            <a:avLst/>
          </a:prstGeom>
          <a:noFill/>
          <a:ln>
            <a:noFill/>
          </a:ln>
        </p:spPr>
        <p:txBody>
          <a:bodyPr spcFirstLastPara="1" wrap="square" lIns="91425" tIns="91425" rIns="91425" bIns="91425" anchor="t" anchorCtr="0">
            <a:noAutofit/>
          </a:bodyPr>
          <a:lstStyle>
            <a:lvl1pPr marL="0" marR="0" lvl="0" indent="-88900" algn="l" rtl="0">
              <a:lnSpc>
                <a:spcPct val="100000"/>
              </a:lnSpc>
              <a:spcBef>
                <a:spcPts val="0"/>
              </a:spcBef>
              <a:spcAft>
                <a:spcPts val="0"/>
              </a:spcAft>
              <a:buSzPts val="1400"/>
              <a:buChar char="●"/>
              <a:defRPr/>
            </a:lvl1pPr>
            <a:lvl2pPr marL="0" marR="0" lvl="1" indent="-88900" algn="l" rtl="0">
              <a:lnSpc>
                <a:spcPct val="100000"/>
              </a:lnSpc>
              <a:spcBef>
                <a:spcPts val="0"/>
              </a:spcBef>
              <a:spcAft>
                <a:spcPts val="0"/>
              </a:spcAft>
              <a:buSzPts val="1400"/>
              <a:buChar char="○"/>
              <a:defRPr/>
            </a:lvl2pPr>
            <a:lvl3pPr marL="0" marR="0" lvl="2" indent="-88900" algn="l" rtl="0">
              <a:lnSpc>
                <a:spcPct val="100000"/>
              </a:lnSpc>
              <a:spcBef>
                <a:spcPts val="0"/>
              </a:spcBef>
              <a:spcAft>
                <a:spcPts val="0"/>
              </a:spcAft>
              <a:buSzPts val="1400"/>
              <a:buChar char="■"/>
              <a:defRPr/>
            </a:lvl3pPr>
            <a:lvl4pPr marL="0" marR="0" lvl="3" indent="-88900" algn="l" rtl="0">
              <a:lnSpc>
                <a:spcPct val="100000"/>
              </a:lnSpc>
              <a:spcBef>
                <a:spcPts val="0"/>
              </a:spcBef>
              <a:spcAft>
                <a:spcPts val="0"/>
              </a:spcAft>
              <a:buSzPts val="1400"/>
              <a:buChar char="●"/>
              <a:defRPr/>
            </a:lvl4pPr>
            <a:lvl5pPr marL="0" marR="0" lvl="4" indent="-88900" algn="l" rtl="0">
              <a:lnSpc>
                <a:spcPct val="100000"/>
              </a:lnSpc>
              <a:spcBef>
                <a:spcPts val="0"/>
              </a:spcBef>
              <a:spcAft>
                <a:spcPts val="0"/>
              </a:spcAft>
              <a:buSzPts val="1400"/>
              <a:buChar char="○"/>
              <a:defRPr/>
            </a:lvl5pPr>
            <a:lvl6pPr marL="0" marR="0" lvl="5" indent="-88900" algn="l" rtl="0">
              <a:lnSpc>
                <a:spcPct val="100000"/>
              </a:lnSpc>
              <a:spcBef>
                <a:spcPts val="0"/>
              </a:spcBef>
              <a:spcAft>
                <a:spcPts val="0"/>
              </a:spcAft>
              <a:buSzPts val="1400"/>
              <a:buChar char="■"/>
              <a:defRPr/>
            </a:lvl6pPr>
            <a:lvl7pPr marL="0" marR="0" lvl="6" indent="-88900" algn="l" rtl="0">
              <a:lnSpc>
                <a:spcPct val="100000"/>
              </a:lnSpc>
              <a:spcBef>
                <a:spcPts val="0"/>
              </a:spcBef>
              <a:spcAft>
                <a:spcPts val="0"/>
              </a:spcAft>
              <a:buSzPts val="1400"/>
              <a:buChar char="●"/>
              <a:defRPr/>
            </a:lvl7pPr>
            <a:lvl8pPr marL="0" marR="0" lvl="7" indent="-88900" algn="l" rtl="0">
              <a:lnSpc>
                <a:spcPct val="100000"/>
              </a:lnSpc>
              <a:spcBef>
                <a:spcPts val="0"/>
              </a:spcBef>
              <a:spcAft>
                <a:spcPts val="0"/>
              </a:spcAft>
              <a:buSzPts val="1400"/>
              <a:buChar char="○"/>
              <a:defRPr/>
            </a:lvl8pPr>
            <a:lvl9pPr marL="0" marR="0" lvl="8" indent="-88900" algn="l" rtl="0">
              <a:lnSpc>
                <a:spcPct val="100000"/>
              </a:lnSpc>
              <a:spcBef>
                <a:spcPts val="0"/>
              </a:spcBef>
              <a:spcAft>
                <a:spcPts val="0"/>
              </a:spcAft>
              <a:buSzPts val="1400"/>
              <a:buChar char="■"/>
              <a:defRPr/>
            </a:lvl9pPr>
          </a:lstStyle>
          <a:p>
            <a:endParaRPr/>
          </a:p>
        </p:txBody>
      </p:sp>
      <p:sp>
        <p:nvSpPr>
          <p:cNvPr id="7" name="Google Shape;7;p1"/>
          <p:cNvSpPr txBox="1">
            <a:spLocks noGrp="1"/>
          </p:cNvSpPr>
          <p:nvPr>
            <p:ph type="body" idx="1"/>
          </p:nvPr>
        </p:nvSpPr>
        <p:spPr>
          <a:xfrm>
            <a:off x="457200" y="1600200"/>
            <a:ext cx="8229600" cy="4530725"/>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600"/>
              </a:spcBef>
              <a:spcAft>
                <a:spcPts val="0"/>
              </a:spcAft>
              <a:buClr>
                <a:schemeClr val="accent1"/>
              </a:buClr>
              <a:buSzPts val="1400"/>
              <a:buFont typeface="Noto Symbol"/>
              <a:buChar char="■"/>
              <a:defRPr/>
            </a:lvl1pPr>
            <a:lvl2pPr marL="914400" marR="0" lvl="1" indent="-317500" algn="l" rtl="0">
              <a:lnSpc>
                <a:spcPct val="100000"/>
              </a:lnSpc>
              <a:spcBef>
                <a:spcPts val="520"/>
              </a:spcBef>
              <a:spcAft>
                <a:spcPts val="0"/>
              </a:spcAft>
              <a:buClr>
                <a:schemeClr val="accent2"/>
              </a:buClr>
              <a:buSzPts val="1400"/>
              <a:buFont typeface="Noto Symbol"/>
              <a:buChar char="❑"/>
              <a:defRPr/>
            </a:lvl2pPr>
            <a:lvl3pPr marL="1371600" marR="0" lvl="2" indent="-317500" algn="l" rtl="0">
              <a:lnSpc>
                <a:spcPct val="100000"/>
              </a:lnSpc>
              <a:spcBef>
                <a:spcPts val="440"/>
              </a:spcBef>
              <a:spcAft>
                <a:spcPts val="0"/>
              </a:spcAft>
              <a:buClr>
                <a:schemeClr val="accent1"/>
              </a:buClr>
              <a:buSzPts val="1400"/>
              <a:buFont typeface="Noto Symbol"/>
              <a:buChar char="■"/>
              <a:defRPr/>
            </a:lvl3pPr>
            <a:lvl4pPr marL="1828800" marR="0" lvl="3" indent="-317500" algn="l" rtl="0">
              <a:lnSpc>
                <a:spcPct val="100000"/>
              </a:lnSpc>
              <a:spcBef>
                <a:spcPts val="400"/>
              </a:spcBef>
              <a:spcAft>
                <a:spcPts val="0"/>
              </a:spcAft>
              <a:buClr>
                <a:schemeClr val="accent2"/>
              </a:buClr>
              <a:buSzPts val="1400"/>
              <a:buFont typeface="Noto Symbol"/>
              <a:buChar char="❑"/>
              <a:defRPr/>
            </a:lvl4pPr>
            <a:lvl5pPr marL="2286000" marR="0" lvl="4" indent="-317500" algn="l" rtl="0">
              <a:lnSpc>
                <a:spcPct val="100000"/>
              </a:lnSpc>
              <a:spcBef>
                <a:spcPts val="400"/>
              </a:spcBef>
              <a:spcAft>
                <a:spcPts val="0"/>
              </a:spcAft>
              <a:buClr>
                <a:schemeClr val="accent1"/>
              </a:buClr>
              <a:buSzPts val="1400"/>
              <a:buFont typeface="Noto Symbol"/>
              <a:buChar char="▪"/>
              <a:defRPr/>
            </a:lvl5pPr>
            <a:lvl6pPr marL="2743200" marR="0" lvl="5" indent="-317500" algn="l" rtl="0">
              <a:lnSpc>
                <a:spcPct val="100000"/>
              </a:lnSpc>
              <a:spcBef>
                <a:spcPts val="400"/>
              </a:spcBef>
              <a:spcAft>
                <a:spcPts val="0"/>
              </a:spcAft>
              <a:buClr>
                <a:schemeClr val="accent1"/>
              </a:buClr>
              <a:buSzPts val="1400"/>
              <a:buFont typeface="Noto Symbol"/>
              <a:buChar char="▪"/>
              <a:defRPr/>
            </a:lvl6pPr>
            <a:lvl7pPr marL="3200400" marR="0" lvl="6" indent="-317500" algn="l" rtl="0">
              <a:lnSpc>
                <a:spcPct val="100000"/>
              </a:lnSpc>
              <a:spcBef>
                <a:spcPts val="400"/>
              </a:spcBef>
              <a:spcAft>
                <a:spcPts val="0"/>
              </a:spcAft>
              <a:buClr>
                <a:schemeClr val="accent1"/>
              </a:buClr>
              <a:buSzPts val="1400"/>
              <a:buFont typeface="Noto Symbol"/>
              <a:buChar char="▪"/>
              <a:defRPr/>
            </a:lvl7pPr>
            <a:lvl8pPr marL="3657600" marR="0" lvl="7" indent="-317500" algn="l" rtl="0">
              <a:lnSpc>
                <a:spcPct val="100000"/>
              </a:lnSpc>
              <a:spcBef>
                <a:spcPts val="400"/>
              </a:spcBef>
              <a:spcAft>
                <a:spcPts val="0"/>
              </a:spcAft>
              <a:buClr>
                <a:schemeClr val="accent1"/>
              </a:buClr>
              <a:buSzPts val="1400"/>
              <a:buFont typeface="Noto Symbol"/>
              <a:buChar char="▪"/>
              <a:defRPr/>
            </a:lvl8pPr>
            <a:lvl9pPr marL="4114800" marR="0" lvl="8" indent="-317500" algn="l" rtl="0">
              <a:lnSpc>
                <a:spcPct val="100000"/>
              </a:lnSpc>
              <a:spcBef>
                <a:spcPts val="400"/>
              </a:spcBef>
              <a:spcAft>
                <a:spcPts val="0"/>
              </a:spcAft>
              <a:buClr>
                <a:schemeClr val="accent1"/>
              </a:buClr>
              <a:buSzPts val="1400"/>
              <a:buFont typeface="Noto Symbol"/>
              <a:buChar char="▪"/>
              <a:defRPr/>
            </a:lvl9pPr>
          </a:lstStyle>
          <a:p>
            <a:endParaRPr/>
          </a:p>
        </p:txBody>
      </p:sp>
      <p:sp>
        <p:nvSpPr>
          <p:cNvPr id="8" name="Google Shape;8;p1"/>
          <p:cNvSpPr txBox="1">
            <a:spLocks noGrp="1"/>
          </p:cNvSpPr>
          <p:nvPr>
            <p:ph type="dt" idx="10"/>
          </p:nvPr>
        </p:nvSpPr>
        <p:spPr>
          <a:xfrm>
            <a:off x="457200" y="6243637"/>
            <a:ext cx="2133600" cy="457200"/>
          </a:xfrm>
          <a:prstGeom prst="rect">
            <a:avLst/>
          </a:prstGeom>
          <a:noFill/>
          <a:ln>
            <a:noFill/>
          </a:ln>
        </p:spPr>
        <p:txBody>
          <a:bodyPr spcFirstLastPara="1" wrap="square" lIns="91425" tIns="91425" rIns="91425" bIns="91425" anchor="b" anchorCtr="0">
            <a:noAutofit/>
          </a:bodyPr>
          <a:lstStyle>
            <a:lvl1pPr marL="0" marR="0" lvl="0" indent="-88900" algn="l" rtl="0">
              <a:lnSpc>
                <a:spcPct val="100000"/>
              </a:lnSpc>
              <a:spcBef>
                <a:spcPts val="0"/>
              </a:spcBef>
              <a:spcAft>
                <a:spcPts val="0"/>
              </a:spcAft>
              <a:buSzPts val="1400"/>
              <a:buChar char="●"/>
              <a:defRPr/>
            </a:lvl1pPr>
            <a:lvl2pPr marL="457200" marR="0" lvl="1" indent="-88900" algn="l" rtl="0">
              <a:lnSpc>
                <a:spcPct val="100000"/>
              </a:lnSpc>
              <a:spcBef>
                <a:spcPts val="0"/>
              </a:spcBef>
              <a:spcAft>
                <a:spcPts val="0"/>
              </a:spcAft>
              <a:buSzPts val="1400"/>
              <a:buChar char="○"/>
              <a:defRPr/>
            </a:lvl2pPr>
            <a:lvl3pPr marL="914400" marR="0" lvl="2" indent="-88900" algn="l" rtl="0">
              <a:lnSpc>
                <a:spcPct val="100000"/>
              </a:lnSpc>
              <a:spcBef>
                <a:spcPts val="0"/>
              </a:spcBef>
              <a:spcAft>
                <a:spcPts val="0"/>
              </a:spcAft>
              <a:buSzPts val="1400"/>
              <a:buChar char="■"/>
              <a:defRPr/>
            </a:lvl3pPr>
            <a:lvl4pPr marL="1371600" marR="0" lvl="3" indent="-88900" algn="l" rtl="0">
              <a:lnSpc>
                <a:spcPct val="100000"/>
              </a:lnSpc>
              <a:spcBef>
                <a:spcPts val="0"/>
              </a:spcBef>
              <a:spcAft>
                <a:spcPts val="0"/>
              </a:spcAft>
              <a:buSzPts val="1400"/>
              <a:buChar char="●"/>
              <a:defRPr/>
            </a:lvl4pPr>
            <a:lvl5pPr marL="1828800" marR="0" lvl="4" indent="-88900" algn="l" rtl="0">
              <a:lnSpc>
                <a:spcPct val="100000"/>
              </a:lnSpc>
              <a:spcBef>
                <a:spcPts val="0"/>
              </a:spcBef>
              <a:spcAft>
                <a:spcPts val="0"/>
              </a:spcAft>
              <a:buSzPts val="1400"/>
              <a:buChar char="○"/>
              <a:defRPr/>
            </a:lvl5pPr>
            <a:lvl6pPr marL="2286000" marR="0" lvl="5" indent="-88900" algn="l" rtl="0">
              <a:lnSpc>
                <a:spcPct val="100000"/>
              </a:lnSpc>
              <a:spcBef>
                <a:spcPts val="0"/>
              </a:spcBef>
              <a:spcAft>
                <a:spcPts val="0"/>
              </a:spcAft>
              <a:buSzPts val="1400"/>
              <a:buChar char="■"/>
              <a:defRPr/>
            </a:lvl6pPr>
            <a:lvl7pPr marL="3200400" marR="0" lvl="6" indent="-88900" algn="l" rtl="0">
              <a:lnSpc>
                <a:spcPct val="100000"/>
              </a:lnSpc>
              <a:spcBef>
                <a:spcPts val="0"/>
              </a:spcBef>
              <a:spcAft>
                <a:spcPts val="0"/>
              </a:spcAft>
              <a:buSzPts val="1400"/>
              <a:buChar char="●"/>
              <a:defRPr/>
            </a:lvl7pPr>
            <a:lvl8pPr marL="4572000" marR="0" lvl="7" indent="-88900" algn="l" rtl="0">
              <a:lnSpc>
                <a:spcPct val="100000"/>
              </a:lnSpc>
              <a:spcBef>
                <a:spcPts val="0"/>
              </a:spcBef>
              <a:spcAft>
                <a:spcPts val="0"/>
              </a:spcAft>
              <a:buSzPts val="1400"/>
              <a:buChar char="○"/>
              <a:defRPr/>
            </a:lvl8pPr>
            <a:lvl9pPr marL="6400800" marR="0" lvl="8" indent="-88900" algn="l" rtl="0">
              <a:lnSpc>
                <a:spcPct val="100000"/>
              </a:lnSpc>
              <a:spcBef>
                <a:spcPts val="0"/>
              </a:spcBef>
              <a:spcAft>
                <a:spcPts val="0"/>
              </a:spcAft>
              <a:buSzPts val="1400"/>
              <a:buChar char="■"/>
              <a:defRPr/>
            </a:lvl9pPr>
          </a:lstStyle>
          <a:p>
            <a:endParaRPr/>
          </a:p>
        </p:txBody>
      </p:sp>
      <p:sp>
        <p:nvSpPr>
          <p:cNvPr id="9" name="Google Shape;9;p1"/>
          <p:cNvSpPr txBox="1">
            <a:spLocks noGrp="1"/>
          </p:cNvSpPr>
          <p:nvPr>
            <p:ph type="ftr" idx="11"/>
          </p:nvPr>
        </p:nvSpPr>
        <p:spPr>
          <a:xfrm>
            <a:off x="3124200" y="6248400"/>
            <a:ext cx="2895600" cy="457200"/>
          </a:xfrm>
          <a:prstGeom prst="rect">
            <a:avLst/>
          </a:prstGeom>
          <a:noFill/>
          <a:ln>
            <a:noFill/>
          </a:ln>
        </p:spPr>
        <p:txBody>
          <a:bodyPr spcFirstLastPara="1" wrap="square" lIns="91425" tIns="91425" rIns="91425" bIns="91425" anchor="b" anchorCtr="0">
            <a:noAutofit/>
          </a:bodyPr>
          <a:lstStyle>
            <a:lvl1pPr marL="0" marR="0" lvl="0" indent="-88900" algn="ctr" rtl="0">
              <a:lnSpc>
                <a:spcPct val="100000"/>
              </a:lnSpc>
              <a:spcBef>
                <a:spcPts val="0"/>
              </a:spcBef>
              <a:spcAft>
                <a:spcPts val="0"/>
              </a:spcAft>
              <a:buSzPts val="1400"/>
              <a:buChar char="●"/>
              <a:defRPr/>
            </a:lvl1pPr>
            <a:lvl2pPr marL="457200" marR="0" lvl="1" indent="-88900" algn="l" rtl="0">
              <a:lnSpc>
                <a:spcPct val="100000"/>
              </a:lnSpc>
              <a:spcBef>
                <a:spcPts val="0"/>
              </a:spcBef>
              <a:spcAft>
                <a:spcPts val="0"/>
              </a:spcAft>
              <a:buSzPts val="1400"/>
              <a:buChar char="○"/>
              <a:defRPr/>
            </a:lvl2pPr>
            <a:lvl3pPr marL="914400" marR="0" lvl="2" indent="-88900" algn="l" rtl="0">
              <a:lnSpc>
                <a:spcPct val="100000"/>
              </a:lnSpc>
              <a:spcBef>
                <a:spcPts val="0"/>
              </a:spcBef>
              <a:spcAft>
                <a:spcPts val="0"/>
              </a:spcAft>
              <a:buSzPts val="1400"/>
              <a:buChar char="■"/>
              <a:defRPr/>
            </a:lvl3pPr>
            <a:lvl4pPr marL="1371600" marR="0" lvl="3" indent="-88900" algn="l" rtl="0">
              <a:lnSpc>
                <a:spcPct val="100000"/>
              </a:lnSpc>
              <a:spcBef>
                <a:spcPts val="0"/>
              </a:spcBef>
              <a:spcAft>
                <a:spcPts val="0"/>
              </a:spcAft>
              <a:buSzPts val="1400"/>
              <a:buChar char="●"/>
              <a:defRPr/>
            </a:lvl4pPr>
            <a:lvl5pPr marL="1828800" marR="0" lvl="4" indent="-88900" algn="l" rtl="0">
              <a:lnSpc>
                <a:spcPct val="100000"/>
              </a:lnSpc>
              <a:spcBef>
                <a:spcPts val="0"/>
              </a:spcBef>
              <a:spcAft>
                <a:spcPts val="0"/>
              </a:spcAft>
              <a:buSzPts val="1400"/>
              <a:buChar char="○"/>
              <a:defRPr/>
            </a:lvl5pPr>
            <a:lvl6pPr marL="2286000" marR="0" lvl="5" indent="-88900" algn="l" rtl="0">
              <a:lnSpc>
                <a:spcPct val="100000"/>
              </a:lnSpc>
              <a:spcBef>
                <a:spcPts val="0"/>
              </a:spcBef>
              <a:spcAft>
                <a:spcPts val="0"/>
              </a:spcAft>
              <a:buSzPts val="1400"/>
              <a:buChar char="■"/>
              <a:defRPr/>
            </a:lvl6pPr>
            <a:lvl7pPr marL="3200400" marR="0" lvl="6" indent="-88900" algn="l" rtl="0">
              <a:lnSpc>
                <a:spcPct val="100000"/>
              </a:lnSpc>
              <a:spcBef>
                <a:spcPts val="0"/>
              </a:spcBef>
              <a:spcAft>
                <a:spcPts val="0"/>
              </a:spcAft>
              <a:buSzPts val="1400"/>
              <a:buChar char="●"/>
              <a:defRPr/>
            </a:lvl7pPr>
            <a:lvl8pPr marL="4572000" marR="0" lvl="7" indent="-88900" algn="l" rtl="0">
              <a:lnSpc>
                <a:spcPct val="100000"/>
              </a:lnSpc>
              <a:spcBef>
                <a:spcPts val="0"/>
              </a:spcBef>
              <a:spcAft>
                <a:spcPts val="0"/>
              </a:spcAft>
              <a:buSzPts val="1400"/>
              <a:buChar char="○"/>
              <a:defRPr/>
            </a:lvl8pPr>
            <a:lvl9pPr marL="6400800" marR="0" lvl="8" indent="-88900" algn="l" rtl="0">
              <a:lnSpc>
                <a:spcPct val="100000"/>
              </a:lnSpc>
              <a:spcBef>
                <a:spcPts val="0"/>
              </a:spcBef>
              <a:spcAft>
                <a:spcPts val="0"/>
              </a:spcAft>
              <a:buSzPts val="1400"/>
              <a:buChar char="■"/>
              <a:defRPr/>
            </a:lvl9pPr>
          </a:lstStyle>
          <a:p>
            <a:endParaRPr/>
          </a:p>
        </p:txBody>
      </p:sp>
      <p:sp>
        <p:nvSpPr>
          <p:cNvPr id="10" name="Google Shape;10;p1"/>
          <p:cNvSpPr txBox="1">
            <a:spLocks noGrp="1"/>
          </p:cNvSpPr>
          <p:nvPr>
            <p:ph type="sldNum" idx="12"/>
          </p:nvPr>
        </p:nvSpPr>
        <p:spPr>
          <a:xfrm>
            <a:off x="6553200" y="6243637"/>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Font typeface="Garamond"/>
              <a:buNone/>
              <a:defRPr sz="1200" b="0" i="0" u="none" strike="noStrike" cap="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chemeClr val="dk1"/>
              </a:buClr>
              <a:buFont typeface="Garamond"/>
              <a:buNone/>
              <a:defRPr sz="1200" b="0" i="0" u="none" strike="noStrike" cap="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chemeClr val="dk1"/>
              </a:buClr>
              <a:buFont typeface="Garamond"/>
              <a:buNone/>
              <a:defRPr sz="1200" b="0" i="0" u="none" strike="noStrike" cap="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chemeClr val="dk1"/>
              </a:buClr>
              <a:buFont typeface="Garamond"/>
              <a:buNone/>
              <a:defRPr sz="1200" b="0" i="0" u="none" strike="noStrike" cap="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chemeClr val="dk1"/>
              </a:buClr>
              <a:buFont typeface="Garamond"/>
              <a:buNone/>
              <a:defRPr sz="1200" b="0" i="0" u="none" strike="noStrike" cap="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chemeClr val="dk1"/>
              </a:buClr>
              <a:buFont typeface="Garamond"/>
              <a:buNone/>
              <a:defRPr sz="1200" b="0" i="0" u="none" strike="noStrike" cap="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chemeClr val="dk1"/>
              </a:buClr>
              <a:buFont typeface="Garamond"/>
              <a:buNone/>
              <a:defRPr sz="1200" b="0" i="0" u="none" strike="noStrike" cap="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chemeClr val="dk1"/>
              </a:buClr>
              <a:buFont typeface="Garamond"/>
              <a:buNone/>
              <a:defRPr sz="1200" b="0" i="0" u="none" strike="noStrike" cap="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chemeClr val="dk1"/>
              </a:buClr>
              <a:buFont typeface="Garamond"/>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sp>
        <p:nvSpPr>
          <p:cNvPr id="11" name="Google Shape;11;p1"/>
          <p:cNvSpPr/>
          <p:nvPr/>
        </p:nvSpPr>
        <p:spPr>
          <a:xfrm>
            <a:off x="381000" y="228600"/>
            <a:ext cx="8229600" cy="609600"/>
          </a:xfrm>
          <a:custGeom>
            <a:avLst/>
            <a:gdLst/>
            <a:ahLst/>
            <a:cxnLst/>
            <a:rect l="l" t="t" r="r" b="b"/>
            <a:pathLst>
              <a:path w="1000" h="1000" extrusionOk="0">
                <a:moveTo>
                  <a:pt x="0" y="1000"/>
                </a:moveTo>
                <a:lnTo>
                  <a:pt x="0" y="0"/>
                </a:lnTo>
                <a:lnTo>
                  <a:pt x="1000" y="0"/>
                </a:lnTo>
              </a:path>
            </a:pathLst>
          </a:custGeom>
          <a:noFill/>
          <a:ln w="19050" cap="flat" cmpd="sng">
            <a:solidFill>
              <a:schemeClr val="accent1"/>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2" name="Google Shape;12;p1"/>
          <p:cNvCxnSpPr/>
          <p:nvPr/>
        </p:nvCxnSpPr>
        <p:spPr>
          <a:xfrm>
            <a:off x="457200" y="6172200"/>
            <a:ext cx="8229600" cy="0"/>
          </a:xfrm>
          <a:prstGeom prst="straightConnector1">
            <a:avLst/>
          </a:prstGeom>
          <a:noFill/>
          <a:ln w="19050" cap="flat" cmpd="sng">
            <a:solidFill>
              <a:schemeClr val="accent1"/>
            </a:solidFill>
            <a:prstDash val="solid"/>
            <a:miter lim="8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mc:AlternateContent xmlns:mc="http://schemas.openxmlformats.org/markup-compatibility/2006" xmlns:p14="http://schemas.microsoft.com/office/powerpoint/2010/main">
    <mc:Choice Requires="p14">
      <p:transition spd="slow">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art.yale.edu/"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hyperlink" Target="http://www.vatican.va/holy_father/special_features/hf_jp_ii_xxv_en.htm"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galactic.ink/sphere/"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hyperlink" Target="http://paletton.com/#uid=3000u0kNRyXbQuZsdzVWKrO+SlR"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www.lingscars.com/"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hyperlink" Target="https://www.avis.es/"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ctrTitle" idx="4294967295"/>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s-ES" sz="5000" b="0" i="0" u="none" strike="noStrike" cap="none" dirty="0">
                <a:solidFill>
                  <a:schemeClr val="dk2"/>
                </a:solidFill>
                <a:latin typeface="Garamond"/>
                <a:ea typeface="Garamond"/>
                <a:cs typeface="Garamond"/>
                <a:sym typeface="Garamond"/>
              </a:rPr>
              <a:t>Planificación</a:t>
            </a:r>
            <a:r>
              <a:rPr lang="en-US" sz="5000" b="0" i="0" u="none" strike="noStrike" cap="none" dirty="0">
                <a:solidFill>
                  <a:schemeClr val="dk2"/>
                </a:solidFill>
                <a:latin typeface="Garamond"/>
                <a:ea typeface="Garamond"/>
                <a:cs typeface="Garamond"/>
                <a:sym typeface="Garamond"/>
              </a:rPr>
              <a:t> de interfaces </a:t>
            </a:r>
            <a:r>
              <a:rPr lang="es-ES" sz="5000" b="0" i="0" u="none" strike="noStrike" cap="none" dirty="0">
                <a:solidFill>
                  <a:schemeClr val="dk2"/>
                </a:solidFill>
                <a:latin typeface="Garamond"/>
                <a:ea typeface="Garamond"/>
                <a:cs typeface="Garamond"/>
                <a:sym typeface="Garamond"/>
              </a:rPr>
              <a:t>gráficas</a:t>
            </a:r>
            <a:endParaRPr lang="es-ES" dirty="0"/>
          </a:p>
        </p:txBody>
      </p:sp>
      <p:sp>
        <p:nvSpPr>
          <p:cNvPr id="36" name="Google Shape;36;p5"/>
          <p:cNvSpPr txBox="1">
            <a:spLocks noGrp="1"/>
          </p:cNvSpPr>
          <p:nvPr>
            <p:ph type="subTitle" idx="4294967295"/>
          </p:nvPr>
        </p:nvSpPr>
        <p:spPr>
          <a:xfrm>
            <a:off x="1371600" y="3889375"/>
            <a:ext cx="6400800" cy="1754187"/>
          </a:xfrm>
          <a:prstGeom prst="rect">
            <a:avLst/>
          </a:prstGeom>
          <a:noFill/>
          <a:ln>
            <a:noFill/>
          </a:ln>
        </p:spPr>
        <p:txBody>
          <a:bodyPr spcFirstLastPara="1" wrap="square" lIns="91425" tIns="45700" rIns="91425" bIns="45700" anchor="t" anchorCtr="0">
            <a:noAutofit/>
          </a:bodyPr>
          <a:lstStyle/>
          <a:p>
            <a:pPr marL="342900" marR="0" lvl="0" indent="-219075" algn="l" rtl="0">
              <a:lnSpc>
                <a:spcPct val="100000"/>
              </a:lnSpc>
              <a:spcBef>
                <a:spcPts val="0"/>
              </a:spcBef>
              <a:spcAft>
                <a:spcPts val="0"/>
              </a:spcAft>
              <a:buClr>
                <a:schemeClr val="accent1"/>
              </a:buClr>
              <a:buSzPts val="1950"/>
              <a:buFont typeface="Noto Symbol"/>
              <a:buNone/>
            </a:pPr>
            <a:r>
              <a:rPr lang="es-ES" sz="3000" dirty="0">
                <a:solidFill>
                  <a:schemeClr val="dk1"/>
                </a:solidFill>
              </a:rPr>
              <a:t>Fundamentos</a:t>
            </a:r>
            <a:r>
              <a:rPr lang="en-US" sz="3000" dirty="0">
                <a:solidFill>
                  <a:schemeClr val="dk1"/>
                </a:solidFill>
              </a:rPr>
              <a:t> de la </a:t>
            </a:r>
            <a:r>
              <a:rPr lang="es-ES" sz="3000" dirty="0">
                <a:solidFill>
                  <a:schemeClr val="dk1"/>
                </a:solidFill>
              </a:rPr>
              <a:t>composición</a:t>
            </a:r>
            <a:endParaRPr lang="es-ES" sz="3000" b="0"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Fundamentos de la composición</a:t>
            </a:r>
            <a:endParaRPr/>
          </a:p>
        </p:txBody>
      </p:sp>
      <p:sp>
        <p:nvSpPr>
          <p:cNvPr id="84" name="Google Shape;84;p13"/>
          <p:cNvSpPr txBox="1">
            <a:spLocks noGrp="1"/>
          </p:cNvSpPr>
          <p:nvPr>
            <p:ph type="body" idx="4294967295"/>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accent1"/>
              </a:buClr>
              <a:buSzPts val="1560"/>
              <a:buFont typeface="Noto Symbol"/>
              <a:buChar char="■"/>
            </a:pPr>
            <a:r>
              <a:rPr lang="en-US" sz="2400" b="0" i="0" u="none" strike="noStrike" cap="none">
                <a:solidFill>
                  <a:schemeClr val="dk1"/>
                </a:solidFill>
                <a:latin typeface="Arial"/>
                <a:ea typeface="Arial"/>
                <a:cs typeface="Arial"/>
                <a:sym typeface="Arial"/>
              </a:rPr>
              <a:t>El diseñador ha de tener un profundo </a:t>
            </a:r>
            <a:r>
              <a:rPr lang="en-US" sz="2300" b="0" i="0" u="none" strike="noStrike" cap="none">
                <a:solidFill>
                  <a:schemeClr val="dk1"/>
                </a:solidFill>
                <a:latin typeface="Arial"/>
                <a:ea typeface="Arial"/>
                <a:cs typeface="Arial"/>
                <a:sym typeface="Arial"/>
              </a:rPr>
              <a:t>conocimiento</a:t>
            </a:r>
            <a:r>
              <a:rPr lang="en-US" sz="2400" b="0" i="0" u="none" strike="noStrike" cap="none">
                <a:solidFill>
                  <a:schemeClr val="dk1"/>
                </a:solidFill>
                <a:latin typeface="Arial"/>
                <a:ea typeface="Arial"/>
                <a:cs typeface="Arial"/>
                <a:sym typeface="Arial"/>
              </a:rPr>
              <a:t> de los factores que rigen el fenómeno de la percepción para poder establecer sus composiciones de un modo sólido y fundamentado. Algunos de estos factores son:</a:t>
            </a:r>
            <a:endParaRPr/>
          </a:p>
          <a:p>
            <a:pPr marL="669925" marR="0" lvl="1" indent="-327025" algn="l" rtl="0">
              <a:lnSpc>
                <a:spcPct val="90000"/>
              </a:lnSpc>
              <a:spcBef>
                <a:spcPts val="440"/>
              </a:spcBef>
              <a:spcAft>
                <a:spcPts val="0"/>
              </a:spcAft>
              <a:buClr>
                <a:schemeClr val="accent2"/>
              </a:buClr>
              <a:buSzPts val="1320"/>
              <a:buFont typeface="Noto Symbol"/>
              <a:buChar char="❑"/>
            </a:pPr>
            <a:r>
              <a:rPr lang="en-US" sz="2200" b="1" i="0" u="sng" strike="noStrike" cap="none">
                <a:solidFill>
                  <a:schemeClr val="dk1"/>
                </a:solidFill>
                <a:latin typeface="Arial"/>
                <a:ea typeface="Arial"/>
                <a:cs typeface="Arial"/>
                <a:sym typeface="Arial"/>
              </a:rPr>
              <a:t>Componentes psicosomáticos del sistema nervioso: </a:t>
            </a:r>
            <a:r>
              <a:rPr lang="en-US" sz="2200" b="0" i="0" u="none" strike="noStrike" cap="none">
                <a:solidFill>
                  <a:schemeClr val="dk1"/>
                </a:solidFill>
                <a:latin typeface="Arial"/>
                <a:ea typeface="Arial"/>
                <a:cs typeface="Arial"/>
                <a:sym typeface="Arial"/>
              </a:rPr>
              <a:t>nos facilitan el contacto visual con nuestro mensaje gráfico haciendo uso del mecanismo de percepción llamado vista. Con ella recogemos información visual (percibimos distintas formas, ubicaciones, longitudes de onda de un color, etc.) que luego nuestro cerebro interpreta como contornos, texturas, dimensiones, etc., dotándolas de un significado gráfico definido.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14"/>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Fundamentos de la composición</a:t>
            </a:r>
            <a:endParaRPr/>
          </a:p>
        </p:txBody>
      </p:sp>
      <p:sp>
        <p:nvSpPr>
          <p:cNvPr id="90" name="Google Shape;90;p14"/>
          <p:cNvSpPr txBox="1">
            <a:spLocks noGrp="1"/>
          </p:cNvSpPr>
          <p:nvPr>
            <p:ph type="body" idx="4294967295"/>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669925" marR="0" lvl="1" indent="-327024" algn="l" rtl="0">
              <a:lnSpc>
                <a:spcPct val="90000"/>
              </a:lnSpc>
              <a:spcBef>
                <a:spcPts val="0"/>
              </a:spcBef>
              <a:spcAft>
                <a:spcPts val="0"/>
              </a:spcAft>
              <a:buClr>
                <a:schemeClr val="accent2"/>
              </a:buClr>
              <a:buSzPts val="1380"/>
              <a:buFont typeface="Noto Symbol"/>
              <a:buChar char="❑"/>
            </a:pPr>
            <a:r>
              <a:rPr lang="en-US" sz="2300" b="1" i="0" u="sng" strike="noStrike" cap="none" dirty="0" err="1">
                <a:solidFill>
                  <a:schemeClr val="dk1"/>
                </a:solidFill>
                <a:latin typeface="Arial"/>
                <a:ea typeface="Arial"/>
                <a:cs typeface="Arial"/>
                <a:sym typeface="Arial"/>
              </a:rPr>
              <a:t>Componentes</a:t>
            </a:r>
            <a:r>
              <a:rPr lang="en-US" sz="2300" b="1" i="0" u="sng" strike="noStrike" cap="none" dirty="0">
                <a:solidFill>
                  <a:schemeClr val="dk1"/>
                </a:solidFill>
                <a:latin typeface="Arial"/>
                <a:ea typeface="Arial"/>
                <a:cs typeface="Arial"/>
                <a:sym typeface="Arial"/>
              </a:rPr>
              <a:t> de </a:t>
            </a:r>
            <a:r>
              <a:rPr lang="en-US" sz="2300" b="1" i="0" u="sng" strike="noStrike" cap="none" dirty="0" err="1">
                <a:solidFill>
                  <a:schemeClr val="dk1"/>
                </a:solidFill>
                <a:latin typeface="Arial"/>
                <a:ea typeface="Arial"/>
                <a:cs typeface="Arial"/>
                <a:sym typeface="Arial"/>
              </a:rPr>
              <a:t>tipo</a:t>
            </a:r>
            <a:r>
              <a:rPr lang="en-US" sz="2300" b="1" i="0" u="sng" strike="noStrike" cap="none" dirty="0">
                <a:solidFill>
                  <a:schemeClr val="dk1"/>
                </a:solidFill>
                <a:latin typeface="Arial"/>
                <a:ea typeface="Arial"/>
                <a:cs typeface="Arial"/>
                <a:sym typeface="Arial"/>
              </a:rPr>
              <a:t> cultural: </a:t>
            </a:r>
            <a:r>
              <a:rPr lang="en-US" sz="2300" b="0" i="0" u="none" strike="noStrike" cap="none" dirty="0" err="1">
                <a:solidFill>
                  <a:schemeClr val="dk1"/>
                </a:solidFill>
                <a:latin typeface="Arial"/>
                <a:ea typeface="Arial"/>
                <a:cs typeface="Arial"/>
                <a:sym typeface="Arial"/>
              </a:rPr>
              <a:t>influyen</a:t>
            </a:r>
            <a:r>
              <a:rPr lang="en-US" sz="2300" b="0" i="0" u="none" strike="noStrike" cap="none" dirty="0">
                <a:solidFill>
                  <a:schemeClr val="dk1"/>
                </a:solidFill>
                <a:latin typeface="Arial"/>
                <a:ea typeface="Arial"/>
                <a:cs typeface="Arial"/>
                <a:sym typeface="Arial"/>
              </a:rPr>
              <a:t> </a:t>
            </a:r>
            <a:r>
              <a:rPr lang="en-US" sz="2300" b="0" i="0" u="none" strike="noStrike" cap="none" dirty="0" err="1">
                <a:solidFill>
                  <a:schemeClr val="dk1"/>
                </a:solidFill>
                <a:latin typeface="Arial"/>
                <a:ea typeface="Arial"/>
                <a:cs typeface="Arial"/>
                <a:sym typeface="Arial"/>
              </a:rPr>
              <a:t>en</a:t>
            </a:r>
            <a:r>
              <a:rPr lang="en-US" sz="2300" b="0" i="0" u="none" strike="noStrike" cap="none" dirty="0">
                <a:solidFill>
                  <a:schemeClr val="dk1"/>
                </a:solidFill>
                <a:latin typeface="Arial"/>
                <a:ea typeface="Arial"/>
                <a:cs typeface="Arial"/>
                <a:sym typeface="Arial"/>
              </a:rPr>
              <a:t> la </a:t>
            </a:r>
            <a:r>
              <a:rPr lang="en-US" sz="2300" b="0" i="0" u="none" strike="noStrike" cap="none" dirty="0" err="1">
                <a:solidFill>
                  <a:schemeClr val="dk1"/>
                </a:solidFill>
                <a:latin typeface="Arial"/>
                <a:ea typeface="Arial"/>
                <a:cs typeface="Arial"/>
                <a:sym typeface="Arial"/>
              </a:rPr>
              <a:t>interpretación</a:t>
            </a:r>
            <a:r>
              <a:rPr lang="en-US" sz="2300" b="0" i="0" u="none" strike="noStrike" cap="none" dirty="0">
                <a:solidFill>
                  <a:schemeClr val="dk1"/>
                </a:solidFill>
                <a:latin typeface="Arial"/>
                <a:ea typeface="Arial"/>
                <a:cs typeface="Arial"/>
                <a:sym typeface="Arial"/>
              </a:rPr>
              <a:t> que </a:t>
            </a:r>
            <a:r>
              <a:rPr lang="en-US" sz="2300" b="0" i="0" u="none" strike="noStrike" cap="none" dirty="0" err="1">
                <a:solidFill>
                  <a:schemeClr val="dk1"/>
                </a:solidFill>
                <a:latin typeface="Arial"/>
                <a:ea typeface="Arial"/>
                <a:cs typeface="Arial"/>
                <a:sym typeface="Arial"/>
              </a:rPr>
              <a:t>hacemos</a:t>
            </a:r>
            <a:r>
              <a:rPr lang="en-US" sz="2300" b="0" i="0" u="none" strike="noStrike" cap="none" dirty="0">
                <a:solidFill>
                  <a:schemeClr val="dk1"/>
                </a:solidFill>
                <a:latin typeface="Arial"/>
                <a:ea typeface="Arial"/>
                <a:cs typeface="Arial"/>
                <a:sym typeface="Arial"/>
              </a:rPr>
              <a:t> de los </a:t>
            </a:r>
            <a:r>
              <a:rPr lang="en-US" sz="2300" b="0" i="0" u="none" strike="noStrike" cap="none" dirty="0" err="1">
                <a:solidFill>
                  <a:schemeClr val="dk1"/>
                </a:solidFill>
                <a:latin typeface="Arial"/>
                <a:ea typeface="Arial"/>
                <a:cs typeface="Arial"/>
                <a:sym typeface="Arial"/>
              </a:rPr>
              <a:t>estímulos</a:t>
            </a:r>
            <a:r>
              <a:rPr lang="en-US" sz="2300" b="0" i="0" u="none" strike="noStrike" cap="none" dirty="0">
                <a:solidFill>
                  <a:schemeClr val="dk1"/>
                </a:solidFill>
                <a:latin typeface="Arial"/>
                <a:ea typeface="Arial"/>
                <a:cs typeface="Arial"/>
                <a:sym typeface="Arial"/>
              </a:rPr>
              <a:t> </a:t>
            </a:r>
            <a:r>
              <a:rPr lang="en-US" sz="2300" b="0" i="0" u="none" strike="noStrike" cap="none" dirty="0" err="1">
                <a:solidFill>
                  <a:schemeClr val="dk1"/>
                </a:solidFill>
                <a:latin typeface="Arial"/>
                <a:ea typeface="Arial"/>
                <a:cs typeface="Arial"/>
                <a:sym typeface="Arial"/>
              </a:rPr>
              <a:t>desde</a:t>
            </a:r>
            <a:r>
              <a:rPr lang="en-US" sz="2300" b="0" i="0" u="none" strike="noStrike" cap="none" dirty="0">
                <a:solidFill>
                  <a:schemeClr val="dk1"/>
                </a:solidFill>
                <a:latin typeface="Arial"/>
                <a:ea typeface="Arial"/>
                <a:cs typeface="Arial"/>
                <a:sym typeface="Arial"/>
              </a:rPr>
              <a:t> un punto de vista cultural y </a:t>
            </a:r>
            <a:r>
              <a:rPr lang="en-US" sz="2300" b="0" i="0" u="none" strike="noStrike" cap="none" dirty="0" err="1">
                <a:solidFill>
                  <a:schemeClr val="dk1"/>
                </a:solidFill>
                <a:latin typeface="Arial"/>
                <a:ea typeface="Arial"/>
                <a:cs typeface="Arial"/>
                <a:sym typeface="Arial"/>
              </a:rPr>
              <a:t>educacional</a:t>
            </a:r>
            <a:r>
              <a:rPr lang="en-US" sz="2300" b="0" i="0" u="none" strike="noStrike" cap="none" dirty="0">
                <a:solidFill>
                  <a:schemeClr val="dk1"/>
                </a:solidFill>
                <a:latin typeface="Arial"/>
                <a:ea typeface="Arial"/>
                <a:cs typeface="Arial"/>
                <a:sym typeface="Arial"/>
              </a:rPr>
              <a:t>.  Los </a:t>
            </a:r>
            <a:r>
              <a:rPr lang="en-US" sz="2300" b="0" i="0" u="none" strike="noStrike" cap="none" dirty="0" err="1">
                <a:solidFill>
                  <a:schemeClr val="dk1"/>
                </a:solidFill>
                <a:latin typeface="Arial"/>
                <a:ea typeface="Arial"/>
                <a:cs typeface="Arial"/>
                <a:sym typeface="Arial"/>
              </a:rPr>
              <a:t>colores</a:t>
            </a:r>
            <a:r>
              <a:rPr lang="en-US" sz="2300" b="0" i="0" u="none" strike="noStrike" cap="none" dirty="0">
                <a:solidFill>
                  <a:schemeClr val="dk1"/>
                </a:solidFill>
                <a:latin typeface="Arial"/>
                <a:ea typeface="Arial"/>
                <a:cs typeface="Arial"/>
                <a:sym typeface="Arial"/>
              </a:rPr>
              <a:t> </a:t>
            </a:r>
            <a:r>
              <a:rPr lang="en-US" sz="2300" b="0" i="0" u="none" strike="noStrike" cap="none" dirty="0" err="1">
                <a:solidFill>
                  <a:schemeClr val="dk1"/>
                </a:solidFill>
                <a:latin typeface="Arial"/>
                <a:ea typeface="Arial"/>
                <a:cs typeface="Arial"/>
                <a:sym typeface="Arial"/>
              </a:rPr>
              <a:t>cambian</a:t>
            </a:r>
            <a:r>
              <a:rPr lang="en-US" sz="2300" b="0" i="0" u="none" strike="noStrike" cap="none" dirty="0">
                <a:solidFill>
                  <a:schemeClr val="dk1"/>
                </a:solidFill>
                <a:latin typeface="Arial"/>
                <a:ea typeface="Arial"/>
                <a:cs typeface="Arial"/>
                <a:sym typeface="Arial"/>
              </a:rPr>
              <a:t> de </a:t>
            </a:r>
            <a:r>
              <a:rPr lang="en-US" sz="2300" b="0" i="0" u="none" strike="noStrike" cap="none" dirty="0" err="1">
                <a:solidFill>
                  <a:schemeClr val="dk1"/>
                </a:solidFill>
                <a:latin typeface="Arial"/>
                <a:ea typeface="Arial"/>
                <a:cs typeface="Arial"/>
                <a:sym typeface="Arial"/>
              </a:rPr>
              <a:t>significado</a:t>
            </a:r>
            <a:r>
              <a:rPr lang="en-US" sz="2300" b="0" i="0" u="none" strike="noStrike" cap="none" dirty="0">
                <a:solidFill>
                  <a:schemeClr val="dk1"/>
                </a:solidFill>
                <a:latin typeface="Arial"/>
                <a:ea typeface="Arial"/>
                <a:cs typeface="Arial"/>
                <a:sym typeface="Arial"/>
              </a:rPr>
              <a:t> </a:t>
            </a:r>
            <a:r>
              <a:rPr lang="en-US" sz="2300" b="0" i="0" u="none" strike="noStrike" cap="none" dirty="0" err="1">
                <a:solidFill>
                  <a:schemeClr val="dk1"/>
                </a:solidFill>
                <a:latin typeface="Arial"/>
                <a:ea typeface="Arial"/>
                <a:cs typeface="Arial"/>
                <a:sym typeface="Arial"/>
              </a:rPr>
              <a:t>en</a:t>
            </a:r>
            <a:r>
              <a:rPr lang="en-US" sz="2300" b="0" i="0" u="none" strike="noStrike" cap="none" dirty="0">
                <a:solidFill>
                  <a:schemeClr val="dk1"/>
                </a:solidFill>
                <a:latin typeface="Arial"/>
                <a:ea typeface="Arial"/>
                <a:cs typeface="Arial"/>
                <a:sym typeface="Arial"/>
              </a:rPr>
              <a:t> </a:t>
            </a:r>
            <a:r>
              <a:rPr lang="en-US" sz="2300" b="0" i="0" u="none" strike="noStrike" cap="none" dirty="0" err="1">
                <a:solidFill>
                  <a:schemeClr val="dk1"/>
                </a:solidFill>
                <a:latin typeface="Arial"/>
                <a:ea typeface="Arial"/>
                <a:cs typeface="Arial"/>
                <a:sym typeface="Arial"/>
              </a:rPr>
              <a:t>función</a:t>
            </a:r>
            <a:r>
              <a:rPr lang="en-US" sz="2300" b="0" i="0" u="none" strike="noStrike" cap="none" dirty="0">
                <a:solidFill>
                  <a:schemeClr val="dk1"/>
                </a:solidFill>
                <a:latin typeface="Arial"/>
                <a:ea typeface="Arial"/>
                <a:cs typeface="Arial"/>
                <a:sym typeface="Arial"/>
              </a:rPr>
              <a:t> de la </a:t>
            </a:r>
            <a:r>
              <a:rPr lang="en-US" sz="2300" b="0" i="0" u="none" strike="noStrike" cap="none" dirty="0" err="1">
                <a:solidFill>
                  <a:schemeClr val="dk1"/>
                </a:solidFill>
                <a:latin typeface="Arial"/>
                <a:ea typeface="Arial"/>
                <a:cs typeface="Arial"/>
                <a:sym typeface="Arial"/>
              </a:rPr>
              <a:t>cultura</a:t>
            </a:r>
            <a:r>
              <a:rPr lang="en-US" sz="2300" b="0" i="0" u="none" strike="noStrike" cap="none" dirty="0">
                <a:solidFill>
                  <a:schemeClr val="dk1"/>
                </a:solidFill>
                <a:latin typeface="Arial"/>
                <a:ea typeface="Arial"/>
                <a:cs typeface="Arial"/>
                <a:sym typeface="Arial"/>
              </a:rPr>
              <a:t>.</a:t>
            </a:r>
            <a:endParaRPr dirty="0"/>
          </a:p>
          <a:p>
            <a:pPr marL="669925" marR="0" lvl="1" indent="-327024" algn="l" rtl="0">
              <a:lnSpc>
                <a:spcPct val="90000"/>
              </a:lnSpc>
              <a:spcBef>
                <a:spcPts val="460"/>
              </a:spcBef>
              <a:spcAft>
                <a:spcPts val="0"/>
              </a:spcAft>
              <a:buClr>
                <a:schemeClr val="accent2"/>
              </a:buClr>
              <a:buSzPts val="1380"/>
              <a:buFont typeface="Noto Symbol"/>
              <a:buChar char="❑"/>
            </a:pPr>
            <a:r>
              <a:rPr lang="en-US" sz="2300" b="1" i="0" u="sng" strike="noStrike" cap="none" dirty="0" err="1">
                <a:solidFill>
                  <a:schemeClr val="dk1"/>
                </a:solidFill>
                <a:latin typeface="Arial"/>
                <a:ea typeface="Arial"/>
                <a:cs typeface="Arial"/>
                <a:sym typeface="Arial"/>
              </a:rPr>
              <a:t>Experiencias</a:t>
            </a:r>
            <a:r>
              <a:rPr lang="en-US" sz="2300" b="1" i="0" u="sng" strike="noStrike" cap="none" dirty="0">
                <a:solidFill>
                  <a:schemeClr val="dk1"/>
                </a:solidFill>
                <a:latin typeface="Arial"/>
                <a:ea typeface="Arial"/>
                <a:cs typeface="Arial"/>
                <a:sym typeface="Arial"/>
              </a:rPr>
              <a:t> </a:t>
            </a:r>
            <a:r>
              <a:rPr lang="en-US" sz="2300" b="1" i="0" u="sng" strike="noStrike" cap="none" dirty="0" err="1">
                <a:solidFill>
                  <a:schemeClr val="dk1"/>
                </a:solidFill>
                <a:latin typeface="Arial"/>
                <a:ea typeface="Arial"/>
                <a:cs typeface="Arial"/>
                <a:sym typeface="Arial"/>
              </a:rPr>
              <a:t>compartidas</a:t>
            </a:r>
            <a:r>
              <a:rPr lang="en-US" sz="2300" b="1" i="0" u="sng" strike="noStrike" cap="none" dirty="0">
                <a:solidFill>
                  <a:schemeClr val="dk1"/>
                </a:solidFill>
                <a:latin typeface="Arial"/>
                <a:ea typeface="Arial"/>
                <a:cs typeface="Arial"/>
                <a:sym typeface="Arial"/>
              </a:rPr>
              <a:t> con </a:t>
            </a:r>
            <a:r>
              <a:rPr lang="en-US" sz="2300" b="1" i="0" u="sng" strike="noStrike" cap="none" dirty="0" err="1">
                <a:solidFill>
                  <a:schemeClr val="dk1"/>
                </a:solidFill>
                <a:latin typeface="Arial"/>
                <a:ea typeface="Arial"/>
                <a:cs typeface="Arial"/>
                <a:sym typeface="Arial"/>
              </a:rPr>
              <a:t>el</a:t>
            </a:r>
            <a:r>
              <a:rPr lang="en-US" sz="2300" b="1" i="0" u="sng" strike="noStrike" cap="none" dirty="0">
                <a:solidFill>
                  <a:schemeClr val="dk1"/>
                </a:solidFill>
                <a:latin typeface="Arial"/>
                <a:ea typeface="Arial"/>
                <a:cs typeface="Arial"/>
                <a:sym typeface="Arial"/>
              </a:rPr>
              <a:t> </a:t>
            </a:r>
            <a:r>
              <a:rPr lang="en-US" sz="2300" b="1" i="0" u="sng" strike="noStrike" cap="none" dirty="0" err="1">
                <a:solidFill>
                  <a:schemeClr val="dk1"/>
                </a:solidFill>
                <a:latin typeface="Arial"/>
                <a:ea typeface="Arial"/>
                <a:cs typeface="Arial"/>
                <a:sym typeface="Arial"/>
              </a:rPr>
              <a:t>entorno</a:t>
            </a:r>
            <a:r>
              <a:rPr lang="en-US" sz="2300" b="1" i="0" u="sng" strike="noStrike" cap="none" dirty="0">
                <a:solidFill>
                  <a:schemeClr val="dk1"/>
                </a:solidFill>
                <a:latin typeface="Arial"/>
                <a:ea typeface="Arial"/>
                <a:cs typeface="Arial"/>
                <a:sym typeface="Arial"/>
              </a:rPr>
              <a:t>: </a:t>
            </a:r>
            <a:r>
              <a:rPr lang="en-US" sz="2300" b="0" i="0" u="none" strike="noStrike" cap="none" dirty="0">
                <a:solidFill>
                  <a:schemeClr val="dk1"/>
                </a:solidFill>
                <a:latin typeface="Arial"/>
                <a:ea typeface="Arial"/>
                <a:cs typeface="Arial"/>
                <a:sym typeface="Arial"/>
              </a:rPr>
              <a:t>por </a:t>
            </a:r>
            <a:r>
              <a:rPr lang="en-US" sz="2300" b="0" i="0" u="none" strike="noStrike" cap="none" dirty="0" err="1">
                <a:solidFill>
                  <a:schemeClr val="dk1"/>
                </a:solidFill>
                <a:latin typeface="Arial"/>
                <a:ea typeface="Arial"/>
                <a:cs typeface="Arial"/>
                <a:sym typeface="Arial"/>
              </a:rPr>
              <a:t>ejemplo</a:t>
            </a:r>
            <a:r>
              <a:rPr lang="en-US" sz="2300" b="0" i="0" u="none" strike="noStrike" cap="none" dirty="0">
                <a:solidFill>
                  <a:schemeClr val="dk1"/>
                </a:solidFill>
                <a:latin typeface="Arial"/>
                <a:ea typeface="Arial"/>
                <a:cs typeface="Arial"/>
                <a:sym typeface="Arial"/>
              </a:rPr>
              <a:t>, </a:t>
            </a:r>
            <a:r>
              <a:rPr lang="en-US" sz="2300" b="0" i="0" u="none" strike="noStrike" cap="none" dirty="0" err="1">
                <a:solidFill>
                  <a:schemeClr val="dk1"/>
                </a:solidFill>
                <a:latin typeface="Arial"/>
                <a:ea typeface="Arial"/>
                <a:cs typeface="Arial"/>
                <a:sym typeface="Arial"/>
              </a:rPr>
              <a:t>conceptos</a:t>
            </a:r>
            <a:r>
              <a:rPr lang="en-US" sz="2300" b="0" i="0" u="none" strike="noStrike" cap="none" dirty="0">
                <a:solidFill>
                  <a:schemeClr val="dk1"/>
                </a:solidFill>
                <a:latin typeface="Arial"/>
                <a:ea typeface="Arial"/>
                <a:cs typeface="Arial"/>
                <a:sym typeface="Arial"/>
              </a:rPr>
              <a:t> </a:t>
            </a:r>
            <a:r>
              <a:rPr lang="en-US" sz="2300" b="0" i="0" u="none" strike="noStrike" cap="none" dirty="0" err="1">
                <a:solidFill>
                  <a:schemeClr val="dk1"/>
                </a:solidFill>
                <a:latin typeface="Arial"/>
                <a:ea typeface="Arial"/>
                <a:cs typeface="Arial"/>
                <a:sym typeface="Arial"/>
              </a:rPr>
              <a:t>altamente</a:t>
            </a:r>
            <a:r>
              <a:rPr lang="en-US" sz="2300" b="0" i="0" u="none" strike="noStrike" cap="none" dirty="0">
                <a:solidFill>
                  <a:schemeClr val="dk1"/>
                </a:solidFill>
                <a:latin typeface="Arial"/>
                <a:ea typeface="Arial"/>
                <a:cs typeface="Arial"/>
                <a:sym typeface="Arial"/>
              </a:rPr>
              <a:t> </a:t>
            </a:r>
            <a:r>
              <a:rPr lang="en-US" sz="2300" b="0" i="0" u="none" strike="noStrike" cap="none" dirty="0" err="1">
                <a:solidFill>
                  <a:schemeClr val="dk1"/>
                </a:solidFill>
                <a:latin typeface="Arial"/>
                <a:ea typeface="Arial"/>
                <a:cs typeface="Arial"/>
                <a:sym typeface="Arial"/>
              </a:rPr>
              <a:t>arraigados</a:t>
            </a:r>
            <a:r>
              <a:rPr lang="en-US" sz="2300" b="0" i="0" u="none" strike="noStrike" cap="none" dirty="0">
                <a:solidFill>
                  <a:schemeClr val="dk1"/>
                </a:solidFill>
                <a:latin typeface="Arial"/>
                <a:ea typeface="Arial"/>
                <a:cs typeface="Arial"/>
                <a:sym typeface="Arial"/>
              </a:rPr>
              <a:t> </a:t>
            </a:r>
            <a:r>
              <a:rPr lang="en-US" sz="2300" b="0" i="0" u="none" strike="noStrike" cap="none" dirty="0" err="1">
                <a:solidFill>
                  <a:schemeClr val="dk1"/>
                </a:solidFill>
                <a:latin typeface="Arial"/>
                <a:ea typeface="Arial"/>
                <a:cs typeface="Arial"/>
                <a:sym typeface="Arial"/>
              </a:rPr>
              <a:t>como</a:t>
            </a:r>
            <a:r>
              <a:rPr lang="en-US" sz="2300" b="0" i="0" u="none" strike="noStrike" cap="none" dirty="0">
                <a:solidFill>
                  <a:schemeClr val="dk1"/>
                </a:solidFill>
                <a:latin typeface="Arial"/>
                <a:ea typeface="Arial"/>
                <a:cs typeface="Arial"/>
                <a:sym typeface="Arial"/>
              </a:rPr>
              <a:t>: </a:t>
            </a:r>
            <a:r>
              <a:rPr lang="en-US" sz="2300" b="0" i="0" u="none" strike="noStrike" cap="none" dirty="0" err="1">
                <a:solidFill>
                  <a:schemeClr val="dk1"/>
                </a:solidFill>
                <a:latin typeface="Arial"/>
                <a:ea typeface="Arial"/>
                <a:cs typeface="Arial"/>
                <a:sym typeface="Arial"/>
              </a:rPr>
              <a:t>hierba</a:t>
            </a:r>
            <a:r>
              <a:rPr lang="en-US" sz="2300" b="0" i="0" u="none" strike="noStrike" cap="none" dirty="0">
                <a:solidFill>
                  <a:schemeClr val="dk1"/>
                </a:solidFill>
                <a:latin typeface="Arial"/>
                <a:ea typeface="Arial"/>
                <a:cs typeface="Arial"/>
                <a:sym typeface="Arial"/>
              </a:rPr>
              <a:t>/</a:t>
            </a:r>
            <a:r>
              <a:rPr lang="en-US" sz="2300" b="0" i="0" u="none" strike="noStrike" cap="none" dirty="0" err="1">
                <a:solidFill>
                  <a:schemeClr val="dk1"/>
                </a:solidFill>
                <a:latin typeface="Arial"/>
                <a:ea typeface="Arial"/>
                <a:cs typeface="Arial"/>
                <a:sym typeface="Arial"/>
              </a:rPr>
              <a:t>verde</a:t>
            </a:r>
            <a:r>
              <a:rPr lang="en-US" sz="2300" b="0" i="0" u="none" strike="noStrike" cap="none" dirty="0">
                <a:solidFill>
                  <a:schemeClr val="dk1"/>
                </a:solidFill>
                <a:latin typeface="Arial"/>
                <a:ea typeface="Arial"/>
                <a:cs typeface="Arial"/>
                <a:sym typeface="Arial"/>
              </a:rPr>
              <a:t>, </a:t>
            </a:r>
            <a:r>
              <a:rPr lang="en-US" sz="2300" b="0" i="0" u="none" strike="noStrike" cap="none" dirty="0" err="1">
                <a:solidFill>
                  <a:schemeClr val="dk1"/>
                </a:solidFill>
                <a:latin typeface="Arial"/>
                <a:ea typeface="Arial"/>
                <a:cs typeface="Arial"/>
                <a:sym typeface="Arial"/>
              </a:rPr>
              <a:t>azul</a:t>
            </a:r>
            <a:r>
              <a:rPr lang="en-US" sz="2300" b="0" i="0" u="none" strike="noStrike" cap="none" dirty="0">
                <a:solidFill>
                  <a:schemeClr val="dk1"/>
                </a:solidFill>
                <a:latin typeface="Arial"/>
                <a:ea typeface="Arial"/>
                <a:cs typeface="Arial"/>
                <a:sym typeface="Arial"/>
              </a:rPr>
              <a:t>/</a:t>
            </a:r>
            <a:r>
              <a:rPr lang="en-US" sz="2300" b="0" i="0" u="none" strike="noStrike" cap="none" dirty="0" err="1">
                <a:solidFill>
                  <a:schemeClr val="dk1"/>
                </a:solidFill>
                <a:latin typeface="Arial"/>
                <a:ea typeface="Arial"/>
                <a:cs typeface="Arial"/>
                <a:sym typeface="Arial"/>
              </a:rPr>
              <a:t>cielo</a:t>
            </a:r>
            <a:r>
              <a:rPr lang="en-US" sz="2300" b="0" i="0" u="none" strike="noStrike" cap="none" dirty="0">
                <a:solidFill>
                  <a:schemeClr val="dk1"/>
                </a:solidFill>
                <a:latin typeface="Arial"/>
                <a:ea typeface="Arial"/>
                <a:cs typeface="Arial"/>
                <a:sym typeface="Arial"/>
              </a:rPr>
              <a:t>, etc. </a:t>
            </a:r>
            <a:r>
              <a:rPr lang="en-US" sz="2300" b="0" i="0" u="none" strike="noStrike" cap="none" dirty="0" err="1">
                <a:solidFill>
                  <a:schemeClr val="dk1"/>
                </a:solidFill>
                <a:latin typeface="Arial"/>
                <a:ea typeface="Arial"/>
                <a:cs typeface="Arial"/>
                <a:sym typeface="Arial"/>
              </a:rPr>
              <a:t>Todas</a:t>
            </a:r>
            <a:r>
              <a:rPr lang="en-US" sz="2300" b="0" i="0" u="none" strike="noStrike" cap="none" dirty="0">
                <a:solidFill>
                  <a:schemeClr val="dk1"/>
                </a:solidFill>
                <a:latin typeface="Arial"/>
                <a:ea typeface="Arial"/>
                <a:cs typeface="Arial"/>
                <a:sym typeface="Arial"/>
              </a:rPr>
              <a:t> </a:t>
            </a:r>
            <a:r>
              <a:rPr lang="en-US" sz="2300" b="0" i="0" u="none" strike="noStrike" cap="none" dirty="0" err="1">
                <a:solidFill>
                  <a:schemeClr val="dk1"/>
                </a:solidFill>
                <a:latin typeface="Arial"/>
                <a:ea typeface="Arial"/>
                <a:cs typeface="Arial"/>
                <a:sym typeface="Arial"/>
              </a:rPr>
              <a:t>ellas</a:t>
            </a:r>
            <a:r>
              <a:rPr lang="en-US" sz="2300" b="0" i="0" u="none" strike="noStrike" cap="none" dirty="0">
                <a:solidFill>
                  <a:schemeClr val="dk1"/>
                </a:solidFill>
                <a:latin typeface="Arial"/>
                <a:ea typeface="Arial"/>
                <a:cs typeface="Arial"/>
                <a:sym typeface="Arial"/>
              </a:rPr>
              <a:t> van </a:t>
            </a:r>
            <a:r>
              <a:rPr lang="en-US" sz="2300" b="0" i="0" u="none" strike="noStrike" cap="none" dirty="0" err="1">
                <a:solidFill>
                  <a:schemeClr val="dk1"/>
                </a:solidFill>
                <a:latin typeface="Arial"/>
                <a:ea typeface="Arial"/>
                <a:cs typeface="Arial"/>
                <a:sym typeface="Arial"/>
              </a:rPr>
              <a:t>constituyendo</a:t>
            </a:r>
            <a:r>
              <a:rPr lang="en-US" sz="2300" b="0" i="0" u="none" strike="noStrike" cap="none" dirty="0">
                <a:solidFill>
                  <a:schemeClr val="dk1"/>
                </a:solidFill>
                <a:latin typeface="Arial"/>
                <a:ea typeface="Arial"/>
                <a:cs typeface="Arial"/>
                <a:sym typeface="Arial"/>
              </a:rPr>
              <a:t> una </a:t>
            </a:r>
            <a:r>
              <a:rPr lang="en-US" sz="2300" b="0" i="0" u="none" strike="noStrike" cap="none" dirty="0" err="1">
                <a:solidFill>
                  <a:schemeClr val="dk1"/>
                </a:solidFill>
                <a:latin typeface="Arial"/>
                <a:ea typeface="Arial"/>
                <a:cs typeface="Arial"/>
                <a:sym typeface="Arial"/>
              </a:rPr>
              <a:t>serie</a:t>
            </a:r>
            <a:r>
              <a:rPr lang="en-US" sz="2300" b="0" i="0" u="none" strike="noStrike" cap="none" dirty="0">
                <a:solidFill>
                  <a:schemeClr val="dk1"/>
                </a:solidFill>
                <a:latin typeface="Arial"/>
                <a:ea typeface="Arial"/>
                <a:cs typeface="Arial"/>
                <a:sym typeface="Arial"/>
              </a:rPr>
              <a:t> de </a:t>
            </a:r>
            <a:r>
              <a:rPr lang="en-US" sz="2300" b="0" i="0" u="none" strike="noStrike" cap="none" dirty="0" err="1">
                <a:solidFill>
                  <a:schemeClr val="dk1"/>
                </a:solidFill>
                <a:latin typeface="Arial"/>
                <a:ea typeface="Arial"/>
                <a:cs typeface="Arial"/>
                <a:sym typeface="Arial"/>
              </a:rPr>
              <a:t>dualidades</a:t>
            </a:r>
            <a:r>
              <a:rPr lang="en-US" sz="2300" b="0" i="0" u="none" strike="noStrike" cap="none" dirty="0">
                <a:solidFill>
                  <a:schemeClr val="dk1"/>
                </a:solidFill>
                <a:latin typeface="Arial"/>
                <a:ea typeface="Arial"/>
                <a:cs typeface="Arial"/>
                <a:sym typeface="Arial"/>
              </a:rPr>
              <a:t> que </a:t>
            </a:r>
            <a:r>
              <a:rPr lang="en-US" sz="2300" b="0" i="0" u="none" strike="noStrike" cap="none" dirty="0" err="1">
                <a:solidFill>
                  <a:schemeClr val="dk1"/>
                </a:solidFill>
                <a:latin typeface="Arial"/>
                <a:ea typeface="Arial"/>
                <a:cs typeface="Arial"/>
                <a:sym typeface="Arial"/>
              </a:rPr>
              <a:t>el</a:t>
            </a:r>
            <a:r>
              <a:rPr lang="en-US" sz="2300" b="0" i="0" u="none" strike="noStrike" cap="none" dirty="0">
                <a:solidFill>
                  <a:schemeClr val="dk1"/>
                </a:solidFill>
                <a:latin typeface="Arial"/>
                <a:ea typeface="Arial"/>
                <a:cs typeface="Arial"/>
                <a:sym typeface="Arial"/>
              </a:rPr>
              <a:t> hombre </a:t>
            </a:r>
            <a:r>
              <a:rPr lang="en-US" sz="2300" b="0" i="0" u="none" strike="noStrike" cap="none" dirty="0" err="1">
                <a:solidFill>
                  <a:schemeClr val="dk1"/>
                </a:solidFill>
                <a:latin typeface="Arial"/>
                <a:ea typeface="Arial"/>
                <a:cs typeface="Arial"/>
                <a:sym typeface="Arial"/>
              </a:rPr>
              <a:t>va</a:t>
            </a:r>
            <a:r>
              <a:rPr lang="en-US" sz="2300" b="0" i="0" u="none" strike="noStrike" cap="none" dirty="0">
                <a:solidFill>
                  <a:schemeClr val="dk1"/>
                </a:solidFill>
                <a:latin typeface="Arial"/>
                <a:ea typeface="Arial"/>
                <a:cs typeface="Arial"/>
                <a:sym typeface="Arial"/>
              </a:rPr>
              <a:t> </a:t>
            </a:r>
            <a:r>
              <a:rPr lang="en-US" sz="2300" b="0" i="0" u="none" strike="noStrike" cap="none" dirty="0" err="1">
                <a:solidFill>
                  <a:schemeClr val="dk1"/>
                </a:solidFill>
                <a:latin typeface="Arial"/>
                <a:ea typeface="Arial"/>
                <a:cs typeface="Arial"/>
                <a:sym typeface="Arial"/>
              </a:rPr>
              <a:t>aprendiendo</a:t>
            </a:r>
            <a:r>
              <a:rPr lang="en-US" sz="2300" b="0" i="0" u="none" strike="noStrike" cap="none" dirty="0">
                <a:solidFill>
                  <a:schemeClr val="dk1"/>
                </a:solidFill>
                <a:latin typeface="Arial"/>
                <a:ea typeface="Arial"/>
                <a:cs typeface="Arial"/>
                <a:sym typeface="Arial"/>
              </a:rPr>
              <a:t> </a:t>
            </a:r>
            <a:r>
              <a:rPr lang="en-US" sz="2300" b="0" i="0" u="none" strike="noStrike" cap="none" dirty="0" err="1">
                <a:solidFill>
                  <a:schemeClr val="dk1"/>
                </a:solidFill>
                <a:latin typeface="Arial"/>
                <a:ea typeface="Arial"/>
                <a:cs typeface="Arial"/>
                <a:sym typeface="Arial"/>
              </a:rPr>
              <a:t>desde</a:t>
            </a:r>
            <a:r>
              <a:rPr lang="en-US" sz="2300" b="0" i="0" u="none" strike="noStrike" cap="none" dirty="0">
                <a:solidFill>
                  <a:schemeClr val="dk1"/>
                </a:solidFill>
                <a:latin typeface="Arial"/>
                <a:ea typeface="Arial"/>
                <a:cs typeface="Arial"/>
                <a:sym typeface="Arial"/>
              </a:rPr>
              <a:t> </a:t>
            </a:r>
            <a:r>
              <a:rPr lang="en-US" sz="2300" b="0" i="0" u="none" strike="noStrike" cap="none" dirty="0" err="1">
                <a:solidFill>
                  <a:schemeClr val="dk1"/>
                </a:solidFill>
                <a:latin typeface="Arial"/>
                <a:ea typeface="Arial"/>
                <a:cs typeface="Arial"/>
                <a:sym typeface="Arial"/>
              </a:rPr>
              <a:t>su</a:t>
            </a:r>
            <a:r>
              <a:rPr lang="en-US" sz="2300" b="0" i="0" u="none" strike="noStrike" cap="none" dirty="0">
                <a:solidFill>
                  <a:schemeClr val="dk1"/>
                </a:solidFill>
                <a:latin typeface="Arial"/>
                <a:ea typeface="Arial"/>
                <a:cs typeface="Arial"/>
                <a:sym typeface="Arial"/>
              </a:rPr>
              <a:t> </a:t>
            </a:r>
            <a:r>
              <a:rPr lang="en-US" sz="2300" b="0" i="0" u="none" strike="noStrike" cap="none" dirty="0" err="1">
                <a:solidFill>
                  <a:schemeClr val="dk1"/>
                </a:solidFill>
                <a:latin typeface="Arial"/>
                <a:ea typeface="Arial"/>
                <a:cs typeface="Arial"/>
                <a:sym typeface="Arial"/>
              </a:rPr>
              <a:t>infancia</a:t>
            </a:r>
            <a:r>
              <a:rPr lang="en-US" sz="2300" b="0" i="0" u="none" strike="noStrike" cap="none" dirty="0">
                <a:solidFill>
                  <a:schemeClr val="dk1"/>
                </a:solidFill>
                <a:latin typeface="Arial"/>
                <a:ea typeface="Arial"/>
                <a:cs typeface="Arial"/>
                <a:sym typeface="Arial"/>
              </a:rPr>
              <a:t> y que, </a:t>
            </a:r>
            <a:r>
              <a:rPr lang="en-US" sz="2300" b="0" i="0" u="none" strike="noStrike" cap="none" dirty="0" err="1">
                <a:solidFill>
                  <a:schemeClr val="dk1"/>
                </a:solidFill>
                <a:latin typeface="Arial"/>
                <a:ea typeface="Arial"/>
                <a:cs typeface="Arial"/>
                <a:sym typeface="Arial"/>
              </a:rPr>
              <a:t>posteriormente</a:t>
            </a:r>
            <a:r>
              <a:rPr lang="en-US" sz="2300" b="0" i="0" u="none" strike="noStrike" cap="none" dirty="0">
                <a:solidFill>
                  <a:schemeClr val="dk1"/>
                </a:solidFill>
                <a:latin typeface="Arial"/>
                <a:ea typeface="Arial"/>
                <a:cs typeface="Arial"/>
                <a:sym typeface="Arial"/>
              </a:rPr>
              <a:t>, </a:t>
            </a:r>
            <a:r>
              <a:rPr lang="en-US" sz="2300" b="0" i="0" u="none" strike="noStrike" cap="none" dirty="0" err="1">
                <a:solidFill>
                  <a:schemeClr val="dk1"/>
                </a:solidFill>
                <a:latin typeface="Arial"/>
                <a:ea typeface="Arial"/>
                <a:cs typeface="Arial"/>
                <a:sym typeface="Arial"/>
              </a:rPr>
              <a:t>serán</a:t>
            </a:r>
            <a:r>
              <a:rPr lang="en-US" sz="2300" b="0" i="0" u="none" strike="noStrike" cap="none" dirty="0">
                <a:solidFill>
                  <a:schemeClr val="dk1"/>
                </a:solidFill>
                <a:latin typeface="Arial"/>
                <a:ea typeface="Arial"/>
                <a:cs typeface="Arial"/>
                <a:sym typeface="Arial"/>
              </a:rPr>
              <a:t> </a:t>
            </a:r>
            <a:r>
              <a:rPr lang="en-US" sz="2300" b="0" i="0" u="none" strike="noStrike" cap="none" dirty="0" err="1">
                <a:solidFill>
                  <a:schemeClr val="dk1"/>
                </a:solidFill>
                <a:latin typeface="Arial"/>
                <a:ea typeface="Arial"/>
                <a:cs typeface="Arial"/>
                <a:sym typeface="Arial"/>
              </a:rPr>
              <a:t>utilizadas</a:t>
            </a:r>
            <a:r>
              <a:rPr lang="en-US" sz="2300" b="0" i="0" u="none" strike="noStrike" cap="none" dirty="0">
                <a:solidFill>
                  <a:schemeClr val="dk1"/>
                </a:solidFill>
                <a:latin typeface="Arial"/>
                <a:ea typeface="Arial"/>
                <a:cs typeface="Arial"/>
                <a:sym typeface="Arial"/>
              </a:rPr>
              <a:t> por </a:t>
            </a:r>
            <a:r>
              <a:rPr lang="en-US" sz="2300" b="0" i="0" u="none" strike="noStrike" cap="none" dirty="0" err="1">
                <a:solidFill>
                  <a:schemeClr val="dk1"/>
                </a:solidFill>
                <a:latin typeface="Arial"/>
                <a:ea typeface="Arial"/>
                <a:cs typeface="Arial"/>
                <a:sym typeface="Arial"/>
              </a:rPr>
              <a:t>él</a:t>
            </a:r>
            <a:r>
              <a:rPr lang="en-US" sz="2300" b="0" i="0" u="none" strike="noStrike" cap="none" dirty="0">
                <a:solidFill>
                  <a:schemeClr val="dk1"/>
                </a:solidFill>
                <a:latin typeface="Arial"/>
                <a:ea typeface="Arial"/>
                <a:cs typeface="Arial"/>
                <a:sym typeface="Arial"/>
              </a:rPr>
              <a:t> </a:t>
            </a:r>
            <a:r>
              <a:rPr lang="en-US" sz="2300" b="0" i="0" u="none" strike="noStrike" cap="none" dirty="0" err="1">
                <a:solidFill>
                  <a:schemeClr val="dk1"/>
                </a:solidFill>
                <a:latin typeface="Arial"/>
                <a:ea typeface="Arial"/>
                <a:cs typeface="Arial"/>
                <a:sym typeface="Arial"/>
              </a:rPr>
              <a:t>como</a:t>
            </a:r>
            <a:r>
              <a:rPr lang="en-US" sz="2300" b="0" i="0" u="none" strike="noStrike" cap="none" dirty="0">
                <a:solidFill>
                  <a:schemeClr val="dk1"/>
                </a:solidFill>
                <a:latin typeface="Arial"/>
                <a:ea typeface="Arial"/>
                <a:cs typeface="Arial"/>
                <a:sym typeface="Arial"/>
              </a:rPr>
              <a:t> </a:t>
            </a:r>
            <a:r>
              <a:rPr lang="en-US" sz="2300" b="0" i="0" u="none" strike="noStrike" cap="none" dirty="0" err="1">
                <a:solidFill>
                  <a:schemeClr val="dk1"/>
                </a:solidFill>
                <a:latin typeface="Arial"/>
                <a:ea typeface="Arial"/>
                <a:cs typeface="Arial"/>
                <a:sym typeface="Arial"/>
              </a:rPr>
              <a:t>patrones</a:t>
            </a:r>
            <a:r>
              <a:rPr lang="en-US" sz="2300" b="0" i="0" u="none" strike="noStrike" cap="none" dirty="0">
                <a:solidFill>
                  <a:schemeClr val="dk1"/>
                </a:solidFill>
                <a:latin typeface="Arial"/>
                <a:ea typeface="Arial"/>
                <a:cs typeface="Arial"/>
                <a:sym typeface="Arial"/>
              </a:rPr>
              <a:t> con los que </a:t>
            </a:r>
            <a:r>
              <a:rPr lang="en-US" sz="2300" b="0" i="0" u="none" strike="noStrike" cap="none" dirty="0" err="1">
                <a:solidFill>
                  <a:schemeClr val="dk1"/>
                </a:solidFill>
                <a:latin typeface="Arial"/>
                <a:ea typeface="Arial"/>
                <a:cs typeface="Arial"/>
                <a:sym typeface="Arial"/>
              </a:rPr>
              <a:t>interpretar</a:t>
            </a:r>
            <a:r>
              <a:rPr lang="en-US" sz="2300" b="0" i="0" u="none" strike="noStrike" cap="none" dirty="0">
                <a:solidFill>
                  <a:schemeClr val="dk1"/>
                </a:solidFill>
                <a:latin typeface="Arial"/>
                <a:ea typeface="Arial"/>
                <a:cs typeface="Arial"/>
                <a:sym typeface="Arial"/>
              </a:rPr>
              <a:t> y </a:t>
            </a:r>
            <a:r>
              <a:rPr lang="en-US" sz="2300" b="0" i="0" u="none" strike="noStrike" cap="none" dirty="0" err="1">
                <a:solidFill>
                  <a:schemeClr val="dk1"/>
                </a:solidFill>
                <a:latin typeface="Arial"/>
                <a:ea typeface="Arial"/>
                <a:cs typeface="Arial"/>
                <a:sym typeface="Arial"/>
              </a:rPr>
              <a:t>dotar</a:t>
            </a:r>
            <a:r>
              <a:rPr lang="en-US" sz="2300" b="0" i="0" u="none" strike="noStrike" cap="none" dirty="0">
                <a:solidFill>
                  <a:schemeClr val="dk1"/>
                </a:solidFill>
                <a:latin typeface="Arial"/>
                <a:ea typeface="Arial"/>
                <a:cs typeface="Arial"/>
                <a:sym typeface="Arial"/>
              </a:rPr>
              <a:t> de </a:t>
            </a:r>
            <a:r>
              <a:rPr lang="en-US" sz="2300" b="0" i="0" u="none" strike="noStrike" cap="none" dirty="0" err="1">
                <a:solidFill>
                  <a:schemeClr val="dk1"/>
                </a:solidFill>
                <a:latin typeface="Arial"/>
                <a:ea typeface="Arial"/>
                <a:cs typeface="Arial"/>
                <a:sym typeface="Arial"/>
              </a:rPr>
              <a:t>significado</a:t>
            </a:r>
            <a:r>
              <a:rPr lang="en-US" sz="2300" b="0" i="0" u="none" strike="noStrike" cap="none" dirty="0">
                <a:solidFill>
                  <a:schemeClr val="dk1"/>
                </a:solidFill>
                <a:latin typeface="Arial"/>
                <a:ea typeface="Arial"/>
                <a:cs typeface="Arial"/>
                <a:sym typeface="Arial"/>
              </a:rPr>
              <a:t> la </a:t>
            </a:r>
            <a:r>
              <a:rPr lang="en-US" sz="2300" b="0" i="0" u="none" strike="noStrike" cap="none" dirty="0" err="1">
                <a:solidFill>
                  <a:schemeClr val="dk1"/>
                </a:solidFill>
                <a:latin typeface="Arial"/>
                <a:ea typeface="Arial"/>
                <a:cs typeface="Arial"/>
                <a:sym typeface="Arial"/>
              </a:rPr>
              <a:t>realidad</a:t>
            </a:r>
            <a:r>
              <a:rPr lang="en-US" sz="2300" b="0" i="0" u="none" strike="noStrike" cap="none" dirty="0">
                <a:solidFill>
                  <a:schemeClr val="dk1"/>
                </a:solidFill>
                <a:latin typeface="Arial"/>
                <a:ea typeface="Arial"/>
                <a:cs typeface="Arial"/>
                <a:sym typeface="Arial"/>
              </a:rPr>
              <a:t>.</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p15"/>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Fundamentos de la composición</a:t>
            </a:r>
            <a:endParaRPr/>
          </a:p>
        </p:txBody>
      </p:sp>
      <p:sp>
        <p:nvSpPr>
          <p:cNvPr id="96" name="Google Shape;96;p15"/>
          <p:cNvSpPr txBox="1">
            <a:spLocks noGrp="1"/>
          </p:cNvSpPr>
          <p:nvPr>
            <p:ph type="body" idx="4294967295"/>
          </p:nvPr>
        </p:nvSpPr>
        <p:spPr>
          <a:xfrm>
            <a:off x="457200" y="1600200"/>
            <a:ext cx="8229600" cy="31892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accent1"/>
              </a:buClr>
              <a:buSzPts val="1560"/>
              <a:buFont typeface="Noto Symbol"/>
              <a:buChar char="■"/>
            </a:pPr>
            <a:r>
              <a:rPr lang="en-US" sz="2400" b="0" i="0" u="none" strike="noStrike" cap="none" dirty="0" err="1">
                <a:solidFill>
                  <a:schemeClr val="dk1"/>
                </a:solidFill>
                <a:latin typeface="Arial"/>
                <a:ea typeface="Arial"/>
                <a:cs typeface="Arial"/>
                <a:sym typeface="Arial"/>
              </a:rPr>
              <a:t>Todos</a:t>
            </a:r>
            <a:r>
              <a:rPr lang="en-US" sz="2400" b="0" i="0" u="none" strike="noStrike" cap="none" dirty="0">
                <a:solidFill>
                  <a:schemeClr val="dk1"/>
                </a:solidFill>
                <a:latin typeface="Arial"/>
                <a:ea typeface="Arial"/>
                <a:cs typeface="Arial"/>
                <a:sym typeface="Arial"/>
              </a:rPr>
              <a:t> los </a:t>
            </a:r>
            <a:r>
              <a:rPr lang="en-US" sz="2400" b="0" i="0" u="none" strike="noStrike" cap="none" dirty="0" err="1">
                <a:solidFill>
                  <a:schemeClr val="dk1"/>
                </a:solidFill>
                <a:latin typeface="Arial"/>
                <a:ea typeface="Arial"/>
                <a:cs typeface="Arial"/>
                <a:sym typeface="Arial"/>
              </a:rPr>
              <a:t>factores</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anteriormente</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señalados</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proporcionan</a:t>
            </a:r>
            <a:r>
              <a:rPr lang="en-US" sz="2400" b="0" i="0" u="none" strike="noStrike" cap="none" dirty="0">
                <a:solidFill>
                  <a:schemeClr val="dk1"/>
                </a:solidFill>
                <a:latin typeface="Arial"/>
                <a:ea typeface="Arial"/>
                <a:cs typeface="Arial"/>
                <a:sym typeface="Arial"/>
              </a:rPr>
              <a:t> una </a:t>
            </a:r>
            <a:r>
              <a:rPr lang="en-US" sz="2400" b="0" i="0" u="none" strike="noStrike" cap="none" dirty="0" err="1">
                <a:solidFill>
                  <a:schemeClr val="dk1"/>
                </a:solidFill>
                <a:latin typeface="Arial"/>
                <a:ea typeface="Arial"/>
                <a:cs typeface="Arial"/>
                <a:sym typeface="Arial"/>
              </a:rPr>
              <a:t>clara</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orientación</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sobre</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cómo</a:t>
            </a:r>
            <a:r>
              <a:rPr lang="en-US" sz="2400" b="0" i="0" u="none" strike="noStrike" cap="none" dirty="0">
                <a:solidFill>
                  <a:schemeClr val="dk1"/>
                </a:solidFill>
                <a:latin typeface="Arial"/>
                <a:ea typeface="Arial"/>
                <a:cs typeface="Arial"/>
                <a:sym typeface="Arial"/>
              </a:rPr>
              <a:t> una </a:t>
            </a:r>
            <a:r>
              <a:rPr lang="en-US" sz="2400" b="0" i="0" u="none" strike="noStrike" cap="none" dirty="0" err="1">
                <a:solidFill>
                  <a:schemeClr val="dk1"/>
                </a:solidFill>
                <a:latin typeface="Arial"/>
                <a:ea typeface="Arial"/>
                <a:cs typeface="Arial"/>
                <a:sym typeface="Arial"/>
              </a:rPr>
              <a:t>determinada</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composición</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puede</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llegar</a:t>
            </a:r>
            <a:r>
              <a:rPr lang="en-US" sz="2400" b="0" i="0" u="none" strike="noStrike" cap="none" dirty="0">
                <a:solidFill>
                  <a:schemeClr val="dk1"/>
                </a:solidFill>
                <a:latin typeface="Arial"/>
                <a:ea typeface="Arial"/>
                <a:cs typeface="Arial"/>
                <a:sym typeface="Arial"/>
              </a:rPr>
              <a:t> a </a:t>
            </a:r>
            <a:r>
              <a:rPr lang="en-US" sz="2400" b="0" i="0" u="none" strike="noStrike" cap="none" dirty="0" err="1">
                <a:solidFill>
                  <a:schemeClr val="dk1"/>
                </a:solidFill>
                <a:latin typeface="Arial"/>
                <a:ea typeface="Arial"/>
                <a:cs typeface="Arial"/>
                <a:sym typeface="Arial"/>
              </a:rPr>
              <a:t>afectar</a:t>
            </a:r>
            <a:r>
              <a:rPr lang="en-US" sz="2400" b="0" i="0" u="none" strike="noStrike" cap="none" dirty="0">
                <a:solidFill>
                  <a:schemeClr val="dk1"/>
                </a:solidFill>
                <a:latin typeface="Arial"/>
                <a:ea typeface="Arial"/>
                <a:cs typeface="Arial"/>
                <a:sym typeface="Arial"/>
              </a:rPr>
              <a:t> a </a:t>
            </a:r>
            <a:r>
              <a:rPr lang="en-US" sz="2400" b="0" i="0" u="none" strike="noStrike" cap="none" dirty="0" err="1">
                <a:solidFill>
                  <a:schemeClr val="dk1"/>
                </a:solidFill>
                <a:latin typeface="Arial"/>
                <a:ea typeface="Arial"/>
                <a:cs typeface="Arial"/>
                <a:sym typeface="Arial"/>
              </a:rPr>
              <a:t>nuestra</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percepción</a:t>
            </a:r>
            <a:r>
              <a:rPr lang="en-US" sz="2400" b="0" i="0" u="none" strike="noStrike" cap="none" dirty="0">
                <a:solidFill>
                  <a:schemeClr val="dk1"/>
                </a:solidFill>
                <a:latin typeface="Arial"/>
                <a:ea typeface="Arial"/>
                <a:cs typeface="Arial"/>
                <a:sym typeface="Arial"/>
              </a:rPr>
              <a:t> y, </a:t>
            </a:r>
            <a:r>
              <a:rPr lang="en-US" sz="2400" b="0" i="0" u="none" strike="noStrike" cap="none" dirty="0" err="1">
                <a:solidFill>
                  <a:schemeClr val="dk1"/>
                </a:solidFill>
                <a:latin typeface="Arial"/>
                <a:ea typeface="Arial"/>
                <a:cs typeface="Arial"/>
                <a:sym typeface="Arial"/>
              </a:rPr>
              <a:t>consecuentemente</a:t>
            </a:r>
            <a:r>
              <a:rPr lang="en-US" sz="2400" b="0" i="0" u="none" strike="noStrike" cap="none" dirty="0">
                <a:solidFill>
                  <a:schemeClr val="dk1"/>
                </a:solidFill>
                <a:latin typeface="Arial"/>
                <a:ea typeface="Arial"/>
                <a:cs typeface="Arial"/>
                <a:sym typeface="Arial"/>
              </a:rPr>
              <a:t>, a la </a:t>
            </a:r>
            <a:r>
              <a:rPr lang="en-US" sz="2400" b="0" i="0" u="none" strike="noStrike" cap="none" dirty="0" err="1">
                <a:solidFill>
                  <a:schemeClr val="dk1"/>
                </a:solidFill>
                <a:latin typeface="Arial"/>
                <a:ea typeface="Arial"/>
                <a:cs typeface="Arial"/>
                <a:sym typeface="Arial"/>
              </a:rPr>
              <a:t>interpretación</a:t>
            </a:r>
            <a:r>
              <a:rPr lang="en-US" sz="2400" b="0" i="0" u="none" strike="noStrike" cap="none" dirty="0">
                <a:solidFill>
                  <a:schemeClr val="dk1"/>
                </a:solidFill>
                <a:latin typeface="Arial"/>
                <a:ea typeface="Arial"/>
                <a:cs typeface="Arial"/>
                <a:sym typeface="Arial"/>
              </a:rPr>
              <a:t> final que </a:t>
            </a:r>
            <a:r>
              <a:rPr lang="en-US" sz="2400" b="0" i="0" u="none" strike="noStrike" cap="none" dirty="0" err="1">
                <a:solidFill>
                  <a:schemeClr val="dk1"/>
                </a:solidFill>
                <a:latin typeface="Arial"/>
                <a:ea typeface="Arial"/>
                <a:cs typeface="Arial"/>
                <a:sym typeface="Arial"/>
              </a:rPr>
              <a:t>hagamos</a:t>
            </a:r>
            <a:r>
              <a:rPr lang="en-US" sz="2400" b="0" i="0" u="none" strike="noStrike" cap="none" dirty="0">
                <a:solidFill>
                  <a:schemeClr val="dk1"/>
                </a:solidFill>
                <a:latin typeface="Arial"/>
                <a:ea typeface="Arial"/>
                <a:cs typeface="Arial"/>
                <a:sym typeface="Arial"/>
              </a:rPr>
              <a:t> del </a:t>
            </a:r>
            <a:r>
              <a:rPr lang="en-US" sz="2400" b="0" i="0" u="none" strike="noStrike" cap="none" dirty="0" err="1">
                <a:solidFill>
                  <a:schemeClr val="dk1"/>
                </a:solidFill>
                <a:latin typeface="Arial"/>
                <a:ea typeface="Arial"/>
                <a:cs typeface="Arial"/>
                <a:sym typeface="Arial"/>
              </a:rPr>
              <a:t>mensaje</a:t>
            </a:r>
            <a:r>
              <a:rPr lang="en-US" sz="2400" b="0" i="0" u="none" strike="noStrike" cap="none" dirty="0">
                <a:solidFill>
                  <a:schemeClr val="dk1"/>
                </a:solidFill>
                <a:latin typeface="Arial"/>
                <a:ea typeface="Arial"/>
                <a:cs typeface="Arial"/>
                <a:sym typeface="Arial"/>
              </a:rPr>
              <a:t>. Sin embargo, hay </a:t>
            </a:r>
            <a:r>
              <a:rPr lang="en-US" sz="2400" b="0" i="0" u="none" strike="noStrike" cap="none" dirty="0" err="1">
                <a:solidFill>
                  <a:schemeClr val="dk1"/>
                </a:solidFill>
                <a:latin typeface="Arial"/>
                <a:ea typeface="Arial"/>
                <a:cs typeface="Arial"/>
                <a:sym typeface="Arial"/>
              </a:rPr>
              <a:t>más</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factores</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relacionados</a:t>
            </a:r>
            <a:r>
              <a:rPr lang="en-US" sz="2400" b="0" i="0" u="none" strike="noStrike" cap="none" dirty="0">
                <a:solidFill>
                  <a:schemeClr val="dk1"/>
                </a:solidFill>
                <a:latin typeface="Arial"/>
                <a:ea typeface="Arial"/>
                <a:cs typeface="Arial"/>
                <a:sym typeface="Arial"/>
              </a:rPr>
              <a:t> con la </a:t>
            </a:r>
            <a:r>
              <a:rPr lang="en-US" sz="2400" b="0" i="0" u="none" strike="noStrike" cap="none" dirty="0" err="1">
                <a:solidFill>
                  <a:schemeClr val="dk1"/>
                </a:solidFill>
                <a:latin typeface="Arial"/>
                <a:ea typeface="Arial"/>
                <a:cs typeface="Arial"/>
                <a:sym typeface="Arial"/>
              </a:rPr>
              <a:t>disposición</a:t>
            </a:r>
            <a:r>
              <a:rPr lang="en-US" sz="2400" b="0" i="0" u="none" strike="noStrike" cap="none" dirty="0">
                <a:solidFill>
                  <a:schemeClr val="dk1"/>
                </a:solidFill>
                <a:latin typeface="Arial"/>
                <a:ea typeface="Arial"/>
                <a:cs typeface="Arial"/>
                <a:sym typeface="Arial"/>
              </a:rPr>
              <a:t> de los </a:t>
            </a:r>
            <a:r>
              <a:rPr lang="en-US" sz="2400" b="0" i="0" u="none" strike="noStrike" cap="none" dirty="0" err="1">
                <a:solidFill>
                  <a:schemeClr val="dk1"/>
                </a:solidFill>
                <a:latin typeface="Arial"/>
                <a:ea typeface="Arial"/>
                <a:cs typeface="Arial"/>
                <a:sym typeface="Arial"/>
              </a:rPr>
              <a:t>elementos</a:t>
            </a:r>
            <a:r>
              <a:rPr lang="en-US" sz="2400" b="0" i="0" u="none" strike="noStrike" cap="none" dirty="0">
                <a:solidFill>
                  <a:schemeClr val="dk1"/>
                </a:solidFill>
                <a:latin typeface="Arial"/>
                <a:ea typeface="Arial"/>
                <a:cs typeface="Arial"/>
                <a:sym typeface="Arial"/>
              </a:rPr>
              <a:t> para </a:t>
            </a:r>
            <a:r>
              <a:rPr lang="en-US" sz="2400" b="0" i="0" u="none" strike="noStrike" cap="none" dirty="0" err="1">
                <a:solidFill>
                  <a:schemeClr val="dk1"/>
                </a:solidFill>
                <a:latin typeface="Arial"/>
                <a:ea typeface="Arial"/>
                <a:cs typeface="Arial"/>
                <a:sym typeface="Arial"/>
              </a:rPr>
              <a:t>conseguir</a:t>
            </a:r>
            <a:r>
              <a:rPr lang="en-US" sz="2400" b="0" i="0" u="none" strike="noStrike" cap="none" dirty="0">
                <a:solidFill>
                  <a:schemeClr val="dk1"/>
                </a:solidFill>
                <a:latin typeface="Arial"/>
                <a:ea typeface="Arial"/>
                <a:cs typeface="Arial"/>
                <a:sym typeface="Arial"/>
              </a:rPr>
              <a:t> una </a:t>
            </a:r>
            <a:r>
              <a:rPr lang="en-US" sz="2400" b="0" i="0" u="none" strike="noStrike" cap="none" dirty="0" err="1">
                <a:solidFill>
                  <a:schemeClr val="dk1"/>
                </a:solidFill>
                <a:latin typeface="Arial"/>
                <a:ea typeface="Arial"/>
                <a:cs typeface="Arial"/>
                <a:sym typeface="Arial"/>
              </a:rPr>
              <a:t>composición</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adecuada</a:t>
            </a:r>
            <a:r>
              <a:rPr lang="en-US" sz="2400" b="0" i="0" u="none" strike="noStrike" cap="none" dirty="0">
                <a:solidFill>
                  <a:schemeClr val="dk1"/>
                </a:solidFill>
                <a:latin typeface="Arial"/>
                <a:ea typeface="Arial"/>
                <a:cs typeface="Arial"/>
                <a:sym typeface="Arial"/>
              </a:rPr>
              <a:t>.</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16"/>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3800" b="1" i="0" u="none" strike="noStrike" cap="none">
                <a:solidFill>
                  <a:schemeClr val="dk2"/>
                </a:solidFill>
                <a:latin typeface="Garamond"/>
                <a:ea typeface="Garamond"/>
                <a:cs typeface="Garamond"/>
                <a:sym typeface="Garamond"/>
              </a:rPr>
              <a:t>Fundamentos de la composición:</a:t>
            </a:r>
            <a:br>
              <a:rPr lang="en-US" sz="3800" b="1" i="0" u="none" strike="noStrike" cap="none">
                <a:solidFill>
                  <a:schemeClr val="dk2"/>
                </a:solidFill>
                <a:latin typeface="Garamond"/>
                <a:ea typeface="Garamond"/>
                <a:cs typeface="Garamond"/>
                <a:sym typeface="Garamond"/>
              </a:rPr>
            </a:br>
            <a:r>
              <a:rPr lang="en-US" sz="3800" b="1" i="0" u="none" strike="noStrike" cap="none">
                <a:solidFill>
                  <a:schemeClr val="dk2"/>
                </a:solidFill>
                <a:latin typeface="Garamond"/>
                <a:ea typeface="Garamond"/>
                <a:cs typeface="Garamond"/>
                <a:sym typeface="Garamond"/>
              </a:rPr>
              <a:t>El equilibrio visual</a:t>
            </a:r>
            <a:endParaRPr/>
          </a:p>
        </p:txBody>
      </p:sp>
      <p:sp>
        <p:nvSpPr>
          <p:cNvPr id="102" name="Google Shape;102;p16"/>
          <p:cNvSpPr txBox="1">
            <a:spLocks noGrp="1"/>
          </p:cNvSpPr>
          <p:nvPr>
            <p:ph type="body" idx="4294967295"/>
          </p:nvPr>
        </p:nvSpPr>
        <p:spPr>
          <a:xfrm>
            <a:off x="457200" y="1600200"/>
            <a:ext cx="8229600" cy="46148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950"/>
              <a:buFont typeface="Noto Symbol"/>
              <a:buChar char="■"/>
            </a:pPr>
            <a:r>
              <a:rPr lang="en-US" sz="3000" b="1" i="0" u="none" strike="noStrike" cap="none" dirty="0">
                <a:solidFill>
                  <a:schemeClr val="dk1"/>
                </a:solidFill>
                <a:latin typeface="Arial"/>
                <a:ea typeface="Arial"/>
                <a:cs typeface="Arial"/>
                <a:sym typeface="Arial"/>
              </a:rPr>
              <a:t>El </a:t>
            </a:r>
            <a:r>
              <a:rPr lang="en-US" sz="3000" b="1" i="0" u="none" strike="noStrike" cap="none" dirty="0" err="1">
                <a:solidFill>
                  <a:schemeClr val="dk1"/>
                </a:solidFill>
                <a:latin typeface="Arial"/>
                <a:ea typeface="Arial"/>
                <a:cs typeface="Arial"/>
                <a:sym typeface="Arial"/>
              </a:rPr>
              <a:t>equilibrio</a:t>
            </a:r>
            <a:r>
              <a:rPr lang="en-US" sz="3000" b="1" i="0" u="none" strike="noStrike" cap="none" dirty="0">
                <a:solidFill>
                  <a:schemeClr val="dk1"/>
                </a:solidFill>
                <a:latin typeface="Arial"/>
                <a:ea typeface="Arial"/>
                <a:cs typeface="Arial"/>
                <a:sym typeface="Arial"/>
              </a:rPr>
              <a:t> visual</a:t>
            </a:r>
            <a:endParaRPr dirty="0"/>
          </a:p>
          <a:p>
            <a:pPr marL="669925" marR="0" lvl="1" indent="-327025" algn="l" rtl="0">
              <a:lnSpc>
                <a:spcPct val="100000"/>
              </a:lnSpc>
              <a:spcBef>
                <a:spcPts val="400"/>
              </a:spcBef>
              <a:spcAft>
                <a:spcPts val="0"/>
              </a:spcAft>
              <a:buClr>
                <a:schemeClr val="accent2"/>
              </a:buClr>
              <a:buSzPts val="1200"/>
              <a:buFont typeface="Noto Symbol"/>
              <a:buChar char="❑"/>
            </a:pPr>
            <a:r>
              <a:rPr lang="en-US" sz="2000" b="0" i="0" u="none" strike="noStrike" cap="none" dirty="0">
                <a:solidFill>
                  <a:schemeClr val="dk1"/>
                </a:solidFill>
                <a:latin typeface="Arial"/>
                <a:ea typeface="Arial"/>
                <a:cs typeface="Arial"/>
                <a:sym typeface="Arial"/>
              </a:rPr>
              <a:t>Antes de </a:t>
            </a:r>
            <a:r>
              <a:rPr lang="en-US" sz="2000" b="0" i="0" u="none" strike="noStrike" cap="none" dirty="0" err="1">
                <a:solidFill>
                  <a:schemeClr val="dk1"/>
                </a:solidFill>
                <a:latin typeface="Arial"/>
                <a:ea typeface="Arial"/>
                <a:cs typeface="Arial"/>
                <a:sym typeface="Arial"/>
              </a:rPr>
              <a:t>hablar</a:t>
            </a:r>
            <a:r>
              <a:rPr lang="en-US" sz="2000" b="0" i="0" u="none" strike="noStrike" cap="none" dirty="0">
                <a:solidFill>
                  <a:schemeClr val="dk1"/>
                </a:solidFill>
                <a:latin typeface="Arial"/>
                <a:ea typeface="Arial"/>
                <a:cs typeface="Arial"/>
                <a:sym typeface="Arial"/>
              </a:rPr>
              <a:t> del </a:t>
            </a:r>
            <a:r>
              <a:rPr lang="en-US" sz="2000" b="0" i="1" u="none" strike="noStrike" cap="none" dirty="0" err="1">
                <a:solidFill>
                  <a:schemeClr val="dk1"/>
                </a:solidFill>
                <a:latin typeface="Arial"/>
                <a:ea typeface="Arial"/>
                <a:cs typeface="Arial"/>
                <a:sym typeface="Arial"/>
              </a:rPr>
              <a:t>equilibrio</a:t>
            </a:r>
            <a:r>
              <a:rPr lang="en-US" sz="2000" b="0" i="1" u="none" strike="noStrike" cap="none" dirty="0">
                <a:solidFill>
                  <a:schemeClr val="dk1"/>
                </a:solidFill>
                <a:latin typeface="Arial"/>
                <a:ea typeface="Arial"/>
                <a:cs typeface="Arial"/>
                <a:sym typeface="Arial"/>
              </a:rPr>
              <a:t> visual es </a:t>
            </a:r>
            <a:r>
              <a:rPr lang="en-US" sz="2000" b="0" i="1" u="none" strike="noStrike" cap="none" dirty="0" err="1">
                <a:solidFill>
                  <a:schemeClr val="dk1"/>
                </a:solidFill>
                <a:latin typeface="Arial"/>
                <a:ea typeface="Arial"/>
                <a:cs typeface="Arial"/>
                <a:sym typeface="Arial"/>
              </a:rPr>
              <a:t>necesario</a:t>
            </a:r>
            <a:r>
              <a:rPr lang="en-US" sz="2000" b="0" i="1" u="none" strike="noStrike" cap="none" dirty="0">
                <a:solidFill>
                  <a:schemeClr val="dk1"/>
                </a:solidFill>
                <a:latin typeface="Arial"/>
                <a:ea typeface="Arial"/>
                <a:cs typeface="Arial"/>
                <a:sym typeface="Arial"/>
              </a:rPr>
              <a:t> </a:t>
            </a:r>
            <a:r>
              <a:rPr lang="en-US" sz="2000" b="0" i="1" u="none" strike="noStrike" cap="none" dirty="0" err="1">
                <a:solidFill>
                  <a:schemeClr val="dk1"/>
                </a:solidFill>
                <a:latin typeface="Arial"/>
                <a:ea typeface="Arial"/>
                <a:cs typeface="Arial"/>
                <a:sym typeface="Arial"/>
              </a:rPr>
              <a:t>definir</a:t>
            </a:r>
            <a:r>
              <a:rPr lang="en-US" sz="2000" b="0" i="1" u="none" strike="noStrike" cap="none" dirty="0">
                <a:solidFill>
                  <a:schemeClr val="dk1"/>
                </a:solidFill>
                <a:latin typeface="Arial"/>
                <a:ea typeface="Arial"/>
                <a:cs typeface="Arial"/>
                <a:sym typeface="Arial"/>
              </a:rPr>
              <a:t> dos </a:t>
            </a:r>
            <a:r>
              <a:rPr lang="en-US" sz="2000" b="0" i="1" u="none" strike="noStrike" cap="none" dirty="0" err="1">
                <a:solidFill>
                  <a:schemeClr val="dk1"/>
                </a:solidFill>
                <a:latin typeface="Arial"/>
                <a:ea typeface="Arial"/>
                <a:cs typeface="Arial"/>
                <a:sym typeface="Arial"/>
              </a:rPr>
              <a:t>conceptos</a:t>
            </a:r>
            <a:r>
              <a:rPr lang="en-US" sz="2000" b="0" i="1" u="none" strike="noStrike" cap="none" dirty="0">
                <a:solidFill>
                  <a:schemeClr val="dk1"/>
                </a:solidFill>
                <a:latin typeface="Arial"/>
                <a:ea typeface="Arial"/>
                <a:cs typeface="Arial"/>
                <a:sym typeface="Arial"/>
              </a:rPr>
              <a:t> </a:t>
            </a:r>
            <a:r>
              <a:rPr lang="en-US" sz="2000" b="0" i="1" u="none" strike="noStrike" cap="none" dirty="0" err="1">
                <a:solidFill>
                  <a:schemeClr val="dk1"/>
                </a:solidFill>
                <a:latin typeface="Arial"/>
                <a:ea typeface="Arial"/>
                <a:cs typeface="Arial"/>
                <a:sym typeface="Arial"/>
              </a:rPr>
              <a:t>previos</a:t>
            </a:r>
            <a:r>
              <a:rPr lang="en-US" sz="2000" b="0" i="1" u="none" strike="noStrike" cap="none" dirty="0">
                <a:solidFill>
                  <a:schemeClr val="dk1"/>
                </a:solidFill>
                <a:latin typeface="Arial"/>
                <a:ea typeface="Arial"/>
                <a:cs typeface="Arial"/>
                <a:sym typeface="Arial"/>
              </a:rPr>
              <a:t> de </a:t>
            </a:r>
            <a:r>
              <a:rPr lang="en-US" sz="2000" b="0" i="1" u="none" strike="noStrike" cap="none" dirty="0" err="1">
                <a:solidFill>
                  <a:schemeClr val="dk1"/>
                </a:solidFill>
                <a:latin typeface="Arial"/>
                <a:ea typeface="Arial"/>
                <a:cs typeface="Arial"/>
                <a:sym typeface="Arial"/>
              </a:rPr>
              <a:t>mucha</a:t>
            </a:r>
            <a:r>
              <a:rPr lang="en-US" sz="2000" b="0" i="1" u="none" strike="noStrike" cap="none" dirty="0">
                <a:solidFill>
                  <a:schemeClr val="dk1"/>
                </a:solidFill>
                <a:latin typeface="Arial"/>
                <a:ea typeface="Arial"/>
                <a:cs typeface="Arial"/>
                <a:sym typeface="Arial"/>
              </a:rPr>
              <a:t> </a:t>
            </a:r>
            <a:r>
              <a:rPr lang="en-US" sz="2000" b="0" i="1" u="none" strike="noStrike" cap="none" dirty="0" err="1">
                <a:solidFill>
                  <a:schemeClr val="dk1"/>
                </a:solidFill>
                <a:latin typeface="Arial"/>
                <a:ea typeface="Arial"/>
                <a:cs typeface="Arial"/>
                <a:sym typeface="Arial"/>
              </a:rPr>
              <a:t>importancia</a:t>
            </a:r>
            <a:r>
              <a:rPr lang="en-US" sz="2000" b="0" i="1" u="none" strike="noStrike" cap="none" dirty="0">
                <a:solidFill>
                  <a:schemeClr val="dk1"/>
                </a:solidFill>
                <a:latin typeface="Arial"/>
                <a:ea typeface="Arial"/>
                <a:cs typeface="Arial"/>
                <a:sym typeface="Arial"/>
              </a:rPr>
              <a:t>: </a:t>
            </a:r>
            <a:endParaRPr dirty="0"/>
          </a:p>
          <a:p>
            <a:pPr marL="1022350" marR="0" lvl="2" indent="-361950" algn="l" rtl="0">
              <a:lnSpc>
                <a:spcPct val="100000"/>
              </a:lnSpc>
              <a:spcBef>
                <a:spcPts val="400"/>
              </a:spcBef>
              <a:spcAft>
                <a:spcPts val="0"/>
              </a:spcAft>
              <a:buClr>
                <a:schemeClr val="accent1"/>
              </a:buClr>
              <a:buSzPts val="1300"/>
              <a:buFont typeface="Noto Symbol"/>
              <a:buChar char="■"/>
            </a:pPr>
            <a:r>
              <a:rPr lang="en-US" sz="2000" b="1" i="0" u="none" strike="noStrike" cap="none" dirty="0" err="1">
                <a:solidFill>
                  <a:schemeClr val="dk1"/>
                </a:solidFill>
                <a:latin typeface="Arial"/>
                <a:ea typeface="Arial"/>
                <a:cs typeface="Arial"/>
                <a:sym typeface="Arial"/>
              </a:rPr>
              <a:t>Equilibrio</a:t>
            </a:r>
            <a:r>
              <a:rPr lang="en-US" sz="2000" b="1" i="0" u="none" strike="noStrike" cap="none" dirty="0">
                <a:solidFill>
                  <a:schemeClr val="dk1"/>
                </a:solidFill>
                <a:latin typeface="Arial"/>
                <a:ea typeface="Arial"/>
                <a:cs typeface="Arial"/>
                <a:sym typeface="Arial"/>
              </a:rPr>
              <a:t> formal.</a:t>
            </a:r>
            <a:endParaRPr dirty="0"/>
          </a:p>
          <a:p>
            <a:pPr marL="1022350" marR="0" lvl="2" indent="-361950" algn="l" rtl="0">
              <a:lnSpc>
                <a:spcPct val="100000"/>
              </a:lnSpc>
              <a:spcBef>
                <a:spcPts val="400"/>
              </a:spcBef>
              <a:spcAft>
                <a:spcPts val="0"/>
              </a:spcAft>
              <a:buClr>
                <a:schemeClr val="accent1"/>
              </a:buClr>
              <a:buSzPts val="1300"/>
              <a:buFont typeface="Noto Symbol"/>
              <a:buChar char="■"/>
            </a:pPr>
            <a:r>
              <a:rPr lang="en-US" sz="2000" b="1" i="0" u="none" strike="noStrike" cap="none" dirty="0" err="1">
                <a:solidFill>
                  <a:schemeClr val="dk1"/>
                </a:solidFill>
                <a:latin typeface="Arial"/>
                <a:ea typeface="Arial"/>
                <a:cs typeface="Arial"/>
                <a:sym typeface="Arial"/>
              </a:rPr>
              <a:t>Equilibrio</a:t>
            </a:r>
            <a:r>
              <a:rPr lang="en-US" sz="2000" b="1" i="0" u="none" strike="noStrike" cap="none" dirty="0">
                <a:solidFill>
                  <a:schemeClr val="dk1"/>
                </a:solidFill>
                <a:latin typeface="Arial"/>
                <a:ea typeface="Arial"/>
                <a:cs typeface="Arial"/>
                <a:sym typeface="Arial"/>
              </a:rPr>
              <a:t> informal. </a:t>
            </a:r>
            <a:endParaRPr dirty="0"/>
          </a:p>
          <a:p>
            <a:pPr marL="342900" marR="0" lvl="0" indent="-342900" algn="l" rtl="0">
              <a:lnSpc>
                <a:spcPct val="100000"/>
              </a:lnSpc>
              <a:spcBef>
                <a:spcPts val="420"/>
              </a:spcBef>
              <a:spcAft>
                <a:spcPts val="0"/>
              </a:spcAft>
              <a:buClr>
                <a:schemeClr val="accent1"/>
              </a:buClr>
              <a:buSzPts val="1365"/>
              <a:buFont typeface="Noto Symbol"/>
              <a:buChar char="■"/>
            </a:pPr>
            <a:r>
              <a:rPr lang="en-US" sz="2100" b="1" i="0" u="none" strike="noStrike" cap="none" dirty="0">
                <a:solidFill>
                  <a:schemeClr val="dk1"/>
                </a:solidFill>
                <a:latin typeface="Arial"/>
                <a:ea typeface="Arial"/>
                <a:cs typeface="Arial"/>
                <a:sym typeface="Arial"/>
              </a:rPr>
              <a:t>El </a:t>
            </a:r>
            <a:r>
              <a:rPr lang="en-US" sz="2100" b="1" i="0" u="none" strike="noStrike" cap="none" dirty="0" err="1">
                <a:solidFill>
                  <a:schemeClr val="dk1"/>
                </a:solidFill>
                <a:latin typeface="Arial"/>
                <a:ea typeface="Arial"/>
                <a:cs typeface="Arial"/>
                <a:sym typeface="Arial"/>
              </a:rPr>
              <a:t>equilibrio</a:t>
            </a:r>
            <a:r>
              <a:rPr lang="en-US" sz="2100" b="1" i="0" u="none" strike="noStrike" cap="none" dirty="0">
                <a:solidFill>
                  <a:schemeClr val="dk1"/>
                </a:solidFill>
                <a:latin typeface="Arial"/>
                <a:ea typeface="Arial"/>
                <a:cs typeface="Arial"/>
                <a:sym typeface="Arial"/>
              </a:rPr>
              <a:t> formal: </a:t>
            </a:r>
            <a:r>
              <a:rPr lang="en-US" sz="1700" b="0" i="0" u="none" strike="noStrike" cap="none" dirty="0">
                <a:solidFill>
                  <a:schemeClr val="dk1"/>
                </a:solidFill>
                <a:latin typeface="Arial"/>
                <a:ea typeface="Arial"/>
                <a:cs typeface="Arial"/>
                <a:sym typeface="Arial"/>
              </a:rPr>
              <a:t>se </a:t>
            </a:r>
            <a:r>
              <a:rPr lang="en-US" sz="1700" b="0" i="0" u="none" strike="noStrike" cap="none" dirty="0" err="1">
                <a:solidFill>
                  <a:schemeClr val="dk1"/>
                </a:solidFill>
                <a:latin typeface="Arial"/>
                <a:ea typeface="Arial"/>
                <a:cs typeface="Arial"/>
                <a:sym typeface="Arial"/>
              </a:rPr>
              <a:t>basa</a:t>
            </a:r>
            <a:r>
              <a:rPr lang="en-US" sz="1700" b="0" i="0" u="none" strike="noStrike" cap="none" dirty="0">
                <a:solidFill>
                  <a:schemeClr val="dk1"/>
                </a:solidFill>
                <a:latin typeface="Arial"/>
                <a:ea typeface="Arial"/>
                <a:cs typeface="Arial"/>
                <a:sym typeface="Arial"/>
              </a:rPr>
              <a:t> </a:t>
            </a:r>
            <a:r>
              <a:rPr lang="en-US" sz="1700" b="0" i="0" u="none" strike="noStrike" cap="none" dirty="0" err="1">
                <a:solidFill>
                  <a:schemeClr val="dk1"/>
                </a:solidFill>
                <a:latin typeface="Arial"/>
                <a:ea typeface="Arial"/>
                <a:cs typeface="Arial"/>
                <a:sym typeface="Arial"/>
              </a:rPr>
              <a:t>en</a:t>
            </a:r>
            <a:r>
              <a:rPr lang="en-US" sz="1700" b="0" i="0" u="none" strike="noStrike" cap="none" dirty="0">
                <a:solidFill>
                  <a:schemeClr val="dk1"/>
                </a:solidFill>
                <a:latin typeface="Arial"/>
                <a:ea typeface="Arial"/>
                <a:cs typeface="Arial"/>
                <a:sym typeface="Arial"/>
              </a:rPr>
              <a:t> la </a:t>
            </a:r>
            <a:r>
              <a:rPr lang="en-US" sz="1700" b="0" i="1" u="none" strike="noStrike" cap="none" dirty="0" err="1">
                <a:solidFill>
                  <a:schemeClr val="dk1"/>
                </a:solidFill>
                <a:latin typeface="Arial"/>
                <a:ea typeface="Arial"/>
                <a:cs typeface="Arial"/>
                <a:sym typeface="Arial"/>
              </a:rPr>
              <a:t>simetría</a:t>
            </a:r>
            <a:r>
              <a:rPr lang="en-US" sz="1700" b="0" i="1" u="none" strike="noStrike" cap="none" dirty="0">
                <a:solidFill>
                  <a:schemeClr val="dk1"/>
                </a:solidFill>
                <a:latin typeface="Arial"/>
                <a:ea typeface="Arial"/>
                <a:cs typeface="Arial"/>
                <a:sym typeface="Arial"/>
              </a:rPr>
              <a:t>.</a:t>
            </a:r>
            <a:endParaRPr sz="2100" b="0" i="1" u="none" strike="noStrike" cap="none" dirty="0">
              <a:solidFill>
                <a:schemeClr val="dk1"/>
              </a:solidFill>
              <a:latin typeface="Arial"/>
              <a:ea typeface="Arial"/>
              <a:cs typeface="Arial"/>
              <a:sym typeface="Arial"/>
            </a:endParaRPr>
          </a:p>
          <a:p>
            <a:pPr marL="669925" marR="0" lvl="1" indent="-327025" algn="l" rtl="0">
              <a:lnSpc>
                <a:spcPct val="100000"/>
              </a:lnSpc>
              <a:spcBef>
                <a:spcPts val="340"/>
              </a:spcBef>
              <a:spcAft>
                <a:spcPts val="0"/>
              </a:spcAft>
              <a:buClr>
                <a:schemeClr val="accent2"/>
              </a:buClr>
              <a:buSzPts val="1020"/>
              <a:buFont typeface="Noto Symbol"/>
              <a:buChar char="❑"/>
            </a:pPr>
            <a:r>
              <a:rPr lang="en-US" sz="1700" b="0" i="1" u="none" strike="noStrike" cap="none" dirty="0">
                <a:solidFill>
                  <a:schemeClr val="dk1"/>
                </a:solidFill>
                <a:latin typeface="Arial"/>
                <a:ea typeface="Arial"/>
                <a:cs typeface="Arial"/>
                <a:sym typeface="Arial"/>
              </a:rPr>
              <a:t>Se </a:t>
            </a:r>
            <a:r>
              <a:rPr lang="en-US" sz="1700" b="0" i="1" u="none" strike="noStrike" cap="none" dirty="0" err="1">
                <a:solidFill>
                  <a:schemeClr val="dk1"/>
                </a:solidFill>
                <a:latin typeface="Arial"/>
                <a:ea typeface="Arial"/>
                <a:cs typeface="Arial"/>
                <a:sym typeface="Arial"/>
              </a:rPr>
              <a:t>busca</a:t>
            </a:r>
            <a:r>
              <a:rPr lang="en-US" sz="1700" b="0" i="1" u="none" strike="noStrike" cap="none" dirty="0">
                <a:solidFill>
                  <a:schemeClr val="dk1"/>
                </a:solidFill>
                <a:latin typeface="Arial"/>
                <a:ea typeface="Arial"/>
                <a:cs typeface="Arial"/>
                <a:sym typeface="Arial"/>
              </a:rPr>
              <a:t> con </a:t>
            </a:r>
            <a:r>
              <a:rPr lang="en-US" sz="1700" b="0" i="1" u="none" strike="noStrike" cap="none" dirty="0" err="1">
                <a:solidFill>
                  <a:schemeClr val="dk1"/>
                </a:solidFill>
                <a:latin typeface="Arial"/>
                <a:ea typeface="Arial"/>
                <a:cs typeface="Arial"/>
                <a:sym typeface="Arial"/>
              </a:rPr>
              <a:t>él</a:t>
            </a:r>
            <a:r>
              <a:rPr lang="en-US" sz="1700" b="0" i="1" u="none" strike="noStrike" cap="none" dirty="0">
                <a:solidFill>
                  <a:schemeClr val="dk1"/>
                </a:solidFill>
                <a:latin typeface="Arial"/>
                <a:ea typeface="Arial"/>
                <a:cs typeface="Arial"/>
                <a:sym typeface="Arial"/>
              </a:rPr>
              <a:t> un </a:t>
            </a:r>
            <a:r>
              <a:rPr lang="en-US" sz="1700" b="0" i="1" u="none" strike="noStrike" cap="none" dirty="0" err="1">
                <a:solidFill>
                  <a:schemeClr val="dk1"/>
                </a:solidFill>
                <a:latin typeface="Arial"/>
                <a:ea typeface="Arial"/>
                <a:cs typeface="Arial"/>
                <a:sym typeface="Arial"/>
              </a:rPr>
              <a:t>centro</a:t>
            </a:r>
            <a:r>
              <a:rPr lang="en-US" sz="1700" b="0" i="1" u="none" strike="noStrike" cap="none" dirty="0">
                <a:solidFill>
                  <a:schemeClr val="dk1"/>
                </a:solidFill>
                <a:latin typeface="Arial"/>
                <a:ea typeface="Arial"/>
                <a:cs typeface="Arial"/>
                <a:sym typeface="Arial"/>
              </a:rPr>
              <a:t> </a:t>
            </a:r>
            <a:r>
              <a:rPr lang="en-US" sz="1700" b="0" i="1" u="none" strike="noStrike" cap="none" dirty="0" err="1">
                <a:solidFill>
                  <a:schemeClr val="dk1"/>
                </a:solidFill>
                <a:latin typeface="Arial"/>
                <a:ea typeface="Arial"/>
                <a:cs typeface="Arial"/>
                <a:sym typeface="Arial"/>
              </a:rPr>
              <a:t>óptico</a:t>
            </a:r>
            <a:r>
              <a:rPr lang="en-US" sz="1700" b="0" i="1" u="none" strike="noStrike" cap="none" dirty="0">
                <a:solidFill>
                  <a:schemeClr val="dk1"/>
                </a:solidFill>
                <a:latin typeface="Arial"/>
                <a:ea typeface="Arial"/>
                <a:cs typeface="Arial"/>
                <a:sym typeface="Arial"/>
              </a:rPr>
              <a:t> dentro del </a:t>
            </a:r>
            <a:r>
              <a:rPr lang="en-US" sz="1700" b="0" i="1" u="none" strike="noStrike" cap="none" dirty="0" err="1">
                <a:solidFill>
                  <a:schemeClr val="dk1"/>
                </a:solidFill>
                <a:latin typeface="Arial"/>
                <a:ea typeface="Arial"/>
                <a:cs typeface="Arial"/>
                <a:sym typeface="Arial"/>
              </a:rPr>
              <a:t>diseño</a:t>
            </a:r>
            <a:r>
              <a:rPr lang="en-US" sz="1700" b="0" i="1" u="none" strike="noStrike" cap="none" dirty="0">
                <a:solidFill>
                  <a:schemeClr val="dk1"/>
                </a:solidFill>
                <a:latin typeface="Arial"/>
                <a:ea typeface="Arial"/>
                <a:cs typeface="Arial"/>
                <a:sym typeface="Arial"/>
              </a:rPr>
              <a:t> y </a:t>
            </a:r>
            <a:r>
              <a:rPr lang="en-US" sz="1700" b="0" i="0" u="none" strike="noStrike" cap="none" dirty="0">
                <a:solidFill>
                  <a:schemeClr val="dk1"/>
                </a:solidFill>
                <a:latin typeface="Arial"/>
                <a:ea typeface="Arial"/>
                <a:cs typeface="Arial"/>
                <a:sym typeface="Arial"/>
              </a:rPr>
              <a:t>no </a:t>
            </a:r>
            <a:r>
              <a:rPr lang="en-US" sz="1700" b="0" i="0" u="none" strike="noStrike" cap="none" dirty="0" err="1">
                <a:solidFill>
                  <a:schemeClr val="dk1"/>
                </a:solidFill>
                <a:latin typeface="Arial"/>
                <a:ea typeface="Arial"/>
                <a:cs typeface="Arial"/>
                <a:sym typeface="Arial"/>
              </a:rPr>
              <a:t>tiene</a:t>
            </a:r>
            <a:r>
              <a:rPr lang="en-US" sz="1700" b="0" i="0" u="none" strike="noStrike" cap="none" dirty="0">
                <a:solidFill>
                  <a:schemeClr val="dk1"/>
                </a:solidFill>
                <a:latin typeface="Arial"/>
                <a:ea typeface="Arial"/>
                <a:cs typeface="Arial"/>
                <a:sym typeface="Arial"/>
              </a:rPr>
              <a:t> por </a:t>
            </a:r>
            <a:r>
              <a:rPr lang="en-US" sz="1700" b="0" i="0" u="none" strike="noStrike" cap="none" dirty="0" err="1">
                <a:solidFill>
                  <a:schemeClr val="dk1"/>
                </a:solidFill>
                <a:latin typeface="Arial"/>
                <a:ea typeface="Arial"/>
                <a:cs typeface="Arial"/>
                <a:sym typeface="Arial"/>
              </a:rPr>
              <a:t>qué</a:t>
            </a:r>
            <a:r>
              <a:rPr lang="en-US" sz="1700" b="0" i="0" u="none" strike="noStrike" cap="none" dirty="0">
                <a:solidFill>
                  <a:schemeClr val="dk1"/>
                </a:solidFill>
                <a:latin typeface="Arial"/>
                <a:ea typeface="Arial"/>
                <a:cs typeface="Arial"/>
                <a:sym typeface="Arial"/>
              </a:rPr>
              <a:t> </a:t>
            </a:r>
            <a:r>
              <a:rPr lang="en-US" sz="1700" b="0" i="0" u="none" strike="noStrike" cap="none" dirty="0" err="1">
                <a:solidFill>
                  <a:schemeClr val="dk1"/>
                </a:solidFill>
                <a:latin typeface="Arial"/>
                <a:ea typeface="Arial"/>
                <a:cs typeface="Arial"/>
                <a:sym typeface="Arial"/>
              </a:rPr>
              <a:t>coincidir</a:t>
            </a:r>
            <a:r>
              <a:rPr lang="en-US" sz="1700" b="0" i="0" u="none" strike="noStrike" cap="none" dirty="0">
                <a:solidFill>
                  <a:schemeClr val="dk1"/>
                </a:solidFill>
                <a:latin typeface="Arial"/>
                <a:ea typeface="Arial"/>
                <a:cs typeface="Arial"/>
                <a:sym typeface="Arial"/>
              </a:rPr>
              <a:t> con </a:t>
            </a:r>
            <a:r>
              <a:rPr lang="en-US" sz="1700" b="0" i="0" u="none" strike="noStrike" cap="none" dirty="0" err="1">
                <a:solidFill>
                  <a:schemeClr val="dk1"/>
                </a:solidFill>
                <a:latin typeface="Arial"/>
                <a:ea typeface="Arial"/>
                <a:cs typeface="Arial"/>
                <a:sym typeface="Arial"/>
              </a:rPr>
              <a:t>el</a:t>
            </a:r>
            <a:r>
              <a:rPr lang="en-US" sz="1700" b="0" i="0" u="none" strike="noStrike" cap="none" dirty="0">
                <a:solidFill>
                  <a:schemeClr val="dk1"/>
                </a:solidFill>
                <a:latin typeface="Arial"/>
                <a:ea typeface="Arial"/>
                <a:cs typeface="Arial"/>
                <a:sym typeface="Arial"/>
              </a:rPr>
              <a:t> </a:t>
            </a:r>
            <a:r>
              <a:rPr lang="en-US" sz="1700" b="0" i="0" u="none" strike="noStrike" cap="none" dirty="0" err="1">
                <a:solidFill>
                  <a:schemeClr val="dk1"/>
                </a:solidFill>
                <a:latin typeface="Arial"/>
                <a:ea typeface="Arial"/>
                <a:cs typeface="Arial"/>
                <a:sym typeface="Arial"/>
              </a:rPr>
              <a:t>centro</a:t>
            </a:r>
            <a:r>
              <a:rPr lang="en-US" sz="1700" b="0" i="0" u="none" strike="noStrike" cap="none" dirty="0">
                <a:solidFill>
                  <a:schemeClr val="dk1"/>
                </a:solidFill>
                <a:latin typeface="Arial"/>
                <a:ea typeface="Arial"/>
                <a:cs typeface="Arial"/>
                <a:sym typeface="Arial"/>
              </a:rPr>
              <a:t> </a:t>
            </a:r>
            <a:r>
              <a:rPr lang="en-US" sz="1700" b="0" i="0" u="none" strike="noStrike" cap="none" dirty="0" err="1">
                <a:solidFill>
                  <a:schemeClr val="dk1"/>
                </a:solidFill>
                <a:latin typeface="Arial"/>
                <a:ea typeface="Arial"/>
                <a:cs typeface="Arial"/>
                <a:sym typeface="Arial"/>
              </a:rPr>
              <a:t>geométrico</a:t>
            </a:r>
            <a:r>
              <a:rPr lang="en-US" sz="1700" b="0" i="0" u="none" strike="noStrike" cap="none" dirty="0">
                <a:solidFill>
                  <a:schemeClr val="dk1"/>
                </a:solidFill>
                <a:latin typeface="Arial"/>
                <a:ea typeface="Arial"/>
                <a:cs typeface="Arial"/>
                <a:sym typeface="Arial"/>
              </a:rPr>
              <a:t> de la </a:t>
            </a:r>
            <a:r>
              <a:rPr lang="en-US" sz="1700" b="0" i="0" u="none" strike="noStrike" cap="none" dirty="0" err="1">
                <a:solidFill>
                  <a:schemeClr val="dk1"/>
                </a:solidFill>
                <a:latin typeface="Arial"/>
                <a:ea typeface="Arial"/>
                <a:cs typeface="Arial"/>
                <a:sym typeface="Arial"/>
              </a:rPr>
              <a:t>composición</a:t>
            </a:r>
            <a:r>
              <a:rPr lang="en-US" sz="1700" b="0" i="0" u="none" strike="noStrike" cap="none" dirty="0">
                <a:solidFill>
                  <a:schemeClr val="dk1"/>
                </a:solidFill>
                <a:latin typeface="Arial"/>
                <a:ea typeface="Arial"/>
                <a:cs typeface="Arial"/>
                <a:sym typeface="Arial"/>
              </a:rPr>
              <a:t>. </a:t>
            </a:r>
            <a:endParaRPr dirty="0"/>
          </a:p>
          <a:p>
            <a:pPr marL="669925" marR="0" lvl="1" indent="-327025" algn="l" rtl="0">
              <a:lnSpc>
                <a:spcPct val="100000"/>
              </a:lnSpc>
              <a:spcBef>
                <a:spcPts val="340"/>
              </a:spcBef>
              <a:spcAft>
                <a:spcPts val="0"/>
              </a:spcAft>
              <a:buClr>
                <a:schemeClr val="accent2"/>
              </a:buClr>
              <a:buSzPts val="1020"/>
              <a:buFont typeface="Noto Symbol"/>
              <a:buChar char="❑"/>
            </a:pPr>
            <a:r>
              <a:rPr lang="en-US" sz="1700" b="0" i="0" u="none" strike="noStrike" cap="none" dirty="0">
                <a:solidFill>
                  <a:schemeClr val="dk1"/>
                </a:solidFill>
                <a:latin typeface="Arial"/>
                <a:ea typeface="Arial"/>
                <a:cs typeface="Arial"/>
                <a:sym typeface="Arial"/>
              </a:rPr>
              <a:t>El punto de </a:t>
            </a:r>
            <a:r>
              <a:rPr lang="en-US" sz="1700" b="0" i="0" u="none" strike="noStrike" cap="none" dirty="0" err="1">
                <a:solidFill>
                  <a:schemeClr val="dk1"/>
                </a:solidFill>
                <a:latin typeface="Arial"/>
                <a:ea typeface="Arial"/>
                <a:cs typeface="Arial"/>
                <a:sym typeface="Arial"/>
              </a:rPr>
              <a:t>equilibrio</a:t>
            </a:r>
            <a:r>
              <a:rPr lang="en-US" sz="1700" b="0" i="0" u="none" strike="noStrike" cap="none" dirty="0">
                <a:solidFill>
                  <a:schemeClr val="dk1"/>
                </a:solidFill>
                <a:latin typeface="Arial"/>
                <a:ea typeface="Arial"/>
                <a:cs typeface="Arial"/>
                <a:sym typeface="Arial"/>
              </a:rPr>
              <a:t> formal </a:t>
            </a:r>
            <a:r>
              <a:rPr lang="en-US" sz="1700" b="0" i="0" u="none" strike="noStrike" cap="none" dirty="0" err="1">
                <a:solidFill>
                  <a:schemeClr val="dk1"/>
                </a:solidFill>
                <a:latin typeface="Arial"/>
                <a:ea typeface="Arial"/>
                <a:cs typeface="Arial"/>
                <a:sym typeface="Arial"/>
              </a:rPr>
              <a:t>suele</a:t>
            </a:r>
            <a:r>
              <a:rPr lang="en-US" sz="1700" b="0" i="0" u="none" strike="noStrike" cap="none" dirty="0">
                <a:solidFill>
                  <a:schemeClr val="dk1"/>
                </a:solidFill>
                <a:latin typeface="Arial"/>
                <a:ea typeface="Arial"/>
                <a:cs typeface="Arial"/>
                <a:sym typeface="Arial"/>
              </a:rPr>
              <a:t> </a:t>
            </a:r>
            <a:r>
              <a:rPr lang="en-US" sz="1700" b="0" i="0" u="none" strike="noStrike" cap="none" dirty="0" err="1">
                <a:solidFill>
                  <a:schemeClr val="dk1"/>
                </a:solidFill>
                <a:latin typeface="Arial"/>
                <a:ea typeface="Arial"/>
                <a:cs typeface="Arial"/>
                <a:sym typeface="Arial"/>
              </a:rPr>
              <a:t>estar</a:t>
            </a:r>
            <a:r>
              <a:rPr lang="en-US" sz="1700" b="0" i="0" u="none" strike="noStrike" cap="none" dirty="0">
                <a:solidFill>
                  <a:schemeClr val="dk1"/>
                </a:solidFill>
                <a:latin typeface="Arial"/>
                <a:ea typeface="Arial"/>
                <a:cs typeface="Arial"/>
                <a:sym typeface="Arial"/>
              </a:rPr>
              <a:t> </a:t>
            </a:r>
            <a:r>
              <a:rPr lang="en-US" sz="1700" b="0" i="0" u="none" strike="noStrike" cap="none" dirty="0" err="1">
                <a:solidFill>
                  <a:schemeClr val="dk1"/>
                </a:solidFill>
                <a:latin typeface="Arial"/>
                <a:ea typeface="Arial"/>
                <a:cs typeface="Arial"/>
                <a:sym typeface="Arial"/>
              </a:rPr>
              <a:t>ubicado</a:t>
            </a:r>
            <a:r>
              <a:rPr lang="en-US" sz="1700" b="0" i="0" u="none" strike="noStrike" cap="none" dirty="0">
                <a:solidFill>
                  <a:schemeClr val="dk1"/>
                </a:solidFill>
                <a:latin typeface="Arial"/>
                <a:ea typeface="Arial"/>
                <a:cs typeface="Arial"/>
                <a:sym typeface="Arial"/>
              </a:rPr>
              <a:t> un poco por </a:t>
            </a:r>
            <a:r>
              <a:rPr lang="en-US" sz="1700" b="0" i="0" u="none" strike="noStrike" cap="none" dirty="0" err="1">
                <a:solidFill>
                  <a:schemeClr val="dk1"/>
                </a:solidFill>
                <a:latin typeface="Arial"/>
                <a:ea typeface="Arial"/>
                <a:cs typeface="Arial"/>
                <a:sym typeface="Arial"/>
              </a:rPr>
              <a:t>encima</a:t>
            </a:r>
            <a:r>
              <a:rPr lang="en-US" sz="1700" b="0" i="0" u="none" strike="noStrike" cap="none" dirty="0">
                <a:solidFill>
                  <a:schemeClr val="dk1"/>
                </a:solidFill>
                <a:latin typeface="Arial"/>
                <a:ea typeface="Arial"/>
                <a:cs typeface="Arial"/>
                <a:sym typeface="Arial"/>
              </a:rPr>
              <a:t> del </a:t>
            </a:r>
            <a:r>
              <a:rPr lang="en-US" sz="1700" b="0" i="0" u="none" strike="noStrike" cap="none" dirty="0" err="1">
                <a:solidFill>
                  <a:schemeClr val="dk1"/>
                </a:solidFill>
                <a:latin typeface="Arial"/>
                <a:ea typeface="Arial"/>
                <a:cs typeface="Arial"/>
                <a:sym typeface="Arial"/>
              </a:rPr>
              <a:t>centro</a:t>
            </a:r>
            <a:r>
              <a:rPr lang="en-US" sz="1700" b="0" i="0" u="none" strike="noStrike" cap="none" dirty="0">
                <a:solidFill>
                  <a:schemeClr val="dk1"/>
                </a:solidFill>
                <a:latin typeface="Arial"/>
                <a:ea typeface="Arial"/>
                <a:cs typeface="Arial"/>
                <a:sym typeface="Arial"/>
              </a:rPr>
              <a:t> </a:t>
            </a:r>
            <a:r>
              <a:rPr lang="en-US" sz="1700" b="0" i="0" u="none" strike="noStrike" cap="none" dirty="0" err="1">
                <a:solidFill>
                  <a:schemeClr val="dk1"/>
                </a:solidFill>
                <a:latin typeface="Arial"/>
                <a:ea typeface="Arial"/>
                <a:cs typeface="Arial"/>
                <a:sym typeface="Arial"/>
              </a:rPr>
              <a:t>geométrico</a:t>
            </a:r>
            <a:r>
              <a:rPr lang="en-US" sz="1700" b="0" i="0" u="none" strike="noStrike" cap="none" dirty="0">
                <a:solidFill>
                  <a:schemeClr val="dk1"/>
                </a:solidFill>
                <a:latin typeface="Arial"/>
                <a:ea typeface="Arial"/>
                <a:cs typeface="Arial"/>
                <a:sym typeface="Arial"/>
              </a:rPr>
              <a:t>.</a:t>
            </a:r>
            <a:endParaRPr dirty="0"/>
          </a:p>
          <a:p>
            <a:pPr marL="669925" marR="0" lvl="1" indent="-327025" algn="l" rtl="0">
              <a:lnSpc>
                <a:spcPct val="100000"/>
              </a:lnSpc>
              <a:spcBef>
                <a:spcPts val="340"/>
              </a:spcBef>
              <a:spcAft>
                <a:spcPts val="0"/>
              </a:spcAft>
              <a:buClr>
                <a:schemeClr val="accent2"/>
              </a:buClr>
              <a:buSzPts val="1020"/>
              <a:buFont typeface="Noto Symbol"/>
              <a:buChar char="❑"/>
            </a:pPr>
            <a:r>
              <a:rPr lang="en-US" sz="1700" b="0" i="0" u="none" strike="noStrike" cap="none" dirty="0">
                <a:solidFill>
                  <a:schemeClr val="dk1"/>
                </a:solidFill>
                <a:latin typeface="Arial"/>
                <a:ea typeface="Arial"/>
                <a:cs typeface="Arial"/>
                <a:sym typeface="Arial"/>
              </a:rPr>
              <a:t>Una </a:t>
            </a:r>
            <a:r>
              <a:rPr lang="en-US" sz="1700" b="0" i="0" u="none" strike="noStrike" cap="none" dirty="0" err="1">
                <a:solidFill>
                  <a:schemeClr val="dk1"/>
                </a:solidFill>
                <a:latin typeface="Arial"/>
                <a:ea typeface="Arial"/>
                <a:cs typeface="Arial"/>
                <a:sym typeface="Arial"/>
              </a:rPr>
              <a:t>composición</a:t>
            </a:r>
            <a:r>
              <a:rPr lang="en-US" sz="1700" b="0" i="0" u="none" strike="noStrike" cap="none" dirty="0">
                <a:solidFill>
                  <a:schemeClr val="dk1"/>
                </a:solidFill>
                <a:latin typeface="Arial"/>
                <a:ea typeface="Arial"/>
                <a:cs typeface="Arial"/>
                <a:sym typeface="Arial"/>
              </a:rPr>
              <a:t> que </a:t>
            </a:r>
            <a:r>
              <a:rPr lang="en-US" sz="1700" b="0" i="0" u="none" strike="noStrike" cap="none" dirty="0" err="1">
                <a:solidFill>
                  <a:schemeClr val="dk1"/>
                </a:solidFill>
                <a:latin typeface="Arial"/>
                <a:ea typeface="Arial"/>
                <a:cs typeface="Arial"/>
                <a:sym typeface="Arial"/>
              </a:rPr>
              <a:t>decida</a:t>
            </a:r>
            <a:r>
              <a:rPr lang="en-US" sz="1700" b="0" i="0" u="none" strike="noStrike" cap="none" dirty="0">
                <a:solidFill>
                  <a:schemeClr val="dk1"/>
                </a:solidFill>
                <a:latin typeface="Arial"/>
                <a:ea typeface="Arial"/>
                <a:cs typeface="Arial"/>
                <a:sym typeface="Arial"/>
              </a:rPr>
              <a:t> </a:t>
            </a:r>
            <a:r>
              <a:rPr lang="en-US" sz="1700" b="0" i="0" u="none" strike="noStrike" cap="none" dirty="0" err="1">
                <a:solidFill>
                  <a:schemeClr val="dk1"/>
                </a:solidFill>
                <a:latin typeface="Arial"/>
                <a:ea typeface="Arial"/>
                <a:cs typeface="Arial"/>
                <a:sym typeface="Arial"/>
              </a:rPr>
              <a:t>seguir</a:t>
            </a:r>
            <a:r>
              <a:rPr lang="en-US" sz="1700" b="0" i="0" u="none" strike="noStrike" cap="none" dirty="0">
                <a:solidFill>
                  <a:schemeClr val="dk1"/>
                </a:solidFill>
                <a:latin typeface="Arial"/>
                <a:ea typeface="Arial"/>
                <a:cs typeface="Arial"/>
                <a:sym typeface="Arial"/>
              </a:rPr>
              <a:t> </a:t>
            </a:r>
            <a:r>
              <a:rPr lang="en-US" sz="1700" b="0" i="0" u="none" strike="noStrike" cap="none" dirty="0" err="1">
                <a:solidFill>
                  <a:schemeClr val="dk1"/>
                </a:solidFill>
                <a:latin typeface="Arial"/>
                <a:ea typeface="Arial"/>
                <a:cs typeface="Arial"/>
                <a:sym typeface="Arial"/>
              </a:rPr>
              <a:t>este</a:t>
            </a:r>
            <a:r>
              <a:rPr lang="en-US" sz="1700" b="0" i="0" u="none" strike="noStrike" cap="none" dirty="0">
                <a:solidFill>
                  <a:schemeClr val="dk1"/>
                </a:solidFill>
                <a:latin typeface="Arial"/>
                <a:ea typeface="Arial"/>
                <a:cs typeface="Arial"/>
                <a:sym typeface="Arial"/>
              </a:rPr>
              <a:t> </a:t>
            </a:r>
            <a:r>
              <a:rPr lang="en-US" sz="1700" b="0" i="0" u="none" strike="noStrike" cap="none" dirty="0" err="1">
                <a:solidFill>
                  <a:schemeClr val="dk1"/>
                </a:solidFill>
                <a:latin typeface="Arial"/>
                <a:ea typeface="Arial"/>
                <a:cs typeface="Arial"/>
                <a:sym typeface="Arial"/>
              </a:rPr>
              <a:t>esquema</a:t>
            </a:r>
            <a:r>
              <a:rPr lang="en-US" sz="1700" b="0" i="0" u="none" strike="noStrike" cap="none" dirty="0">
                <a:solidFill>
                  <a:schemeClr val="dk1"/>
                </a:solidFill>
                <a:latin typeface="Arial"/>
                <a:ea typeface="Arial"/>
                <a:cs typeface="Arial"/>
                <a:sym typeface="Arial"/>
              </a:rPr>
              <a:t> </a:t>
            </a:r>
            <a:r>
              <a:rPr lang="en-US" sz="1700" b="0" i="0" u="none" strike="noStrike" cap="none" dirty="0" err="1">
                <a:solidFill>
                  <a:schemeClr val="dk1"/>
                </a:solidFill>
                <a:latin typeface="Arial"/>
                <a:ea typeface="Arial"/>
                <a:cs typeface="Arial"/>
                <a:sym typeface="Arial"/>
              </a:rPr>
              <a:t>compositivo</a:t>
            </a:r>
            <a:r>
              <a:rPr lang="en-US" sz="1700" b="0" i="0" u="none" strike="noStrike" cap="none" dirty="0">
                <a:solidFill>
                  <a:schemeClr val="dk1"/>
                </a:solidFill>
                <a:latin typeface="Arial"/>
                <a:ea typeface="Arial"/>
                <a:cs typeface="Arial"/>
                <a:sym typeface="Arial"/>
              </a:rPr>
              <a:t> </a:t>
            </a:r>
            <a:r>
              <a:rPr lang="en-US" sz="1700" b="0" i="0" u="none" strike="noStrike" cap="none" dirty="0" err="1">
                <a:solidFill>
                  <a:schemeClr val="dk1"/>
                </a:solidFill>
                <a:latin typeface="Arial"/>
                <a:ea typeface="Arial"/>
                <a:cs typeface="Arial"/>
                <a:sym typeface="Arial"/>
              </a:rPr>
              <a:t>reflejará</a:t>
            </a:r>
            <a:r>
              <a:rPr lang="en-US" sz="1700" b="0" i="0" u="none" strike="noStrike" cap="none" dirty="0">
                <a:solidFill>
                  <a:schemeClr val="dk1"/>
                </a:solidFill>
                <a:latin typeface="Arial"/>
                <a:ea typeface="Arial"/>
                <a:cs typeface="Arial"/>
                <a:sym typeface="Arial"/>
              </a:rPr>
              <a:t> </a:t>
            </a:r>
            <a:r>
              <a:rPr lang="en-US" sz="1700" b="0" i="0" u="none" strike="noStrike" cap="none" dirty="0" err="1">
                <a:solidFill>
                  <a:schemeClr val="dk1"/>
                </a:solidFill>
                <a:latin typeface="Arial"/>
                <a:ea typeface="Arial"/>
                <a:cs typeface="Arial"/>
                <a:sym typeface="Arial"/>
              </a:rPr>
              <a:t>estabilidad</a:t>
            </a:r>
            <a:r>
              <a:rPr lang="en-US" sz="1700" b="0" i="0" u="none" strike="noStrike" cap="none" dirty="0">
                <a:solidFill>
                  <a:schemeClr val="dk1"/>
                </a:solidFill>
                <a:latin typeface="Arial"/>
                <a:ea typeface="Arial"/>
                <a:cs typeface="Arial"/>
                <a:sym typeface="Arial"/>
              </a:rPr>
              <a:t>, </a:t>
            </a:r>
            <a:r>
              <a:rPr lang="en-US" sz="1700" b="0" i="0" u="none" strike="noStrike" cap="none" dirty="0" err="1">
                <a:solidFill>
                  <a:schemeClr val="dk1"/>
                </a:solidFill>
                <a:latin typeface="Arial"/>
                <a:ea typeface="Arial"/>
                <a:cs typeface="Arial"/>
                <a:sym typeface="Arial"/>
              </a:rPr>
              <a:t>calma</a:t>
            </a:r>
            <a:r>
              <a:rPr lang="en-US" sz="1700" b="0" i="0" u="none" strike="noStrike" cap="none" dirty="0">
                <a:solidFill>
                  <a:schemeClr val="dk1"/>
                </a:solidFill>
                <a:latin typeface="Arial"/>
                <a:ea typeface="Arial"/>
                <a:cs typeface="Arial"/>
                <a:sym typeface="Arial"/>
              </a:rPr>
              <a:t> y </a:t>
            </a:r>
            <a:r>
              <a:rPr lang="en-US" sz="1700" b="0" i="0" u="none" strike="noStrike" cap="none" dirty="0" err="1">
                <a:solidFill>
                  <a:schemeClr val="dk1"/>
                </a:solidFill>
                <a:latin typeface="Arial"/>
                <a:ea typeface="Arial"/>
                <a:cs typeface="Arial"/>
                <a:sym typeface="Arial"/>
              </a:rPr>
              <a:t>estatismo</a:t>
            </a:r>
            <a:r>
              <a:rPr lang="en-US" sz="1700" b="0" i="0" u="none" strike="noStrike" cap="none" dirty="0">
                <a:solidFill>
                  <a:schemeClr val="dk1"/>
                </a:solidFill>
                <a:latin typeface="Arial"/>
                <a:ea typeface="Arial"/>
                <a:cs typeface="Arial"/>
                <a:sym typeface="Arial"/>
              </a:rPr>
              <a:t>. No </a:t>
            </a:r>
            <a:r>
              <a:rPr lang="en-US" sz="1700" b="0" i="0" u="none" strike="noStrike" cap="none" dirty="0" err="1">
                <a:solidFill>
                  <a:schemeClr val="dk1"/>
                </a:solidFill>
                <a:latin typeface="Arial"/>
                <a:ea typeface="Arial"/>
                <a:cs typeface="Arial"/>
                <a:sym typeface="Arial"/>
              </a:rPr>
              <a:t>supone</a:t>
            </a:r>
            <a:r>
              <a:rPr lang="en-US" sz="1700" b="0" i="0" u="none" strike="noStrike" cap="none" dirty="0">
                <a:solidFill>
                  <a:schemeClr val="dk1"/>
                </a:solidFill>
                <a:latin typeface="Arial"/>
                <a:ea typeface="Arial"/>
                <a:cs typeface="Arial"/>
                <a:sym typeface="Arial"/>
              </a:rPr>
              <a:t> una </a:t>
            </a:r>
            <a:r>
              <a:rPr lang="en-US" sz="1700" b="0" i="0" u="none" strike="noStrike" cap="none" dirty="0" err="1">
                <a:solidFill>
                  <a:schemeClr val="dk1"/>
                </a:solidFill>
                <a:latin typeface="Arial"/>
                <a:ea typeface="Arial"/>
                <a:cs typeface="Arial"/>
                <a:sym typeface="Arial"/>
              </a:rPr>
              <a:t>composición</a:t>
            </a:r>
            <a:r>
              <a:rPr lang="en-US" sz="1700" b="0" i="0" u="none" strike="noStrike" cap="none" dirty="0">
                <a:solidFill>
                  <a:schemeClr val="dk1"/>
                </a:solidFill>
                <a:latin typeface="Arial"/>
                <a:ea typeface="Arial"/>
                <a:cs typeface="Arial"/>
                <a:sym typeface="Arial"/>
              </a:rPr>
              <a:t> </a:t>
            </a:r>
            <a:r>
              <a:rPr lang="en-US" sz="1700" b="0" i="0" u="none" strike="noStrike" cap="none" dirty="0" err="1">
                <a:solidFill>
                  <a:schemeClr val="dk1"/>
                </a:solidFill>
                <a:latin typeface="Arial"/>
                <a:ea typeface="Arial"/>
                <a:cs typeface="Arial"/>
                <a:sym typeface="Arial"/>
              </a:rPr>
              <a:t>muy</a:t>
            </a:r>
            <a:r>
              <a:rPr lang="en-US" sz="1700" b="0" i="0" u="none" strike="noStrike" cap="none" dirty="0">
                <a:solidFill>
                  <a:schemeClr val="dk1"/>
                </a:solidFill>
                <a:latin typeface="Arial"/>
                <a:ea typeface="Arial"/>
                <a:cs typeface="Arial"/>
                <a:sym typeface="Arial"/>
              </a:rPr>
              <a:t> </a:t>
            </a:r>
            <a:r>
              <a:rPr lang="en-US" sz="1700" b="0" i="0" u="none" strike="noStrike" cap="none" dirty="0" err="1">
                <a:solidFill>
                  <a:schemeClr val="dk1"/>
                </a:solidFill>
                <a:latin typeface="Arial"/>
                <a:ea typeface="Arial"/>
                <a:cs typeface="Arial"/>
                <a:sym typeface="Arial"/>
              </a:rPr>
              <a:t>audaz</a:t>
            </a:r>
            <a:r>
              <a:rPr lang="en-US" sz="1700" b="0" i="0" u="none" strike="noStrike" cap="none" dirty="0">
                <a:solidFill>
                  <a:schemeClr val="dk1"/>
                </a:solidFill>
                <a:latin typeface="Arial"/>
                <a:ea typeface="Arial"/>
                <a:cs typeface="Arial"/>
                <a:sym typeface="Arial"/>
              </a:rPr>
              <a:t> o </a:t>
            </a:r>
            <a:r>
              <a:rPr lang="en-US" sz="1700" b="0" i="0" u="none" strike="noStrike" cap="none" dirty="0" err="1">
                <a:solidFill>
                  <a:schemeClr val="dk1"/>
                </a:solidFill>
                <a:latin typeface="Arial"/>
                <a:ea typeface="Arial"/>
                <a:cs typeface="Arial"/>
                <a:sym typeface="Arial"/>
              </a:rPr>
              <a:t>creativa</a:t>
            </a:r>
            <a:r>
              <a:rPr lang="en-US" sz="1700" b="0" i="0" u="none" strike="noStrike" cap="none" dirty="0">
                <a:solidFill>
                  <a:schemeClr val="dk1"/>
                </a:solidFill>
                <a:latin typeface="Arial"/>
                <a:ea typeface="Arial"/>
                <a:cs typeface="Arial"/>
                <a:sym typeface="Arial"/>
              </a:rPr>
              <a:t>, </a:t>
            </a:r>
            <a:r>
              <a:rPr lang="en-US" sz="1700" b="0" i="0" u="none" strike="noStrike" cap="none" dirty="0" err="1">
                <a:solidFill>
                  <a:schemeClr val="dk1"/>
                </a:solidFill>
                <a:latin typeface="Arial"/>
                <a:ea typeface="Arial"/>
                <a:cs typeface="Arial"/>
                <a:sym typeface="Arial"/>
              </a:rPr>
              <a:t>aunque</a:t>
            </a:r>
            <a:r>
              <a:rPr lang="en-US" sz="1700" b="0" i="0" u="none" strike="noStrike" cap="none" dirty="0">
                <a:solidFill>
                  <a:schemeClr val="dk1"/>
                </a:solidFill>
                <a:latin typeface="Arial"/>
                <a:ea typeface="Arial"/>
                <a:cs typeface="Arial"/>
                <a:sym typeface="Arial"/>
              </a:rPr>
              <a:t> lo que </a:t>
            </a:r>
            <a:r>
              <a:rPr lang="en-US" sz="1700" b="0" i="0" u="none" strike="noStrike" cap="none" dirty="0" err="1">
                <a:solidFill>
                  <a:schemeClr val="dk1"/>
                </a:solidFill>
                <a:latin typeface="Arial"/>
                <a:ea typeface="Arial"/>
                <a:cs typeface="Arial"/>
                <a:sym typeface="Arial"/>
              </a:rPr>
              <a:t>sí</a:t>
            </a:r>
            <a:r>
              <a:rPr lang="en-US" sz="1700" b="0" i="0" u="none" strike="noStrike" cap="none" dirty="0">
                <a:solidFill>
                  <a:schemeClr val="dk1"/>
                </a:solidFill>
                <a:latin typeface="Arial"/>
                <a:ea typeface="Arial"/>
                <a:cs typeface="Arial"/>
                <a:sym typeface="Arial"/>
              </a:rPr>
              <a:t> </a:t>
            </a:r>
            <a:r>
              <a:rPr lang="en-US" sz="1700" b="0" i="0" u="none" strike="noStrike" cap="none" dirty="0" err="1">
                <a:solidFill>
                  <a:schemeClr val="dk1"/>
                </a:solidFill>
                <a:latin typeface="Arial"/>
                <a:ea typeface="Arial"/>
                <a:cs typeface="Arial"/>
                <a:sym typeface="Arial"/>
              </a:rPr>
              <a:t>asegura</a:t>
            </a:r>
            <a:r>
              <a:rPr lang="en-US" sz="1700" b="0" i="0" u="none" strike="noStrike" cap="none" dirty="0">
                <a:solidFill>
                  <a:schemeClr val="dk1"/>
                </a:solidFill>
                <a:latin typeface="Arial"/>
                <a:ea typeface="Arial"/>
                <a:cs typeface="Arial"/>
                <a:sym typeface="Arial"/>
              </a:rPr>
              <a:t> es una </a:t>
            </a:r>
            <a:r>
              <a:rPr lang="en-US" sz="1700" b="0" i="0" u="none" strike="noStrike" cap="none" dirty="0" err="1">
                <a:solidFill>
                  <a:schemeClr val="dk1"/>
                </a:solidFill>
                <a:latin typeface="Arial"/>
                <a:ea typeface="Arial"/>
                <a:cs typeface="Arial"/>
                <a:sym typeface="Arial"/>
              </a:rPr>
              <a:t>distribución</a:t>
            </a:r>
            <a:r>
              <a:rPr lang="en-US" sz="1700" b="0" i="0" u="none" strike="noStrike" cap="none" dirty="0">
                <a:solidFill>
                  <a:schemeClr val="dk1"/>
                </a:solidFill>
                <a:latin typeface="Arial"/>
                <a:ea typeface="Arial"/>
                <a:cs typeface="Arial"/>
                <a:sym typeface="Arial"/>
              </a:rPr>
              <a:t> </a:t>
            </a:r>
            <a:r>
              <a:rPr lang="en-US" sz="1700" b="0" i="0" u="none" strike="noStrike" cap="none" dirty="0" err="1">
                <a:solidFill>
                  <a:schemeClr val="dk1"/>
                </a:solidFill>
                <a:latin typeface="Arial"/>
                <a:ea typeface="Arial"/>
                <a:cs typeface="Arial"/>
                <a:sym typeface="Arial"/>
              </a:rPr>
              <a:t>armónica</a:t>
            </a:r>
            <a:r>
              <a:rPr lang="en-US" sz="1700" b="0" i="0" u="none" strike="noStrike" cap="none" dirty="0">
                <a:solidFill>
                  <a:schemeClr val="dk1"/>
                </a:solidFill>
                <a:latin typeface="Arial"/>
                <a:ea typeface="Arial"/>
                <a:cs typeface="Arial"/>
                <a:sym typeface="Arial"/>
              </a:rPr>
              <a:t> de los </a:t>
            </a:r>
            <a:r>
              <a:rPr lang="en-US" sz="1700" b="0" i="0" u="none" strike="noStrike" cap="none" dirty="0" err="1">
                <a:solidFill>
                  <a:schemeClr val="dk1"/>
                </a:solidFill>
                <a:latin typeface="Arial"/>
                <a:ea typeface="Arial"/>
                <a:cs typeface="Arial"/>
                <a:sym typeface="Arial"/>
              </a:rPr>
              <a:t>elementos</a:t>
            </a:r>
            <a:r>
              <a:rPr lang="en-US" sz="1700" b="0" i="0" u="none" strike="noStrike" cap="none" dirty="0">
                <a:solidFill>
                  <a:schemeClr val="dk1"/>
                </a:solidFill>
                <a:latin typeface="Arial"/>
                <a:ea typeface="Arial"/>
                <a:cs typeface="Arial"/>
                <a:sym typeface="Arial"/>
              </a:rPr>
              <a:t>.</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17"/>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Fundamentos de la composición</a:t>
            </a:r>
            <a:endParaRPr/>
          </a:p>
        </p:txBody>
      </p:sp>
      <p:sp>
        <p:nvSpPr>
          <p:cNvPr id="108" name="Google Shape;108;p17"/>
          <p:cNvSpPr txBox="1">
            <a:spLocks noGrp="1"/>
          </p:cNvSpPr>
          <p:nvPr>
            <p:ph type="body" idx="4294967295"/>
          </p:nvPr>
        </p:nvSpPr>
        <p:spPr>
          <a:xfrm>
            <a:off x="457200" y="1600200"/>
            <a:ext cx="8229600" cy="46148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65"/>
              <a:buFont typeface="Noto Symbol"/>
              <a:buChar char="■"/>
            </a:pPr>
            <a:r>
              <a:rPr lang="en-US" sz="1900" b="0" i="0" u="none" strike="noStrike" cap="none">
                <a:solidFill>
                  <a:schemeClr val="dk1"/>
                </a:solidFill>
                <a:latin typeface="Arial"/>
                <a:ea typeface="Arial"/>
                <a:cs typeface="Arial"/>
                <a:sym typeface="Arial"/>
              </a:rPr>
              <a:t> </a:t>
            </a:r>
            <a:r>
              <a:rPr lang="en-US" sz="2100" b="1" i="0" u="none" strike="noStrike" cap="none">
                <a:solidFill>
                  <a:schemeClr val="dk1"/>
                </a:solidFill>
                <a:latin typeface="Arial"/>
                <a:ea typeface="Arial"/>
                <a:cs typeface="Arial"/>
                <a:sym typeface="Arial"/>
              </a:rPr>
              <a:t>El equilibrio informal: </a:t>
            </a:r>
            <a:r>
              <a:rPr lang="en-US" sz="1900" b="0" i="0" u="none" strike="noStrike" cap="none">
                <a:solidFill>
                  <a:schemeClr val="dk1"/>
                </a:solidFill>
                <a:latin typeface="Arial"/>
                <a:ea typeface="Arial"/>
                <a:cs typeface="Arial"/>
                <a:sym typeface="Arial"/>
              </a:rPr>
              <a:t>por el contrario, está altamente cargado de fuerza gráfica y dinamismo.</a:t>
            </a:r>
            <a:endParaRPr/>
          </a:p>
          <a:p>
            <a:pPr marL="669925" marR="0" lvl="1" indent="-327025" algn="l" rtl="0">
              <a:lnSpc>
                <a:spcPct val="100000"/>
              </a:lnSpc>
              <a:spcBef>
                <a:spcPts val="340"/>
              </a:spcBef>
              <a:spcAft>
                <a:spcPts val="0"/>
              </a:spcAft>
              <a:buClr>
                <a:schemeClr val="accent2"/>
              </a:buClr>
              <a:buSzPts val="1020"/>
              <a:buFont typeface="Noto Symbol"/>
              <a:buChar char="❑"/>
            </a:pPr>
            <a:r>
              <a:rPr lang="en-US" sz="1700" b="0" i="0" u="none" strike="noStrike" cap="none">
                <a:solidFill>
                  <a:schemeClr val="dk1"/>
                </a:solidFill>
                <a:latin typeface="Arial"/>
                <a:ea typeface="Arial"/>
                <a:cs typeface="Arial"/>
                <a:sym typeface="Arial"/>
              </a:rPr>
              <a:t>Prescinde por completo de la simetría y el equilibrio se consigue aquí en base a contraponer y contrastar los </a:t>
            </a:r>
            <a:r>
              <a:rPr lang="en-US" sz="1700" b="0" i="1" u="sng" strike="noStrike" cap="none">
                <a:solidFill>
                  <a:schemeClr val="dk1"/>
                </a:solidFill>
                <a:latin typeface="Arial"/>
                <a:ea typeface="Arial"/>
                <a:cs typeface="Arial"/>
                <a:sym typeface="Arial"/>
              </a:rPr>
              <a:t>pesos visuales de los elementos</a:t>
            </a:r>
            <a:r>
              <a:rPr lang="en-US" sz="1700" b="0" i="1" u="none" strike="noStrike" cap="none">
                <a:solidFill>
                  <a:schemeClr val="dk1"/>
                </a:solidFill>
                <a:latin typeface="Arial"/>
                <a:ea typeface="Arial"/>
                <a:cs typeface="Arial"/>
                <a:sym typeface="Arial"/>
              </a:rPr>
              <a:t>, buscando diferentes </a:t>
            </a:r>
            <a:r>
              <a:rPr lang="en-US" sz="1700" b="0" i="1" u="sng" strike="noStrike" cap="none">
                <a:solidFill>
                  <a:schemeClr val="dk1"/>
                </a:solidFill>
                <a:latin typeface="Arial"/>
                <a:ea typeface="Arial"/>
                <a:cs typeface="Arial"/>
                <a:sym typeface="Arial"/>
              </a:rPr>
              <a:t>densidades</a:t>
            </a:r>
            <a:r>
              <a:rPr lang="en-US" sz="1700" b="0" i="1" u="none" strike="noStrike" cap="none">
                <a:solidFill>
                  <a:schemeClr val="dk1"/>
                </a:solidFill>
                <a:latin typeface="Arial"/>
                <a:ea typeface="Arial"/>
                <a:cs typeface="Arial"/>
                <a:sym typeface="Arial"/>
              </a:rPr>
              <a:t>, tanto formales como de color, que </a:t>
            </a:r>
            <a:r>
              <a:rPr lang="en-US" sz="1700" b="0" i="0" u="none" strike="noStrike" cap="none">
                <a:solidFill>
                  <a:schemeClr val="dk1"/>
                </a:solidFill>
                <a:latin typeface="Arial"/>
                <a:ea typeface="Arial"/>
                <a:cs typeface="Arial"/>
                <a:sym typeface="Arial"/>
              </a:rPr>
              <a:t>consigan armonizar visualmente dentro de una asimetría intencionada.</a:t>
            </a:r>
            <a:endParaRPr/>
          </a:p>
          <a:p>
            <a:pPr marL="669925" marR="0" lvl="1" indent="-327025" algn="l" rtl="0">
              <a:lnSpc>
                <a:spcPct val="100000"/>
              </a:lnSpc>
              <a:spcBef>
                <a:spcPts val="340"/>
              </a:spcBef>
              <a:spcAft>
                <a:spcPts val="0"/>
              </a:spcAft>
              <a:buClr>
                <a:schemeClr val="accent2"/>
              </a:buClr>
              <a:buSzPts val="1020"/>
              <a:buFont typeface="Noto Symbol"/>
              <a:buChar char="❑"/>
            </a:pPr>
            <a:r>
              <a:rPr lang="en-US" sz="1700" b="0" i="0" u="none" strike="noStrike" cap="none">
                <a:solidFill>
                  <a:schemeClr val="dk1"/>
                </a:solidFill>
                <a:latin typeface="Arial"/>
                <a:ea typeface="Arial"/>
                <a:cs typeface="Arial"/>
                <a:sym typeface="Arial"/>
              </a:rPr>
              <a:t>Las </a:t>
            </a:r>
            <a:r>
              <a:rPr lang="en-US" sz="1700" b="0" i="0" u="sng" strike="noStrike" cap="none">
                <a:solidFill>
                  <a:schemeClr val="dk1"/>
                </a:solidFill>
                <a:latin typeface="Arial"/>
                <a:ea typeface="Arial"/>
                <a:cs typeface="Arial"/>
                <a:sym typeface="Arial"/>
              </a:rPr>
              <a:t>formas</a:t>
            </a:r>
            <a:r>
              <a:rPr lang="en-US" sz="1700" b="0" i="0" u="none" strike="noStrike" cap="none">
                <a:solidFill>
                  <a:schemeClr val="dk1"/>
                </a:solidFill>
                <a:latin typeface="Arial"/>
                <a:ea typeface="Arial"/>
                <a:cs typeface="Arial"/>
                <a:sym typeface="Arial"/>
              </a:rPr>
              <a:t> pequeñas poseen menor peso visual que las más grandes.</a:t>
            </a:r>
            <a:endParaRPr/>
          </a:p>
          <a:p>
            <a:pPr marL="669925" marR="0" lvl="1" indent="-327025" algn="l" rtl="0">
              <a:lnSpc>
                <a:spcPct val="100000"/>
              </a:lnSpc>
              <a:spcBef>
                <a:spcPts val="340"/>
              </a:spcBef>
              <a:spcAft>
                <a:spcPts val="0"/>
              </a:spcAft>
              <a:buClr>
                <a:schemeClr val="accent2"/>
              </a:buClr>
              <a:buSzPts val="1020"/>
              <a:buFont typeface="Noto Symbol"/>
              <a:buChar char="❑"/>
            </a:pPr>
            <a:r>
              <a:rPr lang="en-US" sz="1700" b="0" i="0" u="none" strike="noStrike" cap="none">
                <a:solidFill>
                  <a:schemeClr val="dk1"/>
                </a:solidFill>
                <a:latin typeface="Arial"/>
                <a:ea typeface="Arial"/>
                <a:cs typeface="Arial"/>
                <a:sym typeface="Arial"/>
              </a:rPr>
              <a:t>Si, además, la forma de la figura no es </a:t>
            </a:r>
            <a:r>
              <a:rPr lang="en-US" sz="1700" b="0" i="0" u="sng" strike="noStrike" cap="none">
                <a:solidFill>
                  <a:schemeClr val="dk1"/>
                </a:solidFill>
                <a:latin typeface="Arial"/>
                <a:ea typeface="Arial"/>
                <a:cs typeface="Arial"/>
                <a:sym typeface="Arial"/>
              </a:rPr>
              <a:t>regular</a:t>
            </a:r>
            <a:r>
              <a:rPr lang="en-US" sz="1700" b="0" i="0" u="none" strike="noStrike" cap="none">
                <a:solidFill>
                  <a:schemeClr val="dk1"/>
                </a:solidFill>
                <a:latin typeface="Arial"/>
                <a:ea typeface="Arial"/>
                <a:cs typeface="Arial"/>
                <a:sym typeface="Arial"/>
              </a:rPr>
              <a:t>, su peso aumenta notablemente. </a:t>
            </a:r>
            <a:endParaRPr/>
          </a:p>
          <a:p>
            <a:pPr marL="669925" marR="0" lvl="1" indent="-327025" algn="l" rtl="0">
              <a:lnSpc>
                <a:spcPct val="100000"/>
              </a:lnSpc>
              <a:spcBef>
                <a:spcPts val="340"/>
              </a:spcBef>
              <a:spcAft>
                <a:spcPts val="0"/>
              </a:spcAft>
              <a:buClr>
                <a:schemeClr val="accent2"/>
              </a:buClr>
              <a:buSzPts val="1020"/>
              <a:buFont typeface="Noto Symbol"/>
              <a:buChar char="❑"/>
            </a:pPr>
            <a:r>
              <a:rPr lang="en-US" sz="1700" b="0" i="0" u="none" strike="noStrike" cap="none">
                <a:solidFill>
                  <a:schemeClr val="dk1"/>
                </a:solidFill>
                <a:latin typeface="Arial"/>
                <a:ea typeface="Arial"/>
                <a:cs typeface="Arial"/>
                <a:sym typeface="Arial"/>
              </a:rPr>
              <a:t>Los </a:t>
            </a:r>
            <a:r>
              <a:rPr lang="en-US" sz="1700" b="0" i="0" u="sng" strike="noStrike" cap="none">
                <a:solidFill>
                  <a:schemeClr val="dk1"/>
                </a:solidFill>
                <a:latin typeface="Arial"/>
                <a:ea typeface="Arial"/>
                <a:cs typeface="Arial"/>
                <a:sym typeface="Arial"/>
              </a:rPr>
              <a:t>colores</a:t>
            </a:r>
            <a:r>
              <a:rPr lang="en-US" sz="1700" b="0" i="0" u="none" strike="noStrike" cap="none">
                <a:solidFill>
                  <a:schemeClr val="dk1"/>
                </a:solidFill>
                <a:latin typeface="Arial"/>
                <a:ea typeface="Arial"/>
                <a:cs typeface="Arial"/>
                <a:sym typeface="Arial"/>
              </a:rPr>
              <a:t> también juegan un papel importante en lo que respeta al peso visual: cuanto más luminosos sean, mayor peso compositivo tendrán. Entre elementos con el mismo tamaño pero colores de diferente intensidad tiene más peso visual el de color intenso. Pero, entre elementos del mismo color, tiene más peso visual el de más tamaño.</a:t>
            </a:r>
            <a:endParaRPr/>
          </a:p>
          <a:p>
            <a:pPr marL="0" marR="0" lvl="0" indent="0" algn="l" rtl="0">
              <a:lnSpc>
                <a:spcPct val="100000"/>
              </a:lnSpc>
              <a:spcBef>
                <a:spcPts val="0"/>
              </a:spcBef>
              <a:spcAft>
                <a:spcPts val="0"/>
              </a:spcAft>
              <a:buNone/>
            </a:pPr>
            <a:endParaRPr sz="1700" b="0"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18"/>
          <p:cNvSpPr/>
          <p:nvPr/>
        </p:nvSpPr>
        <p:spPr>
          <a:xfrm>
            <a:off x="642937" y="3714750"/>
            <a:ext cx="8143875" cy="1214437"/>
          </a:xfrm>
          <a:prstGeom prst="roundRect">
            <a:avLst>
              <a:gd name="adj" fmla="val 16667"/>
            </a:avLst>
          </a:prstGeom>
          <a:solidFill>
            <a:schemeClr val="lt1"/>
          </a:solidFill>
          <a:ln w="25400" cap="flat" cmpd="sng">
            <a:solidFill>
              <a:srgbClr val="4BACC6"/>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4" name="Google Shape;114;p18"/>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3800" b="1" i="0" u="none" strike="noStrike" cap="none">
                <a:solidFill>
                  <a:schemeClr val="dk2"/>
                </a:solidFill>
                <a:latin typeface="Garamond"/>
                <a:ea typeface="Garamond"/>
                <a:cs typeface="Garamond"/>
                <a:sym typeface="Garamond"/>
              </a:rPr>
              <a:t>Fundamentos de la composición:</a:t>
            </a:r>
            <a:br>
              <a:rPr lang="en-US" sz="3800" b="1" i="0" u="none" strike="noStrike" cap="none">
                <a:solidFill>
                  <a:schemeClr val="dk2"/>
                </a:solidFill>
                <a:latin typeface="Garamond"/>
                <a:ea typeface="Garamond"/>
                <a:cs typeface="Garamond"/>
                <a:sym typeface="Garamond"/>
              </a:rPr>
            </a:br>
            <a:r>
              <a:rPr lang="en-US" sz="3800" b="1" i="0" u="none" strike="noStrike" cap="none">
                <a:solidFill>
                  <a:schemeClr val="dk2"/>
                </a:solidFill>
                <a:latin typeface="Garamond"/>
                <a:ea typeface="Garamond"/>
                <a:cs typeface="Garamond"/>
                <a:sym typeface="Garamond"/>
              </a:rPr>
              <a:t> El equilibrio visual</a:t>
            </a:r>
            <a:endParaRPr/>
          </a:p>
        </p:txBody>
      </p:sp>
      <p:sp>
        <p:nvSpPr>
          <p:cNvPr id="115" name="Google Shape;115;p18"/>
          <p:cNvSpPr txBox="1">
            <a:spLocks noGrp="1"/>
          </p:cNvSpPr>
          <p:nvPr>
            <p:ph type="body" idx="4294967295"/>
          </p:nvPr>
        </p:nvSpPr>
        <p:spPr>
          <a:xfrm>
            <a:off x="457200" y="1676400"/>
            <a:ext cx="8229600" cy="46149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65"/>
              <a:buFont typeface="Noto Symbol"/>
              <a:buChar char="■"/>
            </a:pPr>
            <a:r>
              <a:rPr lang="en-US" sz="1900" b="0" i="0" u="none" strike="noStrike" cap="none">
                <a:solidFill>
                  <a:schemeClr val="dk1"/>
                </a:solidFill>
                <a:latin typeface="Arial"/>
                <a:ea typeface="Arial"/>
                <a:cs typeface="Arial"/>
                <a:sym typeface="Arial"/>
              </a:rPr>
              <a:t> </a:t>
            </a:r>
            <a:r>
              <a:rPr lang="en-US" sz="2100" b="1" i="0" u="none" strike="noStrike" cap="none">
                <a:solidFill>
                  <a:schemeClr val="dk1"/>
                </a:solidFill>
                <a:latin typeface="Arial"/>
                <a:ea typeface="Arial"/>
                <a:cs typeface="Arial"/>
                <a:sym typeface="Arial"/>
              </a:rPr>
              <a:t>El equilibrio informal:</a:t>
            </a:r>
            <a:endParaRPr sz="1900" b="1" i="0" u="none" strike="noStrike" cap="none">
              <a:solidFill>
                <a:schemeClr val="dk1"/>
              </a:solidFill>
              <a:latin typeface="Arial"/>
              <a:ea typeface="Arial"/>
              <a:cs typeface="Arial"/>
              <a:sym typeface="Arial"/>
            </a:endParaRPr>
          </a:p>
          <a:p>
            <a:pPr marL="669925" marR="0" lvl="1" indent="-327025" algn="l" rtl="0">
              <a:lnSpc>
                <a:spcPct val="100000"/>
              </a:lnSpc>
              <a:spcBef>
                <a:spcPts val="340"/>
              </a:spcBef>
              <a:spcAft>
                <a:spcPts val="0"/>
              </a:spcAft>
              <a:buClr>
                <a:schemeClr val="accent2"/>
              </a:buClr>
              <a:buSzPts val="1020"/>
              <a:buFont typeface="Noto Symbol"/>
              <a:buChar char="❑"/>
            </a:pPr>
            <a:r>
              <a:rPr lang="en-US" sz="1700" b="0" i="0" u="none" strike="noStrike" cap="none">
                <a:solidFill>
                  <a:schemeClr val="dk1"/>
                </a:solidFill>
                <a:latin typeface="Arial"/>
                <a:ea typeface="Arial"/>
                <a:cs typeface="Arial"/>
                <a:sym typeface="Arial"/>
              </a:rPr>
              <a:t>El último elemento importante de equilibrio es la posición. Dependiendo de dónde se coloquen los elementos se podrá conseguir un mayor equilibrio y se apreciarán mejor por parte del usuario. Es evidente (en Occidente), por ejemplo, que los elementos situados en la parte superior de la página tienen más protagonismo que los situados en la parte inferior derecha. </a:t>
            </a:r>
            <a:endParaRPr/>
          </a:p>
          <a:p>
            <a:pPr marL="342900" marR="0" lvl="0" indent="-264477" algn="l" rtl="0">
              <a:lnSpc>
                <a:spcPct val="100000"/>
              </a:lnSpc>
              <a:spcBef>
                <a:spcPts val="380"/>
              </a:spcBef>
              <a:spcAft>
                <a:spcPts val="0"/>
              </a:spcAft>
              <a:buClr>
                <a:schemeClr val="accent1"/>
              </a:buClr>
              <a:buSzPts val="1235"/>
              <a:buFont typeface="Noto Symbol"/>
              <a:buNone/>
            </a:pPr>
            <a:endParaRPr sz="1900" b="0" i="0" u="none" strike="noStrike" cap="none">
              <a:solidFill>
                <a:schemeClr val="dk1"/>
              </a:solidFill>
              <a:latin typeface="Arial"/>
              <a:ea typeface="Arial"/>
              <a:cs typeface="Arial"/>
              <a:sym typeface="Arial"/>
            </a:endParaRPr>
          </a:p>
          <a:p>
            <a:pPr marL="342900" marR="0" lvl="0" indent="-342900" algn="l" rtl="0">
              <a:lnSpc>
                <a:spcPct val="100000"/>
              </a:lnSpc>
              <a:spcBef>
                <a:spcPts val="380"/>
              </a:spcBef>
              <a:spcAft>
                <a:spcPts val="0"/>
              </a:spcAft>
              <a:buClr>
                <a:schemeClr val="dk1"/>
              </a:buClr>
              <a:buFont typeface="Arial"/>
              <a:buNone/>
            </a:pPr>
            <a:r>
              <a:rPr lang="en-US" sz="1900" b="0" i="0" u="none" strike="noStrike" cap="none">
                <a:solidFill>
                  <a:schemeClr val="dk1"/>
                </a:solidFill>
                <a:latin typeface="Arial"/>
                <a:ea typeface="Arial"/>
                <a:cs typeface="Arial"/>
                <a:sym typeface="Arial"/>
              </a:rPr>
              <a:t>	En resumen, para conseguir un equilibrio adecuado hay que estar al tanto de todos los factores compositivos que intervienen, tales como el peso, el tamaño y la posición.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19"/>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3800" b="1" i="0" u="none" strike="noStrike" cap="none">
                <a:solidFill>
                  <a:schemeClr val="dk2"/>
                </a:solidFill>
                <a:latin typeface="Garamond"/>
                <a:ea typeface="Garamond"/>
                <a:cs typeface="Garamond"/>
                <a:sym typeface="Garamond"/>
              </a:rPr>
              <a:t>Fundamentos de la composición:</a:t>
            </a:r>
            <a:br>
              <a:rPr lang="en-US" sz="3800" b="1" i="0" u="none" strike="noStrike" cap="none">
                <a:solidFill>
                  <a:schemeClr val="dk2"/>
                </a:solidFill>
                <a:latin typeface="Garamond"/>
                <a:ea typeface="Garamond"/>
                <a:cs typeface="Garamond"/>
                <a:sym typeface="Garamond"/>
              </a:rPr>
            </a:br>
            <a:r>
              <a:rPr lang="en-US" sz="3800" b="1" i="0" u="none" strike="noStrike" cap="none">
                <a:solidFill>
                  <a:schemeClr val="dk2"/>
                </a:solidFill>
                <a:latin typeface="Garamond"/>
                <a:ea typeface="Garamond"/>
                <a:cs typeface="Garamond"/>
                <a:sym typeface="Garamond"/>
              </a:rPr>
              <a:t> La tensión compositiva</a:t>
            </a:r>
            <a:endParaRPr/>
          </a:p>
        </p:txBody>
      </p:sp>
      <p:sp>
        <p:nvSpPr>
          <p:cNvPr id="121" name="Google Shape;121;p19"/>
          <p:cNvSpPr txBox="1">
            <a:spLocks noGrp="1"/>
          </p:cNvSpPr>
          <p:nvPr>
            <p:ph type="body" idx="4294967295"/>
          </p:nvPr>
        </p:nvSpPr>
        <p:spPr>
          <a:xfrm>
            <a:off x="457200" y="1600200"/>
            <a:ext cx="8229600" cy="46148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65"/>
              <a:buFont typeface="Noto Symbol"/>
              <a:buChar char="■"/>
            </a:pPr>
            <a:r>
              <a:rPr lang="en-US" sz="1900" b="0" i="0" u="none" strike="noStrike" cap="none" dirty="0">
                <a:solidFill>
                  <a:schemeClr val="dk1"/>
                </a:solidFill>
                <a:latin typeface="Arial"/>
                <a:ea typeface="Arial"/>
                <a:cs typeface="Arial"/>
                <a:sym typeface="Arial"/>
              </a:rPr>
              <a:t> </a:t>
            </a:r>
            <a:r>
              <a:rPr lang="en-US" sz="2100" b="0" i="0" u="none" strike="noStrike" cap="none" dirty="0">
                <a:solidFill>
                  <a:schemeClr val="dk1"/>
                </a:solidFill>
                <a:latin typeface="Arial"/>
                <a:ea typeface="Arial"/>
                <a:cs typeface="Arial"/>
                <a:sym typeface="Arial"/>
              </a:rPr>
              <a:t>Lo </a:t>
            </a:r>
            <a:r>
              <a:rPr lang="en-US" sz="2100" b="0" i="0" u="none" strike="noStrike" cap="none" dirty="0" err="1">
                <a:solidFill>
                  <a:schemeClr val="dk1"/>
                </a:solidFill>
                <a:latin typeface="Arial"/>
                <a:ea typeface="Arial"/>
                <a:cs typeface="Arial"/>
                <a:sym typeface="Arial"/>
              </a:rPr>
              <a:t>opuesto</a:t>
            </a:r>
            <a:r>
              <a:rPr lang="en-US" sz="2100" b="0" i="0" u="none" strike="noStrike" cap="none" dirty="0">
                <a:solidFill>
                  <a:schemeClr val="dk1"/>
                </a:solidFill>
                <a:latin typeface="Arial"/>
                <a:ea typeface="Arial"/>
                <a:cs typeface="Arial"/>
                <a:sym typeface="Arial"/>
              </a:rPr>
              <a:t> al </a:t>
            </a:r>
            <a:r>
              <a:rPr lang="en-US" sz="2100" b="0" i="0" u="none" strike="noStrike" cap="none" dirty="0" err="1">
                <a:solidFill>
                  <a:schemeClr val="dk1"/>
                </a:solidFill>
                <a:latin typeface="Arial"/>
                <a:ea typeface="Arial"/>
                <a:cs typeface="Arial"/>
                <a:sym typeface="Arial"/>
              </a:rPr>
              <a:t>equilibrio</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desde</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el</a:t>
            </a:r>
            <a:r>
              <a:rPr lang="en-US" sz="2100" b="0" i="0" u="none" strike="noStrike" cap="none" dirty="0">
                <a:solidFill>
                  <a:schemeClr val="dk1"/>
                </a:solidFill>
                <a:latin typeface="Arial"/>
                <a:ea typeface="Arial"/>
                <a:cs typeface="Arial"/>
                <a:sym typeface="Arial"/>
              </a:rPr>
              <a:t> punto de vista </a:t>
            </a:r>
            <a:r>
              <a:rPr lang="en-US" sz="2100" b="0" i="0" u="none" strike="noStrike" cap="none" dirty="0" err="1">
                <a:solidFill>
                  <a:schemeClr val="dk1"/>
                </a:solidFill>
                <a:latin typeface="Arial"/>
                <a:ea typeface="Arial"/>
                <a:cs typeface="Arial"/>
                <a:sym typeface="Arial"/>
              </a:rPr>
              <a:t>estructural</a:t>
            </a:r>
            <a:r>
              <a:rPr lang="en-US" sz="2100" b="0" i="0" u="none" strike="noStrike" cap="none" dirty="0">
                <a:solidFill>
                  <a:schemeClr val="dk1"/>
                </a:solidFill>
                <a:latin typeface="Arial"/>
                <a:ea typeface="Arial"/>
                <a:cs typeface="Arial"/>
                <a:sym typeface="Arial"/>
              </a:rPr>
              <a:t> es la </a:t>
            </a:r>
            <a:r>
              <a:rPr lang="en-US" sz="2100" b="0" i="1" u="none" strike="noStrike" cap="none" dirty="0" err="1">
                <a:solidFill>
                  <a:schemeClr val="dk1"/>
                </a:solidFill>
                <a:latin typeface="Arial"/>
                <a:ea typeface="Arial"/>
                <a:cs typeface="Arial"/>
                <a:sym typeface="Arial"/>
              </a:rPr>
              <a:t>tensión</a:t>
            </a:r>
            <a:r>
              <a:rPr lang="en-US" sz="2100" b="0" i="1" u="none" strike="noStrike" cap="none" dirty="0">
                <a:solidFill>
                  <a:schemeClr val="dk1"/>
                </a:solidFill>
                <a:latin typeface="Arial"/>
                <a:ea typeface="Arial"/>
                <a:cs typeface="Arial"/>
                <a:sym typeface="Arial"/>
              </a:rPr>
              <a:t> </a:t>
            </a:r>
            <a:r>
              <a:rPr lang="en-US" sz="2100" b="0" i="1" u="none" strike="noStrike" cap="none" dirty="0" err="1">
                <a:solidFill>
                  <a:schemeClr val="dk1"/>
                </a:solidFill>
                <a:latin typeface="Arial"/>
                <a:ea typeface="Arial"/>
                <a:cs typeface="Arial"/>
                <a:sym typeface="Arial"/>
              </a:rPr>
              <a:t>compositiva</a:t>
            </a:r>
            <a:r>
              <a:rPr lang="en-US" sz="2100" b="0" i="1" u="none" strike="noStrike" cap="none" dirty="0">
                <a:solidFill>
                  <a:schemeClr val="dk1"/>
                </a:solidFill>
                <a:latin typeface="Arial"/>
                <a:ea typeface="Arial"/>
                <a:cs typeface="Arial"/>
                <a:sym typeface="Arial"/>
              </a:rPr>
              <a:t>.</a:t>
            </a:r>
            <a:endParaRPr dirty="0"/>
          </a:p>
          <a:p>
            <a:pPr marL="342900" marR="0" lvl="0" indent="-342900" algn="l" rtl="0">
              <a:lnSpc>
                <a:spcPct val="100000"/>
              </a:lnSpc>
              <a:spcBef>
                <a:spcPts val="420"/>
              </a:spcBef>
              <a:spcAft>
                <a:spcPts val="0"/>
              </a:spcAft>
              <a:buClr>
                <a:schemeClr val="accent1"/>
              </a:buClr>
              <a:buSzPts val="1365"/>
              <a:buFont typeface="Noto Symbol"/>
              <a:buChar char="■"/>
            </a:pPr>
            <a:r>
              <a:rPr lang="en-US" sz="2100" b="0" i="1" u="none" strike="noStrike" cap="none" dirty="0">
                <a:solidFill>
                  <a:schemeClr val="dk1"/>
                </a:solidFill>
                <a:latin typeface="Arial"/>
                <a:ea typeface="Arial"/>
                <a:cs typeface="Arial"/>
                <a:sym typeface="Arial"/>
              </a:rPr>
              <a:t>La </a:t>
            </a:r>
            <a:r>
              <a:rPr lang="en-US" sz="2100" b="0" i="1" u="none" strike="noStrike" cap="none" dirty="0" err="1">
                <a:solidFill>
                  <a:schemeClr val="dk1"/>
                </a:solidFill>
                <a:latin typeface="Arial"/>
                <a:ea typeface="Arial"/>
                <a:cs typeface="Arial"/>
                <a:sym typeface="Arial"/>
              </a:rPr>
              <a:t>tensión</a:t>
            </a:r>
            <a:r>
              <a:rPr lang="en-US" sz="2100" b="0" i="1" u="none" strike="noStrike" cap="none" dirty="0">
                <a:solidFill>
                  <a:schemeClr val="dk1"/>
                </a:solidFill>
                <a:latin typeface="Arial"/>
                <a:ea typeface="Arial"/>
                <a:cs typeface="Arial"/>
                <a:sym typeface="Arial"/>
              </a:rPr>
              <a:t> </a:t>
            </a:r>
            <a:r>
              <a:rPr lang="en-US" sz="2100" b="0" i="1" u="none" strike="noStrike" cap="none" dirty="0" err="1">
                <a:solidFill>
                  <a:schemeClr val="dk1"/>
                </a:solidFill>
                <a:latin typeface="Arial"/>
                <a:ea typeface="Arial"/>
                <a:cs typeface="Arial"/>
                <a:sym typeface="Arial"/>
              </a:rPr>
              <a:t>tiene</a:t>
            </a:r>
            <a:r>
              <a:rPr lang="en-US" sz="2100" b="0" i="1" u="none" strike="noStrike" cap="none" dirty="0">
                <a:solidFill>
                  <a:schemeClr val="dk1"/>
                </a:solidFill>
                <a:latin typeface="Arial"/>
                <a:ea typeface="Arial"/>
                <a:cs typeface="Arial"/>
                <a:sym typeface="Arial"/>
              </a:rPr>
              <a:t> </a:t>
            </a:r>
            <a:r>
              <a:rPr lang="en-US" sz="2100" b="0" i="1" u="none" strike="noStrike" cap="none" dirty="0" err="1">
                <a:solidFill>
                  <a:schemeClr val="dk1"/>
                </a:solidFill>
                <a:latin typeface="Arial"/>
                <a:ea typeface="Arial"/>
                <a:cs typeface="Arial"/>
                <a:sym typeface="Arial"/>
              </a:rPr>
              <a:t>como</a:t>
            </a:r>
            <a:r>
              <a:rPr lang="en-US" sz="2100" b="0" i="1" u="none" strike="noStrike" cap="none" dirty="0">
                <a:solidFill>
                  <a:schemeClr val="dk1"/>
                </a:solidFill>
                <a:latin typeface="Arial"/>
                <a:ea typeface="Arial"/>
                <a:cs typeface="Arial"/>
                <a:sym typeface="Arial"/>
              </a:rPr>
              <a:t> </a:t>
            </a:r>
            <a:r>
              <a:rPr lang="en-US" sz="2100" b="0" i="1" u="none" strike="noStrike" cap="none" dirty="0" err="1">
                <a:solidFill>
                  <a:schemeClr val="dk1"/>
                </a:solidFill>
                <a:latin typeface="Arial"/>
                <a:ea typeface="Arial"/>
                <a:cs typeface="Arial"/>
                <a:sym typeface="Arial"/>
              </a:rPr>
              <a:t>finalidad</a:t>
            </a:r>
            <a:r>
              <a:rPr lang="en-US" sz="2100" b="0" i="1"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dirigir</a:t>
            </a:r>
            <a:r>
              <a:rPr lang="en-US" sz="2100" b="0" i="0" u="none" strike="noStrike" cap="none" dirty="0">
                <a:solidFill>
                  <a:schemeClr val="dk1"/>
                </a:solidFill>
                <a:latin typeface="Arial"/>
                <a:ea typeface="Arial"/>
                <a:cs typeface="Arial"/>
                <a:sym typeface="Arial"/>
              </a:rPr>
              <a:t> la </a:t>
            </a:r>
            <a:r>
              <a:rPr lang="en-US" sz="2100" b="0" i="0" u="none" strike="noStrike" cap="none" dirty="0" err="1">
                <a:solidFill>
                  <a:schemeClr val="dk1"/>
                </a:solidFill>
                <a:latin typeface="Arial"/>
                <a:ea typeface="Arial"/>
                <a:cs typeface="Arial"/>
                <a:sym typeface="Arial"/>
              </a:rPr>
              <a:t>mirada</a:t>
            </a:r>
            <a:r>
              <a:rPr lang="en-US" sz="2100" b="0" i="0" u="none" strike="noStrike" cap="none" dirty="0">
                <a:solidFill>
                  <a:schemeClr val="dk1"/>
                </a:solidFill>
                <a:latin typeface="Arial"/>
                <a:ea typeface="Arial"/>
                <a:cs typeface="Arial"/>
                <a:sym typeface="Arial"/>
              </a:rPr>
              <a:t> y </a:t>
            </a:r>
            <a:r>
              <a:rPr lang="en-US" sz="2100" b="0" i="0" u="none" strike="noStrike" cap="none" dirty="0" err="1">
                <a:solidFill>
                  <a:schemeClr val="dk1"/>
                </a:solidFill>
                <a:latin typeface="Arial"/>
                <a:ea typeface="Arial"/>
                <a:cs typeface="Arial"/>
                <a:sym typeface="Arial"/>
              </a:rPr>
              <a:t>conseguir</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fijar</a:t>
            </a:r>
            <a:r>
              <a:rPr lang="en-US" sz="2100" b="0" i="0" u="none" strike="noStrike" cap="none" dirty="0">
                <a:solidFill>
                  <a:schemeClr val="dk1"/>
                </a:solidFill>
                <a:latin typeface="Arial"/>
                <a:ea typeface="Arial"/>
                <a:cs typeface="Arial"/>
                <a:sym typeface="Arial"/>
              </a:rPr>
              <a:t> la </a:t>
            </a:r>
            <a:r>
              <a:rPr lang="en-US" sz="2100" b="0" i="0" u="none" strike="noStrike" cap="none" dirty="0" err="1">
                <a:solidFill>
                  <a:schemeClr val="dk1"/>
                </a:solidFill>
                <a:latin typeface="Arial"/>
                <a:ea typeface="Arial"/>
                <a:cs typeface="Arial"/>
                <a:sym typeface="Arial"/>
              </a:rPr>
              <a:t>atención</a:t>
            </a:r>
            <a:r>
              <a:rPr lang="en-US" sz="2100" b="0" i="0" u="none" strike="noStrike" cap="none" dirty="0">
                <a:solidFill>
                  <a:schemeClr val="dk1"/>
                </a:solidFill>
                <a:latin typeface="Arial"/>
                <a:ea typeface="Arial"/>
                <a:cs typeface="Arial"/>
                <a:sym typeface="Arial"/>
              </a:rPr>
              <a:t> del </a:t>
            </a:r>
            <a:r>
              <a:rPr lang="en-US" sz="2100" b="0" i="0" u="none" strike="noStrike" cap="none" dirty="0" err="1">
                <a:solidFill>
                  <a:schemeClr val="dk1"/>
                </a:solidFill>
                <a:latin typeface="Arial"/>
                <a:ea typeface="Arial"/>
                <a:cs typeface="Arial"/>
                <a:sym typeface="Arial"/>
              </a:rPr>
              <a:t>observador</a:t>
            </a:r>
            <a:r>
              <a:rPr lang="en-US" sz="2100" b="0" i="0" u="none" strike="noStrike" cap="none" dirty="0">
                <a:solidFill>
                  <a:schemeClr val="dk1"/>
                </a:solidFill>
                <a:latin typeface="Arial"/>
                <a:ea typeface="Arial"/>
                <a:cs typeface="Arial"/>
                <a:sym typeface="Arial"/>
              </a:rPr>
              <a:t>. La </a:t>
            </a:r>
            <a:r>
              <a:rPr lang="en-US" sz="2100" b="0" i="0" u="none" strike="noStrike" cap="none" dirty="0" err="1">
                <a:solidFill>
                  <a:schemeClr val="dk1"/>
                </a:solidFill>
                <a:latin typeface="Arial"/>
                <a:ea typeface="Arial"/>
                <a:cs typeface="Arial"/>
                <a:sym typeface="Arial"/>
              </a:rPr>
              <a:t>tensión</a:t>
            </a:r>
            <a:r>
              <a:rPr lang="en-US" sz="2100" b="0" i="0" u="none" strike="noStrike" cap="none" dirty="0">
                <a:solidFill>
                  <a:schemeClr val="dk1"/>
                </a:solidFill>
                <a:latin typeface="Arial"/>
                <a:ea typeface="Arial"/>
                <a:cs typeface="Arial"/>
                <a:sym typeface="Arial"/>
              </a:rPr>
              <a:t> se </a:t>
            </a:r>
            <a:r>
              <a:rPr lang="en-US" sz="2100" b="0" i="0" u="none" strike="noStrike" cap="none" dirty="0" err="1">
                <a:solidFill>
                  <a:schemeClr val="dk1"/>
                </a:solidFill>
                <a:latin typeface="Arial"/>
                <a:ea typeface="Arial"/>
                <a:cs typeface="Arial"/>
                <a:sym typeface="Arial"/>
              </a:rPr>
              <a:t>puede</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conseguir</a:t>
            </a:r>
            <a:r>
              <a:rPr lang="en-US" sz="2100" b="0" i="0" u="none" strike="noStrike" cap="none" dirty="0">
                <a:solidFill>
                  <a:schemeClr val="dk1"/>
                </a:solidFill>
                <a:latin typeface="Arial"/>
                <a:ea typeface="Arial"/>
                <a:cs typeface="Arial"/>
                <a:sym typeface="Arial"/>
              </a:rPr>
              <a:t> con la </a:t>
            </a:r>
            <a:r>
              <a:rPr lang="en-US" sz="2100" b="0" i="0" u="none" strike="noStrike" cap="none" dirty="0" err="1">
                <a:solidFill>
                  <a:schemeClr val="dk1"/>
                </a:solidFill>
                <a:latin typeface="Arial"/>
                <a:ea typeface="Arial"/>
                <a:cs typeface="Arial"/>
                <a:sym typeface="Arial"/>
              </a:rPr>
              <a:t>combinación</a:t>
            </a:r>
            <a:r>
              <a:rPr lang="en-US" sz="2100" b="0" i="0" u="none" strike="noStrike" cap="none" dirty="0">
                <a:solidFill>
                  <a:schemeClr val="dk1"/>
                </a:solidFill>
                <a:latin typeface="Arial"/>
                <a:ea typeface="Arial"/>
                <a:cs typeface="Arial"/>
                <a:sym typeface="Arial"/>
              </a:rPr>
              <a:t> de </a:t>
            </a:r>
            <a:r>
              <a:rPr lang="en-US" sz="2100" b="0" i="0" u="none" strike="noStrike" cap="none" dirty="0" err="1">
                <a:solidFill>
                  <a:schemeClr val="dk1"/>
                </a:solidFill>
                <a:latin typeface="Arial"/>
                <a:ea typeface="Arial"/>
                <a:cs typeface="Arial"/>
                <a:sym typeface="Arial"/>
              </a:rPr>
              <a:t>líneas</a:t>
            </a:r>
            <a:r>
              <a:rPr lang="en-US" sz="2100" b="0" i="0" u="none" strike="noStrike" cap="none" dirty="0">
                <a:solidFill>
                  <a:schemeClr val="dk1"/>
                </a:solidFill>
                <a:latin typeface="Arial"/>
                <a:ea typeface="Arial"/>
                <a:cs typeface="Arial"/>
                <a:sym typeface="Arial"/>
              </a:rPr>
              <a:t> y </a:t>
            </a:r>
            <a:r>
              <a:rPr lang="en-US" sz="2100" b="0" i="0" u="none" strike="noStrike" cap="none" dirty="0" err="1">
                <a:solidFill>
                  <a:schemeClr val="dk1"/>
                </a:solidFill>
                <a:latin typeface="Arial"/>
                <a:ea typeface="Arial"/>
                <a:cs typeface="Arial"/>
                <a:sym typeface="Arial"/>
              </a:rPr>
              <a:t>formas</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agudas</a:t>
            </a:r>
            <a:r>
              <a:rPr lang="en-US" sz="2100" b="0" i="0" u="none" strike="noStrike" cap="none" dirty="0">
                <a:solidFill>
                  <a:schemeClr val="dk1"/>
                </a:solidFill>
                <a:latin typeface="Arial"/>
                <a:ea typeface="Arial"/>
                <a:cs typeface="Arial"/>
                <a:sym typeface="Arial"/>
              </a:rPr>
              <a:t> e </a:t>
            </a:r>
            <a:r>
              <a:rPr lang="en-US" sz="2100" b="0" i="0" u="none" strike="noStrike" cap="none" dirty="0" err="1">
                <a:solidFill>
                  <a:schemeClr val="dk1"/>
                </a:solidFill>
                <a:latin typeface="Arial"/>
                <a:ea typeface="Arial"/>
                <a:cs typeface="Arial"/>
                <a:sym typeface="Arial"/>
              </a:rPr>
              <a:t>irregulares</a:t>
            </a:r>
            <a:r>
              <a:rPr lang="en-US" sz="2100" b="0" i="0" u="none" strike="noStrike" cap="none" dirty="0">
                <a:solidFill>
                  <a:schemeClr val="dk1"/>
                </a:solidFill>
                <a:latin typeface="Arial"/>
                <a:ea typeface="Arial"/>
                <a:cs typeface="Arial"/>
                <a:sym typeface="Arial"/>
              </a:rPr>
              <a:t>. Hay </a:t>
            </a:r>
            <a:r>
              <a:rPr lang="en-US" sz="2100" b="0" i="0" u="none" strike="noStrike" cap="none" dirty="0" err="1">
                <a:solidFill>
                  <a:schemeClr val="dk1"/>
                </a:solidFill>
                <a:latin typeface="Arial"/>
                <a:ea typeface="Arial"/>
                <a:cs typeface="Arial"/>
                <a:sym typeface="Arial"/>
              </a:rPr>
              <a:t>algunas</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técnicas</a:t>
            </a:r>
            <a:r>
              <a:rPr lang="en-US" sz="2100" b="0" i="0" u="none" strike="noStrike" cap="none" dirty="0">
                <a:solidFill>
                  <a:schemeClr val="dk1"/>
                </a:solidFill>
                <a:latin typeface="Arial"/>
                <a:ea typeface="Arial"/>
                <a:cs typeface="Arial"/>
                <a:sym typeface="Arial"/>
              </a:rPr>
              <a:t> para </a:t>
            </a:r>
            <a:r>
              <a:rPr lang="en-US" sz="2100" b="0" i="0" u="none" strike="noStrike" cap="none" dirty="0" err="1">
                <a:solidFill>
                  <a:schemeClr val="dk1"/>
                </a:solidFill>
                <a:latin typeface="Arial"/>
                <a:ea typeface="Arial"/>
                <a:cs typeface="Arial"/>
                <a:sym typeface="Arial"/>
              </a:rPr>
              <a:t>provocar</a:t>
            </a:r>
            <a:r>
              <a:rPr lang="en-US" sz="2100" b="0" i="0" u="none" strike="noStrike" cap="none" dirty="0">
                <a:solidFill>
                  <a:schemeClr val="dk1"/>
                </a:solidFill>
                <a:latin typeface="Arial"/>
                <a:ea typeface="Arial"/>
                <a:cs typeface="Arial"/>
                <a:sym typeface="Arial"/>
              </a:rPr>
              <a:t> la </a:t>
            </a:r>
            <a:r>
              <a:rPr lang="en-US" sz="2100" b="0" i="0" u="none" strike="noStrike" cap="none" dirty="0" err="1">
                <a:solidFill>
                  <a:schemeClr val="dk1"/>
                </a:solidFill>
                <a:latin typeface="Arial"/>
                <a:ea typeface="Arial"/>
                <a:cs typeface="Arial"/>
                <a:sym typeface="Arial"/>
              </a:rPr>
              <a:t>tensión</a:t>
            </a:r>
            <a:r>
              <a:rPr lang="en-US" sz="2100" b="0" i="0" u="none" strike="noStrike" cap="none" dirty="0">
                <a:solidFill>
                  <a:schemeClr val="dk1"/>
                </a:solidFill>
                <a:latin typeface="Arial"/>
                <a:ea typeface="Arial"/>
                <a:cs typeface="Arial"/>
                <a:sym typeface="Arial"/>
              </a:rPr>
              <a:t> y </a:t>
            </a:r>
            <a:r>
              <a:rPr lang="en-US" sz="2100" b="0" i="0" u="none" strike="noStrike" cap="none" dirty="0" err="1">
                <a:solidFill>
                  <a:schemeClr val="dk1"/>
                </a:solidFill>
                <a:latin typeface="Arial"/>
                <a:ea typeface="Arial"/>
                <a:cs typeface="Arial"/>
                <a:sym typeface="Arial"/>
              </a:rPr>
              <a:t>conseguir</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captar</a:t>
            </a:r>
            <a:r>
              <a:rPr lang="en-US" sz="2100" b="0" i="0" u="none" strike="noStrike" cap="none" dirty="0">
                <a:solidFill>
                  <a:schemeClr val="dk1"/>
                </a:solidFill>
                <a:latin typeface="Arial"/>
                <a:ea typeface="Arial"/>
                <a:cs typeface="Arial"/>
                <a:sym typeface="Arial"/>
              </a:rPr>
              <a:t> la </a:t>
            </a:r>
            <a:r>
              <a:rPr lang="en-US" sz="2100" b="0" i="0" u="none" strike="noStrike" cap="none" dirty="0" err="1">
                <a:solidFill>
                  <a:schemeClr val="dk1"/>
                </a:solidFill>
                <a:latin typeface="Arial"/>
                <a:ea typeface="Arial"/>
                <a:cs typeface="Arial"/>
                <a:sym typeface="Arial"/>
              </a:rPr>
              <a:t>atención</a:t>
            </a:r>
            <a:r>
              <a:rPr lang="en-US" sz="2100" b="0" i="0" u="none" strike="noStrike" cap="none" dirty="0">
                <a:solidFill>
                  <a:schemeClr val="dk1"/>
                </a:solidFill>
                <a:latin typeface="Arial"/>
                <a:ea typeface="Arial"/>
                <a:cs typeface="Arial"/>
                <a:sym typeface="Arial"/>
              </a:rPr>
              <a:t> del </a:t>
            </a:r>
            <a:r>
              <a:rPr lang="en-US" sz="2100" b="0" i="0" u="none" strike="noStrike" cap="none" dirty="0" err="1">
                <a:solidFill>
                  <a:schemeClr val="dk1"/>
                </a:solidFill>
                <a:latin typeface="Arial"/>
                <a:ea typeface="Arial"/>
                <a:cs typeface="Arial"/>
                <a:sym typeface="Arial"/>
              </a:rPr>
              <a:t>usuario</a:t>
            </a:r>
            <a:r>
              <a:rPr lang="en-US" sz="2100" b="0" i="0" u="none" strike="noStrike" cap="none" dirty="0">
                <a:solidFill>
                  <a:schemeClr val="dk1"/>
                </a:solidFill>
                <a:latin typeface="Arial"/>
                <a:ea typeface="Arial"/>
                <a:cs typeface="Arial"/>
                <a:sym typeface="Arial"/>
              </a:rPr>
              <a:t>. Las </a:t>
            </a:r>
            <a:r>
              <a:rPr lang="en-US" sz="2100" b="0" i="0" u="none" strike="noStrike" cap="none" dirty="0" err="1">
                <a:solidFill>
                  <a:schemeClr val="dk1"/>
                </a:solidFill>
                <a:latin typeface="Arial"/>
                <a:ea typeface="Arial"/>
                <a:cs typeface="Arial"/>
                <a:sym typeface="Arial"/>
              </a:rPr>
              <a:t>principales</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técnicas</a:t>
            </a:r>
            <a:r>
              <a:rPr lang="en-US" sz="2100" b="0" i="0" u="none" strike="noStrike" cap="none" dirty="0">
                <a:solidFill>
                  <a:schemeClr val="dk1"/>
                </a:solidFill>
                <a:latin typeface="Arial"/>
                <a:ea typeface="Arial"/>
                <a:cs typeface="Arial"/>
                <a:sym typeface="Arial"/>
              </a:rPr>
              <a:t> son:</a:t>
            </a:r>
            <a:endParaRPr dirty="0"/>
          </a:p>
          <a:p>
            <a:pPr marL="669925" marR="0" lvl="1" indent="-327025" algn="l" rtl="0">
              <a:lnSpc>
                <a:spcPct val="100000"/>
              </a:lnSpc>
              <a:spcBef>
                <a:spcPts val="520"/>
              </a:spcBef>
              <a:spcAft>
                <a:spcPts val="0"/>
              </a:spcAft>
              <a:buClr>
                <a:schemeClr val="accent2"/>
              </a:buClr>
              <a:buSzPts val="1560"/>
              <a:buFont typeface="Noto Symbol"/>
              <a:buChar char="❑"/>
            </a:pPr>
            <a:r>
              <a:rPr lang="en-US" sz="2600" b="1" i="0" u="none" strike="noStrike" cap="none" dirty="0">
                <a:solidFill>
                  <a:schemeClr val="dk1"/>
                </a:solidFill>
                <a:latin typeface="Arial"/>
                <a:ea typeface="Arial"/>
                <a:cs typeface="Arial"/>
                <a:sym typeface="Arial"/>
              </a:rPr>
              <a:t>Técnica </a:t>
            </a:r>
            <a:r>
              <a:rPr lang="en-US" sz="2600" b="1" i="0" u="none" strike="noStrike" cap="none" dirty="0" err="1">
                <a:solidFill>
                  <a:schemeClr val="dk1"/>
                </a:solidFill>
                <a:latin typeface="Arial"/>
                <a:ea typeface="Arial"/>
                <a:cs typeface="Arial"/>
                <a:sym typeface="Arial"/>
              </a:rPr>
              <a:t>sugestiva</a:t>
            </a:r>
            <a:endParaRPr sz="3500" b="0" i="0" u="none" strike="noStrike" cap="none" dirty="0">
              <a:solidFill>
                <a:schemeClr val="dk1"/>
              </a:solidFill>
              <a:latin typeface="Arial"/>
              <a:ea typeface="Arial"/>
              <a:cs typeface="Arial"/>
              <a:sym typeface="Arial"/>
            </a:endParaRPr>
          </a:p>
          <a:p>
            <a:pPr marL="669925" marR="0" lvl="1" indent="-327025" algn="l" rtl="0">
              <a:lnSpc>
                <a:spcPct val="100000"/>
              </a:lnSpc>
              <a:spcBef>
                <a:spcPts val="520"/>
              </a:spcBef>
              <a:spcAft>
                <a:spcPts val="0"/>
              </a:spcAft>
              <a:buClr>
                <a:schemeClr val="accent2"/>
              </a:buClr>
              <a:buSzPts val="1560"/>
              <a:buFont typeface="Noto Symbol"/>
              <a:buChar char="❑"/>
            </a:pPr>
            <a:r>
              <a:rPr lang="en-US" sz="2600" b="1" i="0" u="none" strike="noStrike" cap="none" dirty="0">
                <a:solidFill>
                  <a:schemeClr val="dk1"/>
                </a:solidFill>
                <a:latin typeface="Arial"/>
                <a:ea typeface="Arial"/>
                <a:cs typeface="Arial"/>
                <a:sym typeface="Arial"/>
              </a:rPr>
              <a:t>Técnica </a:t>
            </a:r>
            <a:r>
              <a:rPr lang="en-US" sz="2600" b="1" i="0" u="none" strike="noStrike" cap="none" dirty="0" err="1">
                <a:solidFill>
                  <a:schemeClr val="dk1"/>
                </a:solidFill>
                <a:latin typeface="Arial"/>
                <a:ea typeface="Arial"/>
                <a:cs typeface="Arial"/>
                <a:sym typeface="Arial"/>
              </a:rPr>
              <a:t>rítmica</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20"/>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3800" b="1" i="0" u="none" strike="noStrike" cap="none">
                <a:solidFill>
                  <a:schemeClr val="dk2"/>
                </a:solidFill>
                <a:latin typeface="Garamond"/>
                <a:ea typeface="Garamond"/>
                <a:cs typeface="Garamond"/>
                <a:sym typeface="Garamond"/>
              </a:rPr>
              <a:t>Fundamentos de la composición:</a:t>
            </a:r>
            <a:br>
              <a:rPr lang="en-US" sz="3800" b="1" i="0" u="none" strike="noStrike" cap="none">
                <a:solidFill>
                  <a:schemeClr val="dk2"/>
                </a:solidFill>
                <a:latin typeface="Garamond"/>
                <a:ea typeface="Garamond"/>
                <a:cs typeface="Garamond"/>
                <a:sym typeface="Garamond"/>
              </a:rPr>
            </a:br>
            <a:r>
              <a:rPr lang="en-US" sz="3800" b="1" i="0" u="none" strike="noStrike" cap="none">
                <a:solidFill>
                  <a:schemeClr val="dk2"/>
                </a:solidFill>
                <a:latin typeface="Garamond"/>
                <a:ea typeface="Garamond"/>
                <a:cs typeface="Garamond"/>
                <a:sym typeface="Garamond"/>
              </a:rPr>
              <a:t> La tensión compositiva</a:t>
            </a:r>
            <a:endParaRPr/>
          </a:p>
        </p:txBody>
      </p:sp>
      <p:sp>
        <p:nvSpPr>
          <p:cNvPr id="127" name="Google Shape;127;p20"/>
          <p:cNvSpPr txBox="1">
            <a:spLocks noGrp="1"/>
          </p:cNvSpPr>
          <p:nvPr>
            <p:ph type="body" idx="4294967295"/>
          </p:nvPr>
        </p:nvSpPr>
        <p:spPr>
          <a:xfrm>
            <a:off x="457200" y="1752600"/>
            <a:ext cx="8229600" cy="4614900"/>
          </a:xfrm>
          <a:prstGeom prst="rect">
            <a:avLst/>
          </a:prstGeom>
          <a:noFill/>
          <a:ln>
            <a:noFill/>
          </a:ln>
        </p:spPr>
        <p:txBody>
          <a:bodyPr spcFirstLastPara="1" wrap="square" lIns="91425" tIns="45700" rIns="91425" bIns="45700" anchor="t" anchorCtr="0">
            <a:noAutofit/>
          </a:bodyPr>
          <a:lstStyle/>
          <a:p>
            <a:pPr marL="669925" marR="0" lvl="1" indent="-327025" algn="l" rtl="0">
              <a:lnSpc>
                <a:spcPct val="100000"/>
              </a:lnSpc>
              <a:spcBef>
                <a:spcPts val="0"/>
              </a:spcBef>
              <a:spcAft>
                <a:spcPts val="0"/>
              </a:spcAft>
              <a:buClr>
                <a:schemeClr val="accent2"/>
              </a:buClr>
              <a:buSzPts val="1800"/>
              <a:buFont typeface="Noto Symbol"/>
              <a:buChar char="❑"/>
            </a:pPr>
            <a:r>
              <a:rPr lang="en-US" sz="2200" b="1" i="0" u="sng" strike="noStrike" cap="none">
                <a:solidFill>
                  <a:schemeClr val="dk1"/>
                </a:solidFill>
                <a:latin typeface="Arial"/>
                <a:ea typeface="Arial"/>
                <a:cs typeface="Arial"/>
                <a:sym typeface="Arial"/>
              </a:rPr>
              <a:t>Técnica sugestiva: </a:t>
            </a:r>
            <a:r>
              <a:rPr lang="en-US" sz="2200" b="0" i="0" u="none" strike="noStrike" cap="none">
                <a:solidFill>
                  <a:schemeClr val="dk1"/>
                </a:solidFill>
                <a:latin typeface="Arial"/>
                <a:ea typeface="Arial"/>
                <a:cs typeface="Arial"/>
                <a:sym typeface="Arial"/>
              </a:rPr>
              <a:t>consiste en dirigir intencionadamente la atención a un punto determinado utilizando elementos de apoyo. Por ejemplo, imágenes de personas que miran hacia un punto determinado (que sería el punto de interés).</a:t>
            </a:r>
            <a:endParaRPr sz="3000" b="0" i="0" u="none" strike="noStrike" cap="none">
              <a:solidFill>
                <a:schemeClr val="dk1"/>
              </a:solidFill>
              <a:latin typeface="Arial"/>
              <a:ea typeface="Arial"/>
              <a:cs typeface="Arial"/>
              <a:sym typeface="Arial"/>
            </a:endParaRPr>
          </a:p>
          <a:p>
            <a:pPr marL="669925" marR="0" lvl="1" indent="-327025" algn="l" rtl="0">
              <a:lnSpc>
                <a:spcPct val="100000"/>
              </a:lnSpc>
              <a:spcBef>
                <a:spcPts val="440"/>
              </a:spcBef>
              <a:spcAft>
                <a:spcPts val="0"/>
              </a:spcAft>
              <a:buClr>
                <a:schemeClr val="accent2"/>
              </a:buClr>
              <a:buSzPts val="1320"/>
              <a:buFont typeface="Noto Symbol"/>
              <a:buChar char="❑"/>
            </a:pPr>
            <a:r>
              <a:rPr lang="en-US" sz="2200" b="1" i="0" u="sng" strike="noStrike" cap="none">
                <a:solidFill>
                  <a:schemeClr val="dk1"/>
                </a:solidFill>
                <a:latin typeface="Arial"/>
                <a:ea typeface="Arial"/>
                <a:cs typeface="Arial"/>
                <a:sym typeface="Arial"/>
              </a:rPr>
              <a:t>Técnica rítmica: </a:t>
            </a:r>
            <a:r>
              <a:rPr lang="en-US" sz="2200" b="0" i="0" u="none" strike="noStrike" cap="none">
                <a:solidFill>
                  <a:schemeClr val="dk1"/>
                </a:solidFill>
                <a:latin typeface="Arial"/>
                <a:ea typeface="Arial"/>
                <a:cs typeface="Arial"/>
                <a:sym typeface="Arial"/>
              </a:rPr>
              <a:t>basada en la tendencia innata del ojo humano a completar secuencias de elementos (ya sean</a:t>
            </a:r>
            <a:r>
              <a:rPr lang="en-US" sz="2200" b="1" i="0" u="none" strike="noStrike" cap="none">
                <a:solidFill>
                  <a:schemeClr val="dk1"/>
                </a:solidFill>
                <a:latin typeface="Arial"/>
                <a:ea typeface="Arial"/>
                <a:cs typeface="Arial"/>
                <a:sym typeface="Arial"/>
              </a:rPr>
              <a:t> </a:t>
            </a:r>
            <a:r>
              <a:rPr lang="en-US" sz="2200" b="0" i="0" u="none" strike="noStrike" cap="none">
                <a:solidFill>
                  <a:schemeClr val="dk1"/>
                </a:solidFill>
                <a:latin typeface="Arial"/>
                <a:ea typeface="Arial"/>
                <a:cs typeface="Arial"/>
                <a:sym typeface="Arial"/>
              </a:rPr>
              <a:t>números, formas, figuras geométricas o colores), agrupando aquellos que poseen formas semejantes.</a:t>
            </a:r>
            <a:endParaRPr/>
          </a:p>
          <a:p>
            <a:pPr marL="0" marR="0" lvl="0" indent="0" algn="l" rtl="0">
              <a:lnSpc>
                <a:spcPct val="100000"/>
              </a:lnSpc>
              <a:spcBef>
                <a:spcPts val="0"/>
              </a:spcBef>
              <a:spcAft>
                <a:spcPts val="0"/>
              </a:spcAft>
              <a:buNone/>
            </a:pPr>
            <a:endParaRPr sz="2200" b="0" i="0" u="none" strike="noStrike" cap="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sp>
        <p:nvSpPr>
          <p:cNvPr id="132" name="Google Shape;132;p21"/>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Fundamentos de la composición</a:t>
            </a:r>
            <a:endParaRPr/>
          </a:p>
        </p:txBody>
      </p:sp>
      <p:sp>
        <p:nvSpPr>
          <p:cNvPr id="133" name="Google Shape;133;p21"/>
          <p:cNvSpPr txBox="1">
            <a:spLocks noGrp="1"/>
          </p:cNvSpPr>
          <p:nvPr>
            <p:ph type="body" idx="4294967295"/>
          </p:nvPr>
        </p:nvSpPr>
        <p:spPr>
          <a:xfrm>
            <a:off x="457200" y="1600200"/>
            <a:ext cx="8229600" cy="46148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820"/>
              <a:buFont typeface="Noto Symbol"/>
              <a:buChar char="■"/>
            </a:pPr>
            <a:r>
              <a:rPr lang="en-US" sz="2800" b="0" i="0" u="none" strike="noStrike" cap="none">
                <a:solidFill>
                  <a:schemeClr val="dk1"/>
                </a:solidFill>
                <a:latin typeface="Arial"/>
                <a:ea typeface="Arial"/>
                <a:cs typeface="Arial"/>
                <a:sym typeface="Arial"/>
              </a:rPr>
              <a:t>Observe y navegue por los siguientes sitios web. ¿Qué siente al verlos? Describa, con sus propias palabras, lo que resaltaría como negativo en cada uno de ellos.</a:t>
            </a:r>
            <a:endParaRPr/>
          </a:p>
          <a:p>
            <a:pPr marL="342900" marR="0" lvl="0" indent="-342900" algn="l" rtl="0">
              <a:lnSpc>
                <a:spcPct val="100000"/>
              </a:lnSpc>
              <a:spcBef>
                <a:spcPts val="560"/>
              </a:spcBef>
              <a:spcAft>
                <a:spcPts val="0"/>
              </a:spcAft>
              <a:buClr>
                <a:schemeClr val="accent1"/>
              </a:buClr>
              <a:buSzPts val="1820"/>
              <a:buFont typeface="Noto Symbol"/>
              <a:buChar char="■"/>
            </a:pPr>
            <a:r>
              <a:rPr lang="en-US" sz="2800" b="0" i="1" u="sng" strike="noStrike" cap="none">
                <a:solidFill>
                  <a:schemeClr val="hlink"/>
                </a:solidFill>
                <a:latin typeface="Arial"/>
                <a:ea typeface="Arial"/>
                <a:cs typeface="Arial"/>
                <a:sym typeface="Arial"/>
                <a:hlinkClick r:id="rId3"/>
              </a:rPr>
              <a:t>http://art.yale.edu/.</a:t>
            </a:r>
            <a:r>
              <a:rPr lang="en-US" sz="2800" b="0" i="1" u="none" strike="noStrike" cap="none">
                <a:solidFill>
                  <a:schemeClr val="dk1"/>
                </a:solidFill>
                <a:latin typeface="Arial"/>
                <a:ea typeface="Arial"/>
                <a:cs typeface="Arial"/>
                <a:sym typeface="Arial"/>
              </a:rPr>
              <a:t> Escuela de arte de Yale en Connecticut (EE.UU.).</a:t>
            </a:r>
            <a:endParaRPr/>
          </a:p>
          <a:p>
            <a:pPr marL="342900" marR="0" lvl="0" indent="-342900" algn="l" rtl="0">
              <a:lnSpc>
                <a:spcPct val="100000"/>
              </a:lnSpc>
              <a:spcBef>
                <a:spcPts val="560"/>
              </a:spcBef>
              <a:spcAft>
                <a:spcPts val="0"/>
              </a:spcAft>
              <a:buClr>
                <a:schemeClr val="accent1"/>
              </a:buClr>
              <a:buSzPts val="1820"/>
              <a:buFont typeface="Noto Symbol"/>
              <a:buChar char="■"/>
            </a:pPr>
            <a:r>
              <a:rPr lang="en-US" sz="2800" b="0" i="1" u="sng" strike="noStrike" cap="none">
                <a:solidFill>
                  <a:schemeClr val="hlink"/>
                </a:solidFill>
                <a:latin typeface="Arial"/>
                <a:ea typeface="Arial"/>
                <a:cs typeface="Arial"/>
                <a:sym typeface="Arial"/>
                <a:hlinkClick r:id="rId4"/>
              </a:rPr>
              <a:t>http://www.vatican.va/holy_father/special_features/hf_jp_ii_xxv_en.htm</a:t>
            </a:r>
            <a:r>
              <a:rPr lang="en-US" sz="2800" b="0" i="1" u="none" strike="noStrike" cap="none">
                <a:solidFill>
                  <a:schemeClr val="dk1"/>
                </a:solidFill>
                <a:latin typeface="Arial"/>
                <a:ea typeface="Arial"/>
                <a:cs typeface="Arial"/>
                <a:sym typeface="Arial"/>
              </a:rPr>
              <a:t>. Página publicada en el Vaticano.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
        <p:cNvGrpSpPr/>
        <p:nvPr/>
      </p:nvGrpSpPr>
      <p:grpSpPr>
        <a:xfrm>
          <a:off x="0" y="0"/>
          <a:ext cx="0" cy="0"/>
          <a:chOff x="0" y="0"/>
          <a:chExt cx="0" cy="0"/>
        </a:xfrm>
      </p:grpSpPr>
      <p:sp>
        <p:nvSpPr>
          <p:cNvPr id="138" name="Google Shape;138;p22"/>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Font typeface="Garamond"/>
              <a:buNone/>
            </a:pPr>
            <a:r>
              <a:rPr lang="en-US" sz="5000" b="0" i="0" u="none" strike="noStrike" cap="none">
                <a:solidFill>
                  <a:schemeClr val="dk2"/>
                </a:solidFill>
                <a:latin typeface="Garamond"/>
                <a:ea typeface="Garamond"/>
                <a:cs typeface="Garamond"/>
                <a:sym typeface="Garamond"/>
              </a:rPr>
              <a:t>Planificación de interfaces gráficas</a:t>
            </a:r>
            <a:endParaRPr/>
          </a:p>
        </p:txBody>
      </p:sp>
      <p:sp>
        <p:nvSpPr>
          <p:cNvPr id="139" name="Google Shape;139;p22"/>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Font typeface="Noto Symbol"/>
              <a:buNone/>
            </a:pPr>
            <a:r>
              <a:rPr lang="en-US" sz="2800" b="0" i="0" u="none" strike="noStrike" cap="none">
                <a:solidFill>
                  <a:schemeClr val="dk1"/>
                </a:solidFill>
                <a:latin typeface="Arial"/>
                <a:ea typeface="Arial"/>
                <a:cs typeface="Arial"/>
                <a:sym typeface="Arial"/>
              </a:rPr>
              <a:t>Color, tipografía e iconos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
        <p:cNvGrpSpPr/>
        <p:nvPr/>
      </p:nvGrpSpPr>
      <p:grpSpPr>
        <a:xfrm>
          <a:off x="0" y="0"/>
          <a:ext cx="0" cy="0"/>
          <a:chOff x="0" y="0"/>
          <a:chExt cx="0" cy="0"/>
        </a:xfrm>
      </p:grpSpPr>
      <p:sp>
        <p:nvSpPr>
          <p:cNvPr id="41" name="Google Shape;41;p6"/>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s-ES" sz="4200" b="0" i="0" u="none" strike="noStrike" cap="none" dirty="0">
                <a:solidFill>
                  <a:schemeClr val="dk2"/>
                </a:solidFill>
                <a:latin typeface="Garamond"/>
                <a:ea typeface="Garamond"/>
                <a:cs typeface="Garamond"/>
                <a:sym typeface="Garamond"/>
              </a:rPr>
              <a:t>Introducción</a:t>
            </a:r>
            <a:endParaRPr lang="es-ES" dirty="0"/>
          </a:p>
        </p:txBody>
      </p:sp>
      <p:sp>
        <p:nvSpPr>
          <p:cNvPr id="42" name="Google Shape;42;p6"/>
          <p:cNvSpPr txBox="1">
            <a:spLocks noGrp="1"/>
          </p:cNvSpPr>
          <p:nvPr>
            <p:ph type="body" idx="4294967295"/>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1950"/>
              <a:buFont typeface="Noto Symbol"/>
              <a:buChar char="■"/>
            </a:pPr>
            <a:r>
              <a:rPr lang="en-US" sz="3000" b="0" i="0" u="sng" strike="noStrike" cap="none" dirty="0">
                <a:solidFill>
                  <a:schemeClr val="dk1"/>
                </a:solidFill>
                <a:latin typeface="Arial"/>
                <a:ea typeface="Arial"/>
                <a:cs typeface="Arial"/>
                <a:sym typeface="Arial"/>
              </a:rPr>
              <a:t>Sitio web</a:t>
            </a:r>
            <a:r>
              <a:rPr lang="en-US" sz="3000" b="0" i="0" strike="noStrike" cap="none" dirty="0">
                <a:solidFill>
                  <a:schemeClr val="dk1"/>
                </a:solidFill>
                <a:latin typeface="Arial"/>
                <a:ea typeface="Arial"/>
                <a:cs typeface="Arial"/>
                <a:sym typeface="Arial"/>
              </a:rPr>
              <a:t>: </a:t>
            </a:r>
            <a:r>
              <a:rPr lang="en-US" sz="3000" b="0" i="0" u="none" strike="noStrike" cap="none" dirty="0">
                <a:solidFill>
                  <a:schemeClr val="dk1"/>
                </a:solidFill>
                <a:latin typeface="Arial"/>
                <a:ea typeface="Arial"/>
                <a:cs typeface="Arial"/>
                <a:sym typeface="Arial"/>
              </a:rPr>
              <a:t>Un sitio web es </a:t>
            </a:r>
            <a:r>
              <a:rPr lang="en-US" sz="3000" b="0" i="1" u="none" strike="noStrike" cap="none" dirty="0">
                <a:solidFill>
                  <a:schemeClr val="dk1"/>
                </a:solidFill>
                <a:latin typeface="Arial"/>
                <a:ea typeface="Arial"/>
                <a:cs typeface="Arial"/>
                <a:sym typeface="Arial"/>
              </a:rPr>
              <a:t>un conjunto de </a:t>
            </a:r>
            <a:r>
              <a:rPr lang="es-ES" sz="3000" b="0" i="1" u="none" strike="noStrike" cap="none" dirty="0">
                <a:solidFill>
                  <a:schemeClr val="dk1"/>
                </a:solidFill>
                <a:latin typeface="Arial"/>
                <a:ea typeface="Arial"/>
                <a:cs typeface="Arial"/>
                <a:sym typeface="Arial"/>
              </a:rPr>
              <a:t>páginas</a:t>
            </a:r>
            <a:r>
              <a:rPr lang="en-US" sz="3000" b="0" i="1" u="none" strike="noStrike" cap="none" dirty="0">
                <a:solidFill>
                  <a:schemeClr val="dk1"/>
                </a:solidFill>
                <a:latin typeface="Arial"/>
                <a:ea typeface="Arial"/>
                <a:cs typeface="Arial"/>
                <a:sym typeface="Arial"/>
              </a:rPr>
              <a:t> web </a:t>
            </a:r>
            <a:r>
              <a:rPr lang="es-ES" sz="3000" b="0" i="1" u="none" strike="noStrike" cap="none" dirty="0">
                <a:solidFill>
                  <a:schemeClr val="dk1"/>
                </a:solidFill>
                <a:latin typeface="Arial"/>
                <a:ea typeface="Arial"/>
                <a:cs typeface="Arial"/>
                <a:sym typeface="Arial"/>
              </a:rPr>
              <a:t>agrupadas</a:t>
            </a:r>
            <a:r>
              <a:rPr lang="en-US" sz="3000" b="0" i="1" u="none" strike="noStrike" cap="none" dirty="0">
                <a:solidFill>
                  <a:schemeClr val="dk1"/>
                </a:solidFill>
                <a:latin typeface="Arial"/>
                <a:ea typeface="Arial"/>
                <a:cs typeface="Arial"/>
                <a:sym typeface="Arial"/>
              </a:rPr>
              <a:t> bajo un </a:t>
            </a:r>
            <a:r>
              <a:rPr lang="es-ES" sz="3000" b="0" i="1" u="none" strike="noStrike" cap="none" dirty="0">
                <a:solidFill>
                  <a:schemeClr val="dk1"/>
                </a:solidFill>
                <a:latin typeface="Arial"/>
                <a:ea typeface="Arial"/>
                <a:cs typeface="Arial"/>
                <a:sym typeface="Arial"/>
              </a:rPr>
              <a:t>dominio</a:t>
            </a:r>
            <a:r>
              <a:rPr lang="en-US" sz="3000" b="0" i="1" u="none" strike="noStrike" cap="none" dirty="0">
                <a:solidFill>
                  <a:schemeClr val="dk1"/>
                </a:solidFill>
                <a:latin typeface="Arial"/>
                <a:ea typeface="Arial"/>
                <a:cs typeface="Arial"/>
                <a:sym typeface="Arial"/>
              </a:rPr>
              <a:t> y que </a:t>
            </a:r>
            <a:r>
              <a:rPr lang="en-US" sz="3000" b="0" i="1" u="none" strike="noStrike" cap="none" dirty="0" err="1">
                <a:solidFill>
                  <a:schemeClr val="dk1"/>
                </a:solidFill>
                <a:latin typeface="Arial"/>
                <a:ea typeface="Arial"/>
                <a:cs typeface="Arial"/>
                <a:sym typeface="Arial"/>
              </a:rPr>
              <a:t>comparten</a:t>
            </a:r>
            <a:r>
              <a:rPr lang="en-US" sz="3000" b="0" i="1" u="none" strike="noStrike" cap="none" dirty="0">
                <a:solidFill>
                  <a:schemeClr val="dk1"/>
                </a:solidFill>
                <a:latin typeface="Arial"/>
                <a:ea typeface="Arial"/>
                <a:cs typeface="Arial"/>
                <a:sym typeface="Arial"/>
              </a:rPr>
              <a:t> una </a:t>
            </a:r>
            <a:r>
              <a:rPr lang="en-US" sz="3000" b="0" i="1" u="none" strike="noStrike" cap="none" dirty="0" err="1">
                <a:solidFill>
                  <a:schemeClr val="dk1"/>
                </a:solidFill>
                <a:latin typeface="Arial"/>
                <a:ea typeface="Arial"/>
                <a:cs typeface="Arial"/>
                <a:sym typeface="Arial"/>
              </a:rPr>
              <a:t>dirección</a:t>
            </a:r>
            <a:r>
              <a:rPr lang="en-US" sz="3000" b="0" i="1" u="none" strike="noStrike" cap="none" dirty="0">
                <a:solidFill>
                  <a:schemeClr val="dk1"/>
                </a:solidFill>
                <a:latin typeface="Arial"/>
                <a:ea typeface="Arial"/>
                <a:cs typeface="Arial"/>
                <a:sym typeface="Arial"/>
              </a:rPr>
              <a:t> </a:t>
            </a:r>
            <a:r>
              <a:rPr lang="en-US" sz="3000" b="0" i="1" u="none" strike="noStrike" cap="none" dirty="0" err="1">
                <a:solidFill>
                  <a:schemeClr val="dk1"/>
                </a:solidFill>
                <a:latin typeface="Arial"/>
                <a:ea typeface="Arial"/>
                <a:cs typeface="Arial"/>
                <a:sym typeface="Arial"/>
              </a:rPr>
              <a:t>en</a:t>
            </a:r>
            <a:r>
              <a:rPr lang="en-US" sz="3000" b="0" i="1" u="none" strike="noStrike" cap="none" dirty="0">
                <a:solidFill>
                  <a:schemeClr val="dk1"/>
                </a:solidFill>
                <a:latin typeface="Arial"/>
                <a:ea typeface="Arial"/>
                <a:cs typeface="Arial"/>
                <a:sym typeface="Arial"/>
              </a:rPr>
              <a:t> la Web.</a:t>
            </a:r>
          </a:p>
          <a:p>
            <a:pPr marL="0" marR="0" lvl="0" indent="0" algn="l" rtl="0">
              <a:lnSpc>
                <a:spcPct val="100000"/>
              </a:lnSpc>
              <a:spcBef>
                <a:spcPts val="0"/>
              </a:spcBef>
              <a:spcAft>
                <a:spcPts val="0"/>
              </a:spcAft>
              <a:buClr>
                <a:schemeClr val="accent1"/>
              </a:buClr>
              <a:buSzPts val="1950"/>
              <a:buNone/>
            </a:pPr>
            <a:endParaRPr dirty="0"/>
          </a:p>
          <a:p>
            <a:pPr lvl="1" indent="-457200">
              <a:buSzPts val="1950"/>
            </a:pPr>
            <a:r>
              <a:rPr lang="en-US" sz="2800" b="0" i="0" u="none" strike="noStrike" cap="none" dirty="0">
                <a:solidFill>
                  <a:schemeClr val="dk1"/>
                </a:solidFill>
                <a:latin typeface="Arial"/>
                <a:ea typeface="Arial"/>
                <a:cs typeface="Arial"/>
                <a:sym typeface="Arial"/>
              </a:rPr>
              <a:t>Una </a:t>
            </a:r>
            <a:r>
              <a:rPr lang="en-US" sz="2800" b="0" i="0" u="none" strike="noStrike" cap="none" dirty="0" err="1">
                <a:solidFill>
                  <a:schemeClr val="dk1"/>
                </a:solidFill>
                <a:latin typeface="Arial"/>
                <a:ea typeface="Arial"/>
                <a:cs typeface="Arial"/>
                <a:sym typeface="Arial"/>
              </a:rPr>
              <a:t>característica</a:t>
            </a:r>
            <a:r>
              <a:rPr lang="en-US" sz="2800" b="0" i="0" u="none" strike="noStrike" cap="none" dirty="0">
                <a:solidFill>
                  <a:schemeClr val="dk1"/>
                </a:solidFill>
                <a:latin typeface="Arial"/>
                <a:ea typeface="Arial"/>
                <a:cs typeface="Arial"/>
                <a:sym typeface="Arial"/>
              </a:rPr>
              <a:t> </a:t>
            </a:r>
            <a:r>
              <a:rPr lang="en-US" sz="2800" b="0" i="0" u="none" strike="noStrike" cap="none" dirty="0" err="1">
                <a:solidFill>
                  <a:schemeClr val="dk1"/>
                </a:solidFill>
                <a:latin typeface="Arial"/>
                <a:ea typeface="Arial"/>
                <a:cs typeface="Arial"/>
                <a:sym typeface="Arial"/>
              </a:rPr>
              <a:t>muy</a:t>
            </a:r>
            <a:r>
              <a:rPr lang="en-US" sz="2800" b="0" i="0" u="none" strike="noStrike" cap="none" dirty="0">
                <a:solidFill>
                  <a:schemeClr val="dk1"/>
                </a:solidFill>
                <a:latin typeface="Arial"/>
                <a:ea typeface="Arial"/>
                <a:cs typeface="Arial"/>
                <a:sym typeface="Arial"/>
              </a:rPr>
              <a:t> </a:t>
            </a:r>
            <a:r>
              <a:rPr lang="en-US" sz="2800" b="0" i="0" u="none" strike="noStrike" cap="none" dirty="0" err="1">
                <a:solidFill>
                  <a:schemeClr val="dk1"/>
                </a:solidFill>
                <a:latin typeface="Arial"/>
                <a:ea typeface="Arial"/>
                <a:cs typeface="Arial"/>
                <a:sym typeface="Arial"/>
              </a:rPr>
              <a:t>común</a:t>
            </a:r>
            <a:r>
              <a:rPr lang="en-US" sz="2800" b="0" i="0" u="none" strike="noStrike" cap="none" dirty="0">
                <a:solidFill>
                  <a:schemeClr val="dk1"/>
                </a:solidFill>
                <a:latin typeface="Arial"/>
                <a:ea typeface="Arial"/>
                <a:cs typeface="Arial"/>
                <a:sym typeface="Arial"/>
              </a:rPr>
              <a:t> </a:t>
            </a:r>
            <a:r>
              <a:rPr lang="en-US" sz="2800" b="0" i="0" u="none" strike="noStrike" cap="none" dirty="0" err="1">
                <a:solidFill>
                  <a:schemeClr val="dk1"/>
                </a:solidFill>
                <a:latin typeface="Arial"/>
                <a:ea typeface="Arial"/>
                <a:cs typeface="Arial"/>
                <a:sym typeface="Arial"/>
              </a:rPr>
              <a:t>en</a:t>
            </a:r>
            <a:r>
              <a:rPr lang="en-US" sz="2800" b="0" i="0" u="none" strike="noStrike" cap="none" dirty="0">
                <a:solidFill>
                  <a:schemeClr val="dk1"/>
                </a:solidFill>
                <a:latin typeface="Arial"/>
                <a:ea typeface="Arial"/>
                <a:cs typeface="Arial"/>
                <a:sym typeface="Arial"/>
              </a:rPr>
              <a:t> la </a:t>
            </a:r>
            <a:r>
              <a:rPr lang="en-US" sz="2800" b="0" i="0" u="none" strike="noStrike" cap="none" dirty="0" err="1">
                <a:solidFill>
                  <a:schemeClr val="dk1"/>
                </a:solidFill>
                <a:latin typeface="Arial"/>
                <a:ea typeface="Arial"/>
                <a:cs typeface="Arial"/>
                <a:sym typeface="Arial"/>
              </a:rPr>
              <a:t>mayoría</a:t>
            </a:r>
            <a:r>
              <a:rPr lang="en-US" sz="2800" b="0" i="0" u="none" strike="noStrike" cap="none" dirty="0">
                <a:solidFill>
                  <a:schemeClr val="dk1"/>
                </a:solidFill>
                <a:latin typeface="Arial"/>
                <a:ea typeface="Arial"/>
                <a:cs typeface="Arial"/>
                <a:sym typeface="Arial"/>
              </a:rPr>
              <a:t> de los sitios web es que </a:t>
            </a:r>
            <a:r>
              <a:rPr lang="en-US" sz="2800" b="0" i="0" u="none" strike="noStrike" cap="none" dirty="0" err="1">
                <a:solidFill>
                  <a:schemeClr val="dk1"/>
                </a:solidFill>
                <a:latin typeface="Arial"/>
                <a:ea typeface="Arial"/>
                <a:cs typeface="Arial"/>
                <a:sym typeface="Arial"/>
              </a:rPr>
              <a:t>tienen</a:t>
            </a:r>
            <a:r>
              <a:rPr lang="en-US" sz="2800" b="0" i="0" u="none" strike="noStrike" cap="none" dirty="0">
                <a:solidFill>
                  <a:schemeClr val="dk1"/>
                </a:solidFill>
                <a:latin typeface="Arial"/>
                <a:ea typeface="Arial"/>
                <a:cs typeface="Arial"/>
                <a:sym typeface="Arial"/>
              </a:rPr>
              <a:t> una </a:t>
            </a:r>
            <a:r>
              <a:rPr lang="en-US" sz="2800" b="0" i="0" u="sng" strike="noStrike" cap="none" dirty="0" err="1">
                <a:solidFill>
                  <a:schemeClr val="dk1"/>
                </a:solidFill>
                <a:latin typeface="Arial"/>
                <a:ea typeface="Arial"/>
                <a:cs typeface="Arial"/>
                <a:sym typeface="Arial"/>
              </a:rPr>
              <a:t>página</a:t>
            </a:r>
            <a:r>
              <a:rPr lang="en-US" sz="2800" b="0" i="0" u="sng" strike="noStrike" cap="none" dirty="0">
                <a:solidFill>
                  <a:schemeClr val="dk1"/>
                </a:solidFill>
                <a:latin typeface="Arial"/>
                <a:ea typeface="Arial"/>
                <a:cs typeface="Arial"/>
                <a:sym typeface="Arial"/>
              </a:rPr>
              <a:t> principal</a:t>
            </a:r>
            <a:r>
              <a:rPr lang="en-US" sz="2800" b="0" i="0" u="none" strike="noStrike" cap="none" dirty="0">
                <a:solidFill>
                  <a:schemeClr val="dk1"/>
                </a:solidFill>
                <a:latin typeface="Arial"/>
                <a:ea typeface="Arial"/>
                <a:cs typeface="Arial"/>
                <a:sym typeface="Arial"/>
              </a:rPr>
              <a:t>, </a:t>
            </a:r>
            <a:r>
              <a:rPr lang="en-US" sz="2800" b="0" i="1" u="none" strike="noStrike" cap="none" dirty="0">
                <a:solidFill>
                  <a:schemeClr val="dk1"/>
                </a:solidFill>
                <a:latin typeface="Arial"/>
                <a:ea typeface="Arial"/>
                <a:cs typeface="Arial"/>
                <a:sym typeface="Arial"/>
              </a:rPr>
              <a:t>home o homepage.</a:t>
            </a:r>
          </a:p>
          <a:p>
            <a:pPr lvl="1" indent="-457200">
              <a:buSzPts val="1950"/>
            </a:pPr>
            <a:r>
              <a:rPr lang="en-US" sz="2800" b="0" i="1" u="none" strike="noStrike" cap="none" dirty="0">
                <a:solidFill>
                  <a:schemeClr val="dk1"/>
                </a:solidFill>
                <a:latin typeface="Arial"/>
                <a:ea typeface="Arial"/>
                <a:cs typeface="Arial"/>
                <a:sym typeface="Arial"/>
              </a:rPr>
              <a:t>Desde la que se </a:t>
            </a:r>
            <a:r>
              <a:rPr lang="en-US" sz="2800" b="0" i="1" u="none" strike="noStrike" cap="none" dirty="0" err="1">
                <a:solidFill>
                  <a:schemeClr val="dk1"/>
                </a:solidFill>
                <a:latin typeface="Arial"/>
                <a:ea typeface="Arial"/>
                <a:cs typeface="Arial"/>
                <a:sym typeface="Arial"/>
              </a:rPr>
              <a:t>puede</a:t>
            </a:r>
            <a:r>
              <a:rPr lang="en-US" sz="2800" b="0" i="1" u="none" strike="noStrike" cap="none" dirty="0">
                <a:solidFill>
                  <a:schemeClr val="dk1"/>
                </a:solidFill>
                <a:latin typeface="Arial"/>
                <a:ea typeface="Arial"/>
                <a:cs typeface="Arial"/>
                <a:sym typeface="Arial"/>
              </a:rPr>
              <a:t> acceder a </a:t>
            </a:r>
            <a:r>
              <a:rPr lang="en-US" sz="2800" b="0" i="1" u="none" strike="noStrike" cap="none" dirty="0" err="1">
                <a:solidFill>
                  <a:schemeClr val="dk1"/>
                </a:solidFill>
                <a:latin typeface="Arial"/>
                <a:ea typeface="Arial"/>
                <a:cs typeface="Arial"/>
                <a:sym typeface="Arial"/>
              </a:rPr>
              <a:t>todos</a:t>
            </a:r>
            <a:r>
              <a:rPr lang="en-US" sz="2800" b="0" i="1" u="none" strike="noStrike" cap="none" dirty="0">
                <a:solidFill>
                  <a:schemeClr val="dk1"/>
                </a:solidFill>
                <a:latin typeface="Arial"/>
                <a:ea typeface="Arial"/>
                <a:cs typeface="Arial"/>
                <a:sym typeface="Arial"/>
              </a:rPr>
              <a:t> los </a:t>
            </a:r>
            <a:r>
              <a:rPr lang="en-US" sz="2800" b="0" i="1" u="none" strike="noStrike" cap="none" dirty="0" err="1">
                <a:solidFill>
                  <a:schemeClr val="dk1"/>
                </a:solidFill>
                <a:latin typeface="Arial"/>
                <a:ea typeface="Arial"/>
                <a:cs typeface="Arial"/>
                <a:sym typeface="Arial"/>
              </a:rPr>
              <a:t>contenidos</a:t>
            </a:r>
            <a:r>
              <a:rPr lang="en-US" sz="2800" b="0" i="1" u="none" strike="noStrike" cap="none" dirty="0">
                <a:solidFill>
                  <a:schemeClr val="dk1"/>
                </a:solidFill>
                <a:latin typeface="Arial"/>
                <a:ea typeface="Arial"/>
                <a:cs typeface="Arial"/>
                <a:sym typeface="Arial"/>
              </a:rPr>
              <a:t> </a:t>
            </a:r>
            <a:r>
              <a:rPr lang="en-US" sz="2800" b="0" i="1" u="none" strike="noStrike" cap="none" dirty="0" err="1">
                <a:solidFill>
                  <a:schemeClr val="dk1"/>
                </a:solidFill>
                <a:latin typeface="Arial"/>
                <a:ea typeface="Arial"/>
                <a:cs typeface="Arial"/>
                <a:sym typeface="Arial"/>
              </a:rPr>
              <a:t>ofrecidos</a:t>
            </a:r>
            <a:r>
              <a:rPr lang="en-US" sz="2800" b="0" i="1" u="none" strike="noStrike" cap="none" dirty="0">
                <a:solidFill>
                  <a:schemeClr val="dk1"/>
                </a:solidFill>
                <a:latin typeface="Arial"/>
                <a:ea typeface="Arial"/>
                <a:cs typeface="Arial"/>
                <a:sym typeface="Arial"/>
              </a:rPr>
              <a:t> por </a:t>
            </a:r>
            <a:r>
              <a:rPr lang="en-US" sz="2800" b="0" i="1" u="none" strike="noStrike" cap="none" dirty="0" err="1">
                <a:solidFill>
                  <a:schemeClr val="dk1"/>
                </a:solidFill>
                <a:latin typeface="Arial"/>
                <a:ea typeface="Arial"/>
                <a:cs typeface="Arial"/>
                <a:sym typeface="Arial"/>
              </a:rPr>
              <a:t>el</a:t>
            </a:r>
            <a:r>
              <a:rPr lang="en-US" sz="2800" b="0" i="1" u="none" strike="noStrike" cap="none" dirty="0">
                <a:solidFill>
                  <a:schemeClr val="dk1"/>
                </a:solidFill>
                <a:latin typeface="Arial"/>
                <a:ea typeface="Arial"/>
                <a:cs typeface="Arial"/>
                <a:sym typeface="Arial"/>
              </a:rPr>
              <a:t> sitio.</a:t>
            </a:r>
            <a:endParaRPr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
        <p:cNvGrpSpPr/>
        <p:nvPr/>
      </p:nvGrpSpPr>
      <p:grpSpPr>
        <a:xfrm>
          <a:off x="0" y="0"/>
          <a:ext cx="0" cy="0"/>
          <a:chOff x="0" y="0"/>
          <a:chExt cx="0" cy="0"/>
        </a:xfrm>
      </p:grpSpPr>
      <p:sp>
        <p:nvSpPr>
          <p:cNvPr id="144" name="Google Shape;144;p23"/>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Color, tipografía, iconos</a:t>
            </a:r>
            <a:endParaRPr/>
          </a:p>
        </p:txBody>
      </p:sp>
      <p:sp>
        <p:nvSpPr>
          <p:cNvPr id="145" name="Google Shape;145;p23"/>
          <p:cNvSpPr txBox="1">
            <a:spLocks noGrp="1"/>
          </p:cNvSpPr>
          <p:nvPr>
            <p:ph type="body" idx="4294967295"/>
          </p:nvPr>
        </p:nvSpPr>
        <p:spPr>
          <a:xfrm>
            <a:off x="457200" y="1600200"/>
            <a:ext cx="8229600" cy="46148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Dentro de las composiciones para diseñar sitios web, los elementos más destacados que podemos encontrar en todas ellas son:</a:t>
            </a:r>
            <a:endParaRPr/>
          </a:p>
          <a:p>
            <a:pPr marL="669925" marR="0" lvl="1" indent="-327025" algn="l" rtl="0">
              <a:lnSpc>
                <a:spcPct val="100000"/>
              </a:lnSpc>
              <a:spcBef>
                <a:spcPts val="440"/>
              </a:spcBef>
              <a:spcAft>
                <a:spcPts val="0"/>
              </a:spcAft>
              <a:buClr>
                <a:schemeClr val="accent2"/>
              </a:buClr>
              <a:buSzPts val="1320"/>
              <a:buFont typeface="Noto Symbol"/>
              <a:buChar char="❑"/>
            </a:pPr>
            <a:r>
              <a:rPr lang="en-US" sz="2200" b="0" i="0" u="none" strike="noStrike" cap="none">
                <a:solidFill>
                  <a:schemeClr val="dk1"/>
                </a:solidFill>
                <a:latin typeface="Arial"/>
                <a:ea typeface="Arial"/>
                <a:cs typeface="Arial"/>
                <a:sym typeface="Arial"/>
              </a:rPr>
              <a:t>Colores</a:t>
            </a:r>
            <a:endParaRPr/>
          </a:p>
          <a:p>
            <a:pPr marL="669925" marR="0" lvl="1" indent="-327025" algn="l" rtl="0">
              <a:lnSpc>
                <a:spcPct val="100000"/>
              </a:lnSpc>
              <a:spcBef>
                <a:spcPts val="440"/>
              </a:spcBef>
              <a:spcAft>
                <a:spcPts val="0"/>
              </a:spcAft>
              <a:buClr>
                <a:schemeClr val="accent2"/>
              </a:buClr>
              <a:buSzPts val="1320"/>
              <a:buFont typeface="Noto Symbol"/>
              <a:buChar char="❑"/>
            </a:pPr>
            <a:r>
              <a:rPr lang="en-US" sz="2200" b="0" i="0" u="none" strike="noStrike" cap="none">
                <a:solidFill>
                  <a:schemeClr val="dk1"/>
                </a:solidFill>
                <a:latin typeface="Arial"/>
                <a:ea typeface="Arial"/>
                <a:cs typeface="Arial"/>
                <a:sym typeface="Arial"/>
              </a:rPr>
              <a:t>Tipografía e</a:t>
            </a:r>
            <a:endParaRPr/>
          </a:p>
          <a:p>
            <a:pPr marL="669925" marR="0" lvl="1" indent="-327025" algn="l" rtl="0">
              <a:lnSpc>
                <a:spcPct val="100000"/>
              </a:lnSpc>
              <a:spcBef>
                <a:spcPts val="440"/>
              </a:spcBef>
              <a:spcAft>
                <a:spcPts val="0"/>
              </a:spcAft>
              <a:buClr>
                <a:schemeClr val="accent2"/>
              </a:buClr>
              <a:buSzPts val="1320"/>
              <a:buFont typeface="Noto Symbol"/>
              <a:buChar char="❑"/>
            </a:pPr>
            <a:r>
              <a:rPr lang="en-US" sz="2200" b="0" i="0" u="none" strike="noStrike" cap="none">
                <a:solidFill>
                  <a:schemeClr val="dk1"/>
                </a:solidFill>
                <a:latin typeface="Arial"/>
                <a:ea typeface="Arial"/>
                <a:cs typeface="Arial"/>
                <a:sym typeface="Arial"/>
              </a:rPr>
              <a:t>Iconos.</a:t>
            </a:r>
            <a:endParaRPr/>
          </a:p>
          <a:p>
            <a:pPr marL="669925" marR="0" lvl="1" indent="-269875" algn="l" rtl="0">
              <a:lnSpc>
                <a:spcPct val="100000"/>
              </a:lnSpc>
              <a:spcBef>
                <a:spcPts val="300"/>
              </a:spcBef>
              <a:spcAft>
                <a:spcPts val="0"/>
              </a:spcAft>
              <a:buClr>
                <a:schemeClr val="accent2"/>
              </a:buClr>
              <a:buSzPts val="900"/>
              <a:buFont typeface="Noto Symbol"/>
              <a:buNone/>
            </a:pPr>
            <a:endParaRPr sz="1500" b="0" i="0" u="none" strike="noStrike" cap="none">
              <a:solidFill>
                <a:schemeClr val="dk1"/>
              </a:solidFill>
              <a:latin typeface="Arial"/>
              <a:ea typeface="Arial"/>
              <a:cs typeface="Arial"/>
              <a:sym typeface="Arial"/>
            </a:endParaRPr>
          </a:p>
          <a:p>
            <a:pPr marL="342900" marR="0" lvl="0" indent="-342900" algn="l" rtl="0">
              <a:lnSpc>
                <a:spcPct val="100000"/>
              </a:lnSpc>
              <a:spcBef>
                <a:spcPts val="42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Los tipos y cantidad de estos elementos, así como su variación, dependerá lo que pretendemos comunicar con el sitio web (y de la creatividad del diseñador). A continuación se describen estos tres elementos.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p:cNvGrpSpPr/>
        <p:nvPr/>
      </p:nvGrpSpPr>
      <p:grpSpPr>
        <a:xfrm>
          <a:off x="0" y="0"/>
          <a:ext cx="0" cy="0"/>
          <a:chOff x="0" y="0"/>
          <a:chExt cx="0" cy="0"/>
        </a:xfrm>
      </p:grpSpPr>
      <p:sp>
        <p:nvSpPr>
          <p:cNvPr id="150" name="Google Shape;150;p24"/>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Color</a:t>
            </a:r>
            <a:endParaRPr/>
          </a:p>
        </p:txBody>
      </p:sp>
      <p:sp>
        <p:nvSpPr>
          <p:cNvPr id="151" name="Google Shape;151;p24"/>
          <p:cNvSpPr txBox="1">
            <a:spLocks noGrp="1"/>
          </p:cNvSpPr>
          <p:nvPr>
            <p:ph type="body" idx="4294967295"/>
          </p:nvPr>
        </p:nvSpPr>
        <p:spPr>
          <a:xfrm>
            <a:off x="457200" y="1600200"/>
            <a:ext cx="8229600" cy="46148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690"/>
              <a:buFont typeface="Noto Symbol"/>
              <a:buChar char="■"/>
            </a:pPr>
            <a:r>
              <a:rPr lang="en-US" sz="2600" b="0" i="0" u="none" strike="noStrike" cap="none">
                <a:solidFill>
                  <a:schemeClr val="dk1"/>
                </a:solidFill>
                <a:latin typeface="Arial"/>
                <a:ea typeface="Arial"/>
                <a:cs typeface="Arial"/>
                <a:sym typeface="Arial"/>
              </a:rPr>
              <a:t>En los entornos gráficos digitales, los colores se forman a partir de tres básicos, el </a:t>
            </a:r>
            <a:r>
              <a:rPr lang="en-US" sz="2600" b="1" i="0" u="none" strike="noStrike" cap="none">
                <a:solidFill>
                  <a:schemeClr val="dk1"/>
                </a:solidFill>
                <a:latin typeface="Arial"/>
                <a:ea typeface="Arial"/>
                <a:cs typeface="Arial"/>
                <a:sym typeface="Arial"/>
              </a:rPr>
              <a:t>rojo, verde y azul, </a:t>
            </a:r>
            <a:r>
              <a:rPr lang="en-US" sz="2600" b="0" i="0" u="none" strike="noStrike" cap="none">
                <a:solidFill>
                  <a:schemeClr val="dk1"/>
                </a:solidFill>
                <a:latin typeface="Arial"/>
                <a:ea typeface="Arial"/>
                <a:cs typeface="Arial"/>
                <a:sym typeface="Arial"/>
              </a:rPr>
              <a:t>que se</a:t>
            </a:r>
            <a:r>
              <a:rPr lang="en-US" sz="2600" b="1" i="0" u="none" strike="noStrike" cap="none">
                <a:solidFill>
                  <a:schemeClr val="dk1"/>
                </a:solidFill>
                <a:latin typeface="Arial"/>
                <a:ea typeface="Arial"/>
                <a:cs typeface="Arial"/>
                <a:sym typeface="Arial"/>
              </a:rPr>
              <a:t> </a:t>
            </a:r>
            <a:r>
              <a:rPr lang="en-US" sz="2600" b="0" i="0" u="none" strike="noStrike" cap="none">
                <a:solidFill>
                  <a:schemeClr val="dk1"/>
                </a:solidFill>
                <a:latin typeface="Arial"/>
                <a:ea typeface="Arial"/>
                <a:cs typeface="Arial"/>
                <a:sym typeface="Arial"/>
              </a:rPr>
              <a:t>denominan </a:t>
            </a:r>
            <a:r>
              <a:rPr lang="en-US" sz="2600" b="0" i="1" u="none" strike="noStrike" cap="none">
                <a:solidFill>
                  <a:schemeClr val="dk1"/>
                </a:solidFill>
                <a:latin typeface="Arial"/>
                <a:ea typeface="Arial"/>
                <a:cs typeface="Arial"/>
                <a:sym typeface="Arial"/>
              </a:rPr>
              <a:t>componentes.</a:t>
            </a:r>
            <a:endParaRPr/>
          </a:p>
          <a:p>
            <a:pPr marL="342900" marR="0" lvl="0" indent="-342900" algn="l" rtl="0">
              <a:lnSpc>
                <a:spcPct val="100000"/>
              </a:lnSpc>
              <a:spcBef>
                <a:spcPts val="520"/>
              </a:spcBef>
              <a:spcAft>
                <a:spcPts val="0"/>
              </a:spcAft>
              <a:buClr>
                <a:schemeClr val="accent1"/>
              </a:buClr>
              <a:buSzPts val="1690"/>
              <a:buFont typeface="Noto Symbol"/>
              <a:buChar char="■"/>
            </a:pPr>
            <a:r>
              <a:rPr lang="en-US" sz="2600" b="0" i="1" u="none" strike="noStrike" cap="none">
                <a:solidFill>
                  <a:schemeClr val="dk1"/>
                </a:solidFill>
                <a:latin typeface="Arial"/>
                <a:ea typeface="Arial"/>
                <a:cs typeface="Arial"/>
                <a:sym typeface="Arial"/>
              </a:rPr>
              <a:t>Generalmente, la intensidad de cada componente se expresa (en diseño web) como un </a:t>
            </a:r>
            <a:r>
              <a:rPr lang="en-US" sz="2600" b="0" i="0" u="none" strike="noStrike" cap="none">
                <a:solidFill>
                  <a:schemeClr val="dk1"/>
                </a:solidFill>
                <a:latin typeface="Arial"/>
                <a:ea typeface="Arial"/>
                <a:cs typeface="Arial"/>
                <a:sym typeface="Arial"/>
              </a:rPr>
              <a:t>número hexadecimal del 00 al FF (del 0 al 255 en base diez). Por ejemplo, el color rojo se representa como #FF0000, porque tiene toda la intensidad de rojo y nada de verde y azul.</a:t>
            </a:r>
            <a:endParaRPr/>
          </a:p>
          <a:p>
            <a:pPr marL="0" marR="0" lvl="0" indent="0" algn="l" rtl="0">
              <a:lnSpc>
                <a:spcPct val="100000"/>
              </a:lnSpc>
              <a:spcBef>
                <a:spcPts val="0"/>
              </a:spcBef>
              <a:spcAft>
                <a:spcPts val="0"/>
              </a:spcAft>
              <a:buNone/>
            </a:pPr>
            <a:endParaRPr sz="2600" b="0" i="0" u="none" strike="noStrike" cap="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5"/>
        <p:cNvGrpSpPr/>
        <p:nvPr/>
      </p:nvGrpSpPr>
      <p:grpSpPr>
        <a:xfrm>
          <a:off x="0" y="0"/>
          <a:ext cx="0" cy="0"/>
          <a:chOff x="0" y="0"/>
          <a:chExt cx="0" cy="0"/>
        </a:xfrm>
      </p:grpSpPr>
      <p:sp>
        <p:nvSpPr>
          <p:cNvPr id="156" name="Google Shape;156;p25"/>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Color</a:t>
            </a:r>
            <a:endParaRPr/>
          </a:p>
        </p:txBody>
      </p:sp>
      <p:sp>
        <p:nvSpPr>
          <p:cNvPr id="157" name="Google Shape;157;p25"/>
          <p:cNvSpPr txBox="1">
            <a:spLocks noGrp="1"/>
          </p:cNvSpPr>
          <p:nvPr>
            <p:ph type="body" idx="4294967295"/>
          </p:nvPr>
        </p:nvSpPr>
        <p:spPr>
          <a:xfrm>
            <a:off x="457200" y="1600200"/>
            <a:ext cx="8229600" cy="46148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690"/>
              <a:buFont typeface="Noto Symbol"/>
              <a:buChar char="■"/>
            </a:pPr>
            <a:r>
              <a:rPr lang="en-US" sz="2600" b="0" i="0" u="none" strike="noStrike" cap="none">
                <a:solidFill>
                  <a:schemeClr val="dk1"/>
                </a:solidFill>
                <a:latin typeface="Arial"/>
                <a:ea typeface="Arial"/>
                <a:cs typeface="Arial"/>
                <a:sym typeface="Arial"/>
              </a:rPr>
              <a:t>Los colores básicos son:</a:t>
            </a:r>
            <a:endParaRPr/>
          </a:p>
          <a:p>
            <a:pPr marL="669925" marR="0" lvl="1" indent="-327025" algn="l" rtl="0">
              <a:lnSpc>
                <a:spcPct val="100000"/>
              </a:lnSpc>
              <a:spcBef>
                <a:spcPts val="440"/>
              </a:spcBef>
              <a:spcAft>
                <a:spcPts val="0"/>
              </a:spcAft>
              <a:buClr>
                <a:schemeClr val="accent2"/>
              </a:buClr>
              <a:buSzPts val="1320"/>
              <a:buFont typeface="Noto Symbol"/>
              <a:buChar char="❑"/>
            </a:pPr>
            <a:r>
              <a:rPr lang="en-US" sz="2200" b="1" i="0" u="none" strike="noStrike" cap="none">
                <a:solidFill>
                  <a:schemeClr val="dk1"/>
                </a:solidFill>
                <a:latin typeface="Arial"/>
                <a:ea typeface="Arial"/>
                <a:cs typeface="Arial"/>
                <a:sym typeface="Arial"/>
              </a:rPr>
              <a:t>#FF0000 – Rojo</a:t>
            </a:r>
            <a:endParaRPr/>
          </a:p>
          <a:p>
            <a:pPr marL="669925" marR="0" lvl="1" indent="-327025" algn="l" rtl="0">
              <a:lnSpc>
                <a:spcPct val="100000"/>
              </a:lnSpc>
              <a:spcBef>
                <a:spcPts val="440"/>
              </a:spcBef>
              <a:spcAft>
                <a:spcPts val="0"/>
              </a:spcAft>
              <a:buClr>
                <a:schemeClr val="accent2"/>
              </a:buClr>
              <a:buSzPts val="1320"/>
              <a:buFont typeface="Noto Symbol"/>
              <a:buChar char="❑"/>
            </a:pPr>
            <a:r>
              <a:rPr lang="en-US" sz="2200" b="1" i="0" u="none" strike="noStrike" cap="none">
                <a:solidFill>
                  <a:schemeClr val="dk1"/>
                </a:solidFill>
                <a:latin typeface="Arial"/>
                <a:ea typeface="Arial"/>
                <a:cs typeface="Arial"/>
                <a:sym typeface="Arial"/>
              </a:rPr>
              <a:t>#00FF00 – Verde</a:t>
            </a:r>
            <a:endParaRPr/>
          </a:p>
          <a:p>
            <a:pPr marL="669925" marR="0" lvl="1" indent="-327025" algn="l" rtl="0">
              <a:lnSpc>
                <a:spcPct val="100000"/>
              </a:lnSpc>
              <a:spcBef>
                <a:spcPts val="440"/>
              </a:spcBef>
              <a:spcAft>
                <a:spcPts val="0"/>
              </a:spcAft>
              <a:buClr>
                <a:schemeClr val="accent2"/>
              </a:buClr>
              <a:buSzPts val="1320"/>
              <a:buFont typeface="Noto Symbol"/>
              <a:buChar char="❑"/>
            </a:pPr>
            <a:r>
              <a:rPr lang="en-US" sz="2200" b="1" i="0" u="none" strike="noStrike" cap="none">
                <a:solidFill>
                  <a:schemeClr val="dk1"/>
                </a:solidFill>
                <a:latin typeface="Arial"/>
                <a:ea typeface="Arial"/>
                <a:cs typeface="Arial"/>
                <a:sym typeface="Arial"/>
              </a:rPr>
              <a:t>#0000FF - Azul</a:t>
            </a:r>
            <a:endParaRPr/>
          </a:p>
          <a:p>
            <a:pPr marL="342900" marR="0" lvl="0" indent="-342900" algn="l" rtl="0">
              <a:lnSpc>
                <a:spcPct val="100000"/>
              </a:lnSpc>
              <a:spcBef>
                <a:spcPts val="520"/>
              </a:spcBef>
              <a:spcAft>
                <a:spcPts val="0"/>
              </a:spcAft>
              <a:buClr>
                <a:schemeClr val="accent1"/>
              </a:buClr>
              <a:buSzPts val="1690"/>
              <a:buFont typeface="Noto Symbol"/>
              <a:buChar char="■"/>
            </a:pPr>
            <a:r>
              <a:rPr lang="en-US" sz="2600" b="0" i="0" u="none" strike="noStrike" cap="none">
                <a:solidFill>
                  <a:schemeClr val="dk1"/>
                </a:solidFill>
                <a:latin typeface="Arial"/>
                <a:ea typeface="Arial"/>
                <a:cs typeface="Arial"/>
                <a:sym typeface="Arial"/>
              </a:rPr>
              <a:t>Otros colores son:</a:t>
            </a:r>
            <a:endParaRPr/>
          </a:p>
          <a:p>
            <a:pPr marL="669925" marR="0" lvl="1" indent="-327025" algn="l" rtl="0">
              <a:lnSpc>
                <a:spcPct val="100000"/>
              </a:lnSpc>
              <a:spcBef>
                <a:spcPts val="440"/>
              </a:spcBef>
              <a:spcAft>
                <a:spcPts val="0"/>
              </a:spcAft>
              <a:buClr>
                <a:schemeClr val="accent2"/>
              </a:buClr>
              <a:buSzPts val="1320"/>
              <a:buFont typeface="Noto Symbol"/>
              <a:buChar char="❑"/>
            </a:pPr>
            <a:r>
              <a:rPr lang="en-US" sz="2200" b="1" i="0" u="none" strike="noStrike" cap="none">
                <a:solidFill>
                  <a:schemeClr val="dk1"/>
                </a:solidFill>
                <a:latin typeface="Arial"/>
                <a:ea typeface="Arial"/>
                <a:cs typeface="Arial"/>
                <a:sym typeface="Arial"/>
              </a:rPr>
              <a:t>#FFFFFF – Blanco</a:t>
            </a:r>
            <a:endParaRPr/>
          </a:p>
          <a:p>
            <a:pPr marL="669925" marR="0" lvl="1" indent="-327025" algn="l" rtl="0">
              <a:lnSpc>
                <a:spcPct val="100000"/>
              </a:lnSpc>
              <a:spcBef>
                <a:spcPts val="440"/>
              </a:spcBef>
              <a:spcAft>
                <a:spcPts val="0"/>
              </a:spcAft>
              <a:buClr>
                <a:schemeClr val="accent2"/>
              </a:buClr>
              <a:buSzPts val="1320"/>
              <a:buFont typeface="Noto Symbol"/>
              <a:buChar char="❑"/>
            </a:pPr>
            <a:r>
              <a:rPr lang="en-US" sz="2200" b="1" i="0" u="none" strike="noStrike" cap="none">
                <a:solidFill>
                  <a:schemeClr val="dk1"/>
                </a:solidFill>
                <a:latin typeface="Arial"/>
                <a:ea typeface="Arial"/>
                <a:cs typeface="Arial"/>
                <a:sym typeface="Arial"/>
              </a:rPr>
              <a:t>#000000 – Negro</a:t>
            </a:r>
            <a:endParaRPr/>
          </a:p>
          <a:p>
            <a:pPr marL="669925" marR="0" lvl="1" indent="-327025" algn="l" rtl="0">
              <a:lnSpc>
                <a:spcPct val="100000"/>
              </a:lnSpc>
              <a:spcBef>
                <a:spcPts val="440"/>
              </a:spcBef>
              <a:spcAft>
                <a:spcPts val="0"/>
              </a:spcAft>
              <a:buClr>
                <a:schemeClr val="accent2"/>
              </a:buClr>
              <a:buSzPts val="1320"/>
              <a:buFont typeface="Noto Symbol"/>
              <a:buChar char="❑"/>
            </a:pPr>
            <a:r>
              <a:rPr lang="en-US" sz="2200" b="1" i="0" u="none" strike="noStrike" cap="none">
                <a:solidFill>
                  <a:schemeClr val="dk1"/>
                </a:solidFill>
                <a:latin typeface="Arial"/>
                <a:ea typeface="Arial"/>
                <a:cs typeface="Arial"/>
                <a:sym typeface="Arial"/>
              </a:rPr>
              <a:t>#FFFF00 – Amarillo (mezcla de rojo y verde)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Color</a:t>
            </a:r>
            <a:endParaRPr/>
          </a:p>
        </p:txBody>
      </p:sp>
      <p:sp>
        <p:nvSpPr>
          <p:cNvPr id="163" name="Google Shape;163;p26"/>
          <p:cNvSpPr txBox="1">
            <a:spLocks noGrp="1"/>
          </p:cNvSpPr>
          <p:nvPr>
            <p:ph type="body" idx="4294967295"/>
          </p:nvPr>
        </p:nvSpPr>
        <p:spPr>
          <a:xfrm>
            <a:off x="457200" y="1600200"/>
            <a:ext cx="8229600" cy="46148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690"/>
              <a:buFont typeface="Noto Symbol"/>
              <a:buChar char="■"/>
            </a:pPr>
            <a:r>
              <a:rPr lang="en-US" sz="2600" b="0" i="0" u="none" strike="noStrike" cap="none">
                <a:solidFill>
                  <a:schemeClr val="dk1"/>
                </a:solidFill>
                <a:latin typeface="Arial"/>
                <a:ea typeface="Arial"/>
                <a:cs typeface="Arial"/>
                <a:sym typeface="Arial"/>
              </a:rPr>
              <a:t>Para hacer un color más oscuro se reduce la intensidad del componente, dejando los otros dos iguales. </a:t>
            </a:r>
            <a:endParaRPr/>
          </a:p>
          <a:p>
            <a:pPr marL="342900" marR="0" lvl="0" indent="-342900" algn="l" rtl="0">
              <a:lnSpc>
                <a:spcPct val="100000"/>
              </a:lnSpc>
              <a:spcBef>
                <a:spcPts val="520"/>
              </a:spcBef>
              <a:spcAft>
                <a:spcPts val="0"/>
              </a:spcAft>
              <a:buClr>
                <a:schemeClr val="accent1"/>
              </a:buClr>
              <a:buSzPts val="1690"/>
              <a:buFont typeface="Noto Symbol"/>
              <a:buChar char="■"/>
            </a:pPr>
            <a:r>
              <a:rPr lang="en-US" sz="2600" b="0" i="0" u="none" strike="noStrike" cap="none">
                <a:solidFill>
                  <a:schemeClr val="dk1"/>
                </a:solidFill>
                <a:latin typeface="Arial"/>
                <a:ea typeface="Arial"/>
                <a:cs typeface="Arial"/>
                <a:sym typeface="Arial"/>
              </a:rPr>
              <a:t>Actualmente, la gran mayoría de entornos que permiten el trabajo con colores ofrecen la equivalencia de los colores en este formato hexadecimal.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7"/>
        <p:cNvGrpSpPr/>
        <p:nvPr/>
      </p:nvGrpSpPr>
      <p:grpSpPr>
        <a:xfrm>
          <a:off x="0" y="0"/>
          <a:ext cx="0" cy="0"/>
          <a:chOff x="0" y="0"/>
          <a:chExt cx="0" cy="0"/>
        </a:xfrm>
      </p:grpSpPr>
      <p:sp>
        <p:nvSpPr>
          <p:cNvPr id="168" name="Google Shape;168;p27"/>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Color</a:t>
            </a:r>
            <a:endParaRPr/>
          </a:p>
        </p:txBody>
      </p:sp>
      <p:sp>
        <p:nvSpPr>
          <p:cNvPr id="169" name="Google Shape;169;p27"/>
          <p:cNvSpPr txBox="1">
            <a:spLocks noGrp="1"/>
          </p:cNvSpPr>
          <p:nvPr>
            <p:ph type="body" idx="4294967295"/>
          </p:nvPr>
        </p:nvSpPr>
        <p:spPr>
          <a:xfrm>
            <a:off x="457200" y="1600200"/>
            <a:ext cx="8229600" cy="46148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690"/>
              <a:buFont typeface="Noto Symbol"/>
              <a:buChar char="■"/>
            </a:pPr>
            <a:r>
              <a:rPr lang="en-US" sz="2600" b="0" i="0" u="none" strike="noStrike" cap="none">
                <a:solidFill>
                  <a:schemeClr val="dk1"/>
                </a:solidFill>
                <a:latin typeface="Arial"/>
                <a:ea typeface="Arial"/>
                <a:cs typeface="Arial"/>
                <a:sym typeface="Arial"/>
              </a:rPr>
              <a:t> La figura siguiente muestra una típica paleta de colores en Windows 7, mostrando el color negro (00 rojo, 00 verde y 00 azul)</a:t>
            </a:r>
            <a:endParaRPr/>
          </a:p>
          <a:p>
            <a:pPr marL="0" marR="0" lvl="0" indent="0" algn="l" rtl="0">
              <a:lnSpc>
                <a:spcPct val="100000"/>
              </a:lnSpc>
              <a:spcBef>
                <a:spcPts val="0"/>
              </a:spcBef>
              <a:spcAft>
                <a:spcPts val="0"/>
              </a:spcAft>
              <a:buNone/>
            </a:pPr>
            <a:endParaRPr sz="2600" b="0" i="0" u="none" strike="noStrike" cap="none">
              <a:solidFill>
                <a:schemeClr val="dk1"/>
              </a:solidFill>
              <a:latin typeface="Arial"/>
              <a:ea typeface="Arial"/>
              <a:cs typeface="Arial"/>
              <a:sym typeface="Arial"/>
            </a:endParaRPr>
          </a:p>
        </p:txBody>
      </p:sp>
      <p:pic>
        <p:nvPicPr>
          <p:cNvPr id="170" name="Google Shape;170;p27"/>
          <p:cNvPicPr preferRelativeResize="0"/>
          <p:nvPr/>
        </p:nvPicPr>
        <p:blipFill rotWithShape="1">
          <a:blip r:embed="rId3">
            <a:alphaModFix/>
          </a:blip>
          <a:srcRect/>
          <a:stretch/>
        </p:blipFill>
        <p:spPr>
          <a:xfrm>
            <a:off x="4140200" y="2997200"/>
            <a:ext cx="3743325" cy="271621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4"/>
        <p:cNvGrpSpPr/>
        <p:nvPr/>
      </p:nvGrpSpPr>
      <p:grpSpPr>
        <a:xfrm>
          <a:off x="0" y="0"/>
          <a:ext cx="0" cy="0"/>
          <a:chOff x="0" y="0"/>
          <a:chExt cx="0" cy="0"/>
        </a:xfrm>
      </p:grpSpPr>
      <p:sp>
        <p:nvSpPr>
          <p:cNvPr id="175" name="Google Shape;175;p28"/>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Color</a:t>
            </a:r>
            <a:endParaRPr/>
          </a:p>
        </p:txBody>
      </p:sp>
      <p:sp>
        <p:nvSpPr>
          <p:cNvPr id="176" name="Google Shape;176;p28"/>
          <p:cNvSpPr txBox="1">
            <a:spLocks noGrp="1"/>
          </p:cNvSpPr>
          <p:nvPr>
            <p:ph type="body" idx="4294967295"/>
          </p:nvPr>
        </p:nvSpPr>
        <p:spPr>
          <a:xfrm>
            <a:off x="457200" y="1600200"/>
            <a:ext cx="8229600" cy="46148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Aunque parezca lo más sencillo, elegir una </a:t>
            </a:r>
            <a:r>
              <a:rPr lang="en-US" sz="2100" b="0" i="0" u="sng" strike="noStrike" cap="none">
                <a:solidFill>
                  <a:schemeClr val="dk1"/>
                </a:solidFill>
                <a:latin typeface="Arial"/>
                <a:ea typeface="Arial"/>
                <a:cs typeface="Arial"/>
                <a:sym typeface="Arial"/>
              </a:rPr>
              <a:t>combinación de colores </a:t>
            </a:r>
            <a:r>
              <a:rPr lang="en-US" sz="2100" b="0" i="0" u="none" strike="noStrike" cap="none">
                <a:solidFill>
                  <a:schemeClr val="dk1"/>
                </a:solidFill>
                <a:latin typeface="Arial"/>
                <a:ea typeface="Arial"/>
                <a:cs typeface="Arial"/>
                <a:sym typeface="Arial"/>
              </a:rPr>
              <a:t>apropiada para un diseño es una de las tareas más difíciles. Para algunos expertos en diseño, la combinación adecuada de colores requiere una capacidad</a:t>
            </a:r>
            <a:r>
              <a:rPr lang="en-US" sz="2100" b="0" i="1" u="none" strike="noStrike" cap="none">
                <a:solidFill>
                  <a:schemeClr val="dk1"/>
                </a:solidFill>
                <a:latin typeface="Arial"/>
                <a:ea typeface="Arial"/>
                <a:cs typeface="Arial"/>
                <a:sym typeface="Arial"/>
              </a:rPr>
              <a:t> que no </a:t>
            </a:r>
            <a:r>
              <a:rPr lang="en-US" sz="2100" b="0" i="0" u="none" strike="noStrike" cap="none">
                <a:solidFill>
                  <a:schemeClr val="dk1"/>
                </a:solidFill>
                <a:latin typeface="Arial"/>
                <a:ea typeface="Arial"/>
                <a:cs typeface="Arial"/>
                <a:sym typeface="Arial"/>
              </a:rPr>
              <a:t>todo el mundo tiene. Para otros, la combinación adecuada de colores se puede calcular combinando colores, tonos y saturación para crear composiciones </a:t>
            </a:r>
            <a:r>
              <a:rPr lang="en-US" sz="2100" b="0" i="1" u="none" strike="noStrike" cap="none">
                <a:solidFill>
                  <a:schemeClr val="dk1"/>
                </a:solidFill>
                <a:latin typeface="Arial"/>
                <a:ea typeface="Arial"/>
                <a:cs typeface="Arial"/>
                <a:sym typeface="Arial"/>
              </a:rPr>
              <a:t>artísticas.</a:t>
            </a:r>
            <a:endParaRPr/>
          </a:p>
          <a:p>
            <a:pPr marL="342900" marR="0" lvl="0" indent="-342900" algn="l" rtl="0">
              <a:lnSpc>
                <a:spcPct val="100000"/>
              </a:lnSpc>
              <a:spcBef>
                <a:spcPts val="42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Sin embargo, para que un diseñador web no tenga que ir de un extremo a otro para poder crear una buena composición, existe software que ayuda en esta labor de crear combinaciones. Estas herramientas suelen estar muy orientadas a facilitar el trabajo del diseñador </a:t>
            </a:r>
            <a:r>
              <a:rPr lang="en-US" sz="2100" b="0" i="1" u="none" strike="noStrike" cap="none">
                <a:solidFill>
                  <a:schemeClr val="dk1"/>
                </a:solidFill>
                <a:latin typeface="Arial"/>
                <a:ea typeface="Arial"/>
                <a:cs typeface="Arial"/>
                <a:sym typeface="Arial"/>
              </a:rPr>
              <a:t>rescatando combinaciones de sitios o </a:t>
            </a:r>
            <a:r>
              <a:rPr lang="en-US" sz="2100" b="0" i="0" u="none" strike="noStrike" cap="none">
                <a:solidFill>
                  <a:schemeClr val="dk1"/>
                </a:solidFill>
                <a:latin typeface="Arial"/>
                <a:ea typeface="Arial"/>
                <a:cs typeface="Arial"/>
                <a:sym typeface="Arial"/>
              </a:rPr>
              <a:t>imágenes ya creadas.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sp>
        <p:nvSpPr>
          <p:cNvPr id="181" name="Google Shape;181;p29"/>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Color</a:t>
            </a:r>
            <a:endParaRPr/>
          </a:p>
        </p:txBody>
      </p:sp>
      <p:sp>
        <p:nvSpPr>
          <p:cNvPr id="182" name="Google Shape;182;p29"/>
          <p:cNvSpPr txBox="1">
            <a:spLocks noGrp="1"/>
          </p:cNvSpPr>
          <p:nvPr>
            <p:ph type="body" idx="4294967295"/>
          </p:nvPr>
        </p:nvSpPr>
        <p:spPr>
          <a:xfrm>
            <a:off x="457200" y="1600200"/>
            <a:ext cx="8229600" cy="46148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Crear varias combinaciones de colores a partir de un color de referencia.</a:t>
            </a:r>
            <a:endParaRPr/>
          </a:p>
          <a:p>
            <a:pPr marL="342900" marR="0" lvl="0" indent="-342900" algn="l" rtl="0">
              <a:lnSpc>
                <a:spcPct val="100000"/>
              </a:lnSpc>
              <a:spcBef>
                <a:spcPts val="42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Obtener combinaciones de colores presentes en una imagen ya creada. Útil cuando se quiere sacar una combinación, por ejemplo, de una foto.</a:t>
            </a:r>
            <a:endParaRPr/>
          </a:p>
          <a:p>
            <a:pPr marL="342900" marR="0" lvl="0" indent="-342900" algn="l" rtl="0">
              <a:lnSpc>
                <a:spcPct val="100000"/>
              </a:lnSpc>
              <a:spcBef>
                <a:spcPts val="42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Obtener el código de un color y el valor hexadecimal (RGB y CMYK) de cualquier color que se ve en tu pantalla.</a:t>
            </a:r>
            <a:endParaRPr/>
          </a:p>
          <a:p>
            <a:pPr marL="342900" marR="0" lvl="0" indent="-342900" algn="l" rtl="0">
              <a:lnSpc>
                <a:spcPct val="100000"/>
              </a:lnSpc>
              <a:spcBef>
                <a:spcPts val="42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Esto es interesante cuando se desean sacar los colores de, por ejemplo, un sitio web ya creado.</a:t>
            </a:r>
            <a:endParaRPr/>
          </a:p>
          <a:p>
            <a:pPr marL="342900" marR="0" lvl="0" indent="-342900" algn="l" rtl="0">
              <a:lnSpc>
                <a:spcPct val="100000"/>
              </a:lnSpc>
              <a:spcBef>
                <a:spcPts val="42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Buscar imágenes que satisfagan un patrón de colores concreto. Útil cuando se quiere encontrar imágenes que combinen con los colores de la web.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
        <p:cNvGrpSpPr/>
        <p:nvPr/>
      </p:nvGrpSpPr>
      <p:grpSpPr>
        <a:xfrm>
          <a:off x="0" y="0"/>
          <a:ext cx="0" cy="0"/>
          <a:chOff x="0" y="0"/>
          <a:chExt cx="0" cy="0"/>
        </a:xfrm>
      </p:grpSpPr>
      <p:sp>
        <p:nvSpPr>
          <p:cNvPr id="187" name="Google Shape;187;p30"/>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Color</a:t>
            </a:r>
            <a:endParaRPr/>
          </a:p>
        </p:txBody>
      </p:sp>
      <p:sp>
        <p:nvSpPr>
          <p:cNvPr id="188" name="Google Shape;188;p30"/>
          <p:cNvSpPr txBox="1">
            <a:spLocks noGrp="1"/>
          </p:cNvSpPr>
          <p:nvPr>
            <p:ph type="body" idx="4294967295"/>
          </p:nvPr>
        </p:nvSpPr>
        <p:spPr>
          <a:xfrm>
            <a:off x="457200" y="1357312"/>
            <a:ext cx="8229600" cy="4614862"/>
          </a:xfrm>
          <a:prstGeom prst="rect">
            <a:avLst/>
          </a:prstGeom>
          <a:noFill/>
          <a:ln>
            <a:noFill/>
          </a:ln>
        </p:spPr>
        <p:txBody>
          <a:bodyPr spcFirstLastPara="1" wrap="square" lIns="91425" tIns="45700" rIns="91425" bIns="45700" anchor="t" anchorCtr="0">
            <a:noAutofit/>
          </a:bodyPr>
          <a:lstStyle/>
          <a:p>
            <a:pPr marL="342900" marR="0" lvl="0" indent="-416877" algn="l" rtl="0">
              <a:lnSpc>
                <a:spcPct val="100000"/>
              </a:lnSpc>
              <a:spcBef>
                <a:spcPts val="0"/>
              </a:spcBef>
              <a:spcAft>
                <a:spcPts val="0"/>
              </a:spcAft>
              <a:buClr>
                <a:schemeClr val="accent1"/>
              </a:buClr>
              <a:buSzPts val="2400"/>
              <a:buFont typeface="Noto Symbol"/>
              <a:buChar char="■"/>
            </a:pPr>
            <a:r>
              <a:rPr lang="en-US" sz="2400" b="1" u="sng">
                <a:solidFill>
                  <a:schemeClr val="dk1"/>
                </a:solidFill>
              </a:rPr>
              <a:t>Mudcube Sphere:</a:t>
            </a:r>
            <a:r>
              <a:rPr lang="en-US" sz="2400">
                <a:solidFill>
                  <a:schemeClr val="dk1"/>
                </a:solidFill>
              </a:rPr>
              <a:t> </a:t>
            </a:r>
            <a:endParaRPr sz="2400">
              <a:solidFill>
                <a:schemeClr val="dk1"/>
              </a:solidFill>
            </a:endParaRPr>
          </a:p>
          <a:p>
            <a:pPr marL="0" marR="0" lvl="0" indent="0" algn="l" rtl="0">
              <a:lnSpc>
                <a:spcPct val="100000"/>
              </a:lnSpc>
              <a:spcBef>
                <a:spcPts val="0"/>
              </a:spcBef>
              <a:spcAft>
                <a:spcPts val="0"/>
              </a:spcAft>
              <a:buNone/>
            </a:pPr>
            <a:endParaRPr sz="2400">
              <a:solidFill>
                <a:schemeClr val="dk1"/>
              </a:solidFill>
            </a:endParaRPr>
          </a:p>
          <a:p>
            <a:pPr marL="669925" marR="0" lvl="1" indent="-380365" algn="l" rtl="0">
              <a:lnSpc>
                <a:spcPct val="100000"/>
              </a:lnSpc>
              <a:spcBef>
                <a:spcPts val="0"/>
              </a:spcBef>
              <a:spcAft>
                <a:spcPts val="0"/>
              </a:spcAft>
              <a:buClr>
                <a:schemeClr val="accent1"/>
              </a:buClr>
              <a:buSzPts val="2400"/>
              <a:buChar char="❑"/>
            </a:pPr>
            <a:r>
              <a:rPr lang="en-US" sz="2400" u="sng">
                <a:solidFill>
                  <a:schemeClr val="hlink"/>
                </a:solidFill>
                <a:hlinkClick r:id="rId3"/>
              </a:rPr>
              <a:t>https://galactic.ink/sphere/</a:t>
            </a:r>
            <a:endParaRPr sz="2400">
              <a:solidFill>
                <a:schemeClr val="dk1"/>
              </a:solidFill>
            </a:endParaRPr>
          </a:p>
          <a:p>
            <a:pPr marL="0" marR="0" lvl="0" indent="0" algn="l" rtl="0">
              <a:lnSpc>
                <a:spcPct val="100000"/>
              </a:lnSpc>
              <a:spcBef>
                <a:spcPts val="0"/>
              </a:spcBef>
              <a:spcAft>
                <a:spcPts val="0"/>
              </a:spcAft>
              <a:buNone/>
            </a:pPr>
            <a:endParaRPr sz="2400">
              <a:solidFill>
                <a:schemeClr val="dk1"/>
              </a:solidFill>
            </a:endParaRPr>
          </a:p>
          <a:p>
            <a:pPr marL="342900" marR="0" lvl="0" indent="-416877" algn="l" rtl="0">
              <a:lnSpc>
                <a:spcPct val="100000"/>
              </a:lnSpc>
              <a:spcBef>
                <a:spcPts val="380"/>
              </a:spcBef>
              <a:spcAft>
                <a:spcPts val="0"/>
              </a:spcAft>
              <a:buClr>
                <a:schemeClr val="accent1"/>
              </a:buClr>
              <a:buSzPts val="2400"/>
              <a:buFont typeface="Noto Symbol"/>
              <a:buChar char="■"/>
            </a:pPr>
            <a:r>
              <a:rPr lang="en-US" sz="2400" b="1" u="sng">
                <a:solidFill>
                  <a:schemeClr val="dk1"/>
                </a:solidFill>
              </a:rPr>
              <a:t>Paletton:</a:t>
            </a:r>
            <a:endParaRPr sz="2400" b="1" u="sng">
              <a:solidFill>
                <a:schemeClr val="dk1"/>
              </a:solidFill>
            </a:endParaRPr>
          </a:p>
          <a:p>
            <a:pPr marL="0" marR="0" lvl="0" indent="0" algn="l" rtl="0">
              <a:lnSpc>
                <a:spcPct val="100000"/>
              </a:lnSpc>
              <a:spcBef>
                <a:spcPts val="380"/>
              </a:spcBef>
              <a:spcAft>
                <a:spcPts val="0"/>
              </a:spcAft>
              <a:buNone/>
            </a:pPr>
            <a:endParaRPr sz="2400" b="1" u="sng">
              <a:solidFill>
                <a:schemeClr val="dk1"/>
              </a:solidFill>
            </a:endParaRPr>
          </a:p>
          <a:p>
            <a:pPr marL="669925" marR="0" lvl="1" indent="-380365" algn="l" rtl="0">
              <a:lnSpc>
                <a:spcPct val="100000"/>
              </a:lnSpc>
              <a:spcBef>
                <a:spcPts val="380"/>
              </a:spcBef>
              <a:spcAft>
                <a:spcPts val="0"/>
              </a:spcAft>
              <a:buClr>
                <a:schemeClr val="accent1"/>
              </a:buClr>
              <a:buSzPts val="2400"/>
              <a:buChar char="❑"/>
            </a:pPr>
            <a:r>
              <a:rPr lang="en-US" sz="2400" u="sng">
                <a:solidFill>
                  <a:schemeClr val="hlink"/>
                </a:solidFill>
                <a:hlinkClick r:id="rId4"/>
              </a:rPr>
              <a:t>http://paletton.com/#uid=3000u0kNRyXbQuZsdzVWKrO+SlR</a:t>
            </a:r>
            <a:endParaRPr sz="2400">
              <a:solidFill>
                <a:schemeClr val="dk1"/>
              </a:solidFill>
            </a:endParaRPr>
          </a:p>
          <a:p>
            <a:pPr marL="457200" marR="0" lvl="0" indent="0" algn="l" rtl="0">
              <a:lnSpc>
                <a:spcPct val="100000"/>
              </a:lnSpc>
              <a:spcBef>
                <a:spcPts val="380"/>
              </a:spcBef>
              <a:spcAft>
                <a:spcPts val="0"/>
              </a:spcAft>
              <a:buNone/>
            </a:pPr>
            <a:endParaRPr sz="24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2"/>
        <p:cNvGrpSpPr/>
        <p:nvPr/>
      </p:nvGrpSpPr>
      <p:grpSpPr>
        <a:xfrm>
          <a:off x="0" y="0"/>
          <a:ext cx="0" cy="0"/>
          <a:chOff x="0" y="0"/>
          <a:chExt cx="0" cy="0"/>
        </a:xfrm>
      </p:grpSpPr>
      <p:sp>
        <p:nvSpPr>
          <p:cNvPr id="193" name="Google Shape;193;p31"/>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Tipografía</a:t>
            </a:r>
            <a:endParaRPr/>
          </a:p>
        </p:txBody>
      </p:sp>
      <p:sp>
        <p:nvSpPr>
          <p:cNvPr id="194" name="Google Shape;194;p31"/>
          <p:cNvSpPr txBox="1">
            <a:spLocks noGrp="1"/>
          </p:cNvSpPr>
          <p:nvPr>
            <p:ph type="body" idx="4294967295"/>
          </p:nvPr>
        </p:nvSpPr>
        <p:spPr>
          <a:xfrm>
            <a:off x="457200" y="1357312"/>
            <a:ext cx="8229600" cy="46148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Sin duda, los textos son la base de la gran mayoría de los sitios web. Transmitir información mediante </a:t>
            </a:r>
            <a:r>
              <a:rPr lang="en-US" sz="2100" b="0" i="1" u="none" strike="noStrike" cap="none">
                <a:solidFill>
                  <a:schemeClr val="dk1"/>
                </a:solidFill>
                <a:latin typeface="Arial"/>
                <a:ea typeface="Arial"/>
                <a:cs typeface="Arial"/>
                <a:sym typeface="Arial"/>
              </a:rPr>
              <a:t>letras es lo </a:t>
            </a:r>
            <a:r>
              <a:rPr lang="en-US" sz="2100" b="0" i="0" u="none" strike="noStrike" cap="none">
                <a:solidFill>
                  <a:schemeClr val="dk1"/>
                </a:solidFill>
                <a:latin typeface="Arial"/>
                <a:ea typeface="Arial"/>
                <a:cs typeface="Arial"/>
                <a:sym typeface="Arial"/>
              </a:rPr>
              <a:t>más común y, por tanto, requiere una especial atención.</a:t>
            </a:r>
            <a:endParaRPr/>
          </a:p>
          <a:p>
            <a:pPr marL="342900" marR="0" lvl="0" indent="-342900" algn="l" rtl="0">
              <a:lnSpc>
                <a:spcPct val="100000"/>
              </a:lnSpc>
              <a:spcBef>
                <a:spcPts val="42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Cuando se habla en diseño web de </a:t>
            </a:r>
            <a:r>
              <a:rPr lang="en-US" sz="2100" b="0" i="1" u="none" strike="noStrike" cap="none">
                <a:solidFill>
                  <a:schemeClr val="dk1"/>
                </a:solidFill>
                <a:latin typeface="Arial"/>
                <a:ea typeface="Arial"/>
                <a:cs typeface="Arial"/>
                <a:sym typeface="Arial"/>
              </a:rPr>
              <a:t>fuente se hace referencia a un conjunto de caracteres con un estilo o modelo </a:t>
            </a:r>
            <a:r>
              <a:rPr lang="en-US" sz="2100" b="0" i="0" u="none" strike="noStrike" cap="none">
                <a:solidFill>
                  <a:schemeClr val="dk1"/>
                </a:solidFill>
                <a:latin typeface="Arial"/>
                <a:ea typeface="Arial"/>
                <a:cs typeface="Arial"/>
                <a:sym typeface="Arial"/>
              </a:rPr>
              <a:t>gráfico particular. De alguna manera, una fuente es sinónimo de </a:t>
            </a:r>
            <a:r>
              <a:rPr lang="en-US" sz="2100" b="0" i="1" u="none" strike="noStrike" cap="none">
                <a:solidFill>
                  <a:schemeClr val="dk1"/>
                </a:solidFill>
                <a:latin typeface="Arial"/>
                <a:ea typeface="Arial"/>
                <a:cs typeface="Arial"/>
                <a:sym typeface="Arial"/>
              </a:rPr>
              <a:t>tipo de letra.</a:t>
            </a:r>
            <a:endParaRPr/>
          </a:p>
        </p:txBody>
      </p:sp>
      <p:pic>
        <p:nvPicPr>
          <p:cNvPr id="195" name="Google Shape;195;p31"/>
          <p:cNvPicPr preferRelativeResize="0"/>
          <p:nvPr/>
        </p:nvPicPr>
        <p:blipFill rotWithShape="1">
          <a:blip r:embed="rId3">
            <a:alphaModFix/>
          </a:blip>
          <a:srcRect/>
          <a:stretch/>
        </p:blipFill>
        <p:spPr>
          <a:xfrm>
            <a:off x="2771775" y="3716337"/>
            <a:ext cx="3176587" cy="2152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9"/>
        <p:cNvGrpSpPr/>
        <p:nvPr/>
      </p:nvGrpSpPr>
      <p:grpSpPr>
        <a:xfrm>
          <a:off x="0" y="0"/>
          <a:ext cx="0" cy="0"/>
          <a:chOff x="0" y="0"/>
          <a:chExt cx="0" cy="0"/>
        </a:xfrm>
      </p:grpSpPr>
      <p:sp>
        <p:nvSpPr>
          <p:cNvPr id="200" name="Google Shape;200;p32"/>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Tipografía</a:t>
            </a:r>
            <a:endParaRPr/>
          </a:p>
        </p:txBody>
      </p:sp>
      <p:sp>
        <p:nvSpPr>
          <p:cNvPr id="201" name="Google Shape;201;p32"/>
          <p:cNvSpPr txBox="1">
            <a:spLocks noGrp="1"/>
          </p:cNvSpPr>
          <p:nvPr>
            <p:ph type="body" idx="4294967295"/>
          </p:nvPr>
        </p:nvSpPr>
        <p:spPr>
          <a:xfrm>
            <a:off x="457200" y="1357312"/>
            <a:ext cx="8229600" cy="46148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65"/>
              <a:buFont typeface="Noto Symbol"/>
              <a:buChar char="■"/>
            </a:pPr>
            <a:r>
              <a:rPr lang="en-US" sz="2100" b="0" i="1" u="none" strike="noStrike" cap="none">
                <a:solidFill>
                  <a:schemeClr val="dk1"/>
                </a:solidFill>
                <a:latin typeface="Arial"/>
                <a:ea typeface="Arial"/>
                <a:cs typeface="Arial"/>
                <a:sym typeface="Arial"/>
              </a:rPr>
              <a:t>A la hora de manejar fuentes en un </a:t>
            </a:r>
            <a:r>
              <a:rPr lang="en-US" sz="2100" b="0" i="0" u="none" strike="noStrike" cap="none">
                <a:solidFill>
                  <a:schemeClr val="dk1"/>
                </a:solidFill>
                <a:latin typeface="Arial"/>
                <a:ea typeface="Arial"/>
                <a:cs typeface="Arial"/>
                <a:sym typeface="Arial"/>
              </a:rPr>
              <a:t>sitio web hay que tener en cuenta una serie de limitaciones y características que complican el diseño. Entre esas limitaciones, la más destacada es que las fuentes disponibles en cada sistema operativo son diferentes. Aunque las versiones actuales de los navegadores instalan un conjunto de fuentes similar en Windows, Linux, MacOs, etc., hay que tener en cuenta que existen otros navegadores y otros sistemas operativos, por lo que es importante asegurarnos de que los contenidos textuales tendrán el mismo aspecto con independencia del navegador que interprete el sitio web.</a:t>
            </a:r>
            <a:endParaRPr/>
          </a:p>
          <a:p>
            <a:pPr marL="342900" marR="0" lvl="0" indent="-342900" algn="l" rtl="0">
              <a:lnSpc>
                <a:spcPct val="100000"/>
              </a:lnSpc>
              <a:spcBef>
                <a:spcPts val="42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Más allá de esto, las otras limitaciones están relacionadas con la adecuación</a:t>
            </a:r>
            <a:r>
              <a:rPr lang="en-US" sz="2100">
                <a:solidFill>
                  <a:schemeClr val="dk1"/>
                </a:solidFill>
              </a:rPr>
              <a:t> </a:t>
            </a:r>
            <a:r>
              <a:rPr lang="en-US" sz="2100" b="0" i="0" u="none" strike="noStrike" cap="none">
                <a:solidFill>
                  <a:schemeClr val="dk1"/>
                </a:solidFill>
                <a:latin typeface="Arial"/>
                <a:ea typeface="Arial"/>
                <a:cs typeface="Arial"/>
                <a:sym typeface="Arial"/>
              </a:rPr>
              <a:t>con lo que se quiere comunicar</a:t>
            </a:r>
            <a:r>
              <a:rPr lang="en-US" sz="2100">
                <a:solidFill>
                  <a:schemeClr val="dk1"/>
                </a:solidFill>
              </a:rPr>
              <a:t>, </a:t>
            </a:r>
            <a:r>
              <a:rPr lang="en-US" sz="2100" b="0" i="0" u="none" strike="noStrike" cap="none">
                <a:solidFill>
                  <a:schemeClr val="dk1"/>
                </a:solidFill>
                <a:latin typeface="Arial"/>
                <a:ea typeface="Arial"/>
                <a:cs typeface="Arial"/>
                <a:sym typeface="Arial"/>
              </a:rPr>
              <a:t>su legibilidad y, como ocurre con los colores, si son o no combinadas con </a:t>
            </a:r>
            <a:r>
              <a:rPr lang="en-US" sz="2100" b="0" i="1" u="none" strike="noStrike" cap="none">
                <a:solidFill>
                  <a:schemeClr val="dk1"/>
                </a:solidFill>
                <a:latin typeface="Arial"/>
                <a:ea typeface="Arial"/>
                <a:cs typeface="Arial"/>
                <a:sym typeface="Arial"/>
              </a:rPr>
              <a:t>buen gusto.</a:t>
            </a:r>
            <a:endParaRPr sz="2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1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AAC86D-0BDD-4992-B5CD-122C63819A59}"/>
              </a:ext>
            </a:extLst>
          </p:cNvPr>
          <p:cNvSpPr>
            <a:spLocks noGrp="1"/>
          </p:cNvSpPr>
          <p:nvPr>
            <p:ph type="ctrTitle"/>
          </p:nvPr>
        </p:nvSpPr>
        <p:spPr/>
        <p:txBody>
          <a:bodyPr/>
          <a:lstStyle/>
          <a:p>
            <a:endParaRPr lang="es-ES" dirty="0"/>
          </a:p>
        </p:txBody>
      </p:sp>
      <p:sp>
        <p:nvSpPr>
          <p:cNvPr id="3" name="Subtítulo 2">
            <a:extLst>
              <a:ext uri="{FF2B5EF4-FFF2-40B4-BE49-F238E27FC236}">
                <a16:creationId xmlns:a16="http://schemas.microsoft.com/office/drawing/2014/main" id="{45178698-BB00-407A-BC3A-42185197D19A}"/>
              </a:ext>
            </a:extLst>
          </p:cNvPr>
          <p:cNvSpPr>
            <a:spLocks noGrp="1"/>
          </p:cNvSpPr>
          <p:nvPr>
            <p:ph type="subTitle" idx="1"/>
          </p:nvPr>
        </p:nvSpPr>
        <p:spPr/>
        <p:txBody>
          <a:bodyPr/>
          <a:lstStyle/>
          <a:p>
            <a:endParaRPr lang="es-ES"/>
          </a:p>
        </p:txBody>
      </p:sp>
      <p:pic>
        <p:nvPicPr>
          <p:cNvPr id="2050" name="Picture 2" descr="Ver las imágenes de origen">
            <a:extLst>
              <a:ext uri="{FF2B5EF4-FFF2-40B4-BE49-F238E27FC236}">
                <a16:creationId xmlns:a16="http://schemas.microsoft.com/office/drawing/2014/main" id="{63687F34-FDB0-4155-A4C4-47260F3E1B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2488"/>
            <a:ext cx="9144000" cy="515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945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
        <p:cNvGrpSpPr/>
        <p:nvPr/>
      </p:nvGrpSpPr>
      <p:grpSpPr>
        <a:xfrm>
          <a:off x="0" y="0"/>
          <a:ext cx="0" cy="0"/>
          <a:chOff x="0" y="0"/>
          <a:chExt cx="0" cy="0"/>
        </a:xfrm>
      </p:grpSpPr>
      <p:sp>
        <p:nvSpPr>
          <p:cNvPr id="206" name="Google Shape;206;p33"/>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Tipografía</a:t>
            </a:r>
            <a:endParaRPr/>
          </a:p>
        </p:txBody>
      </p:sp>
      <p:sp>
        <p:nvSpPr>
          <p:cNvPr id="207" name="Google Shape;207;p33"/>
          <p:cNvSpPr txBox="1">
            <a:spLocks noGrp="1"/>
          </p:cNvSpPr>
          <p:nvPr>
            <p:ph type="body" idx="4294967295"/>
          </p:nvPr>
        </p:nvSpPr>
        <p:spPr>
          <a:xfrm>
            <a:off x="457200" y="1357312"/>
            <a:ext cx="8229600" cy="46148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Las fuentes más comunes suelen ser las llamadas </a:t>
            </a:r>
            <a:r>
              <a:rPr lang="en-US" sz="2100" b="0" i="1" u="none" strike="noStrike" cap="none">
                <a:solidFill>
                  <a:schemeClr val="dk1"/>
                </a:solidFill>
                <a:latin typeface="Arial"/>
                <a:ea typeface="Arial"/>
                <a:cs typeface="Arial"/>
                <a:sym typeface="Arial"/>
              </a:rPr>
              <a:t>Sans Serif, destacando entre ellas Verdana, Arial y Helvetica, </a:t>
            </a:r>
            <a:r>
              <a:rPr lang="en-US" sz="2100" b="0" i="0" u="none" strike="noStrike" cap="none">
                <a:solidFill>
                  <a:schemeClr val="dk1"/>
                </a:solidFill>
                <a:latin typeface="Arial"/>
                <a:ea typeface="Arial"/>
                <a:cs typeface="Arial"/>
                <a:sym typeface="Arial"/>
              </a:rPr>
              <a:t>aunque hay una fuente concreta con ese nombre, </a:t>
            </a:r>
            <a:r>
              <a:rPr lang="en-US" sz="2100" b="0" i="1" u="none" strike="noStrike" cap="none">
                <a:solidFill>
                  <a:schemeClr val="dk1"/>
                </a:solidFill>
                <a:latin typeface="Arial"/>
                <a:ea typeface="Arial"/>
                <a:cs typeface="Arial"/>
                <a:sym typeface="Arial"/>
              </a:rPr>
              <a:t>Sans Serif, que hace referencia a un tipo genérico.</a:t>
            </a:r>
            <a:endParaRPr/>
          </a:p>
          <a:p>
            <a:pPr marL="342900" marR="0" lvl="0" indent="-342900" algn="l" rtl="0">
              <a:lnSpc>
                <a:spcPct val="100000"/>
              </a:lnSpc>
              <a:spcBef>
                <a:spcPts val="420"/>
              </a:spcBef>
              <a:spcAft>
                <a:spcPts val="0"/>
              </a:spcAft>
              <a:buClr>
                <a:schemeClr val="accent1"/>
              </a:buClr>
              <a:buSzPts val="1365"/>
              <a:buFont typeface="Noto Symbol"/>
              <a:buChar char="■"/>
            </a:pPr>
            <a:r>
              <a:rPr lang="en-US" sz="2100" b="0" i="1" u="none" strike="noStrike" cap="none">
                <a:solidFill>
                  <a:schemeClr val="dk1"/>
                </a:solidFill>
                <a:latin typeface="Arial"/>
                <a:ea typeface="Arial"/>
                <a:cs typeface="Arial"/>
                <a:sym typeface="Arial"/>
              </a:rPr>
              <a:t>Estas fuentes son </a:t>
            </a:r>
            <a:r>
              <a:rPr lang="en-US" sz="2100" b="0" i="0" u="none" strike="noStrike" cap="none">
                <a:solidFill>
                  <a:schemeClr val="dk1"/>
                </a:solidFill>
                <a:latin typeface="Arial"/>
                <a:ea typeface="Arial"/>
                <a:cs typeface="Arial"/>
                <a:sym typeface="Arial"/>
              </a:rPr>
              <a:t>adecuadas para mostrar texto en pantallas. Si se desea que los textos se puedan imprimir, es conveniente sustituir las fuentes anteriores por alguna tipo </a:t>
            </a:r>
            <a:r>
              <a:rPr lang="en-US" sz="2100" b="0" i="1" u="none" strike="noStrike" cap="none">
                <a:solidFill>
                  <a:schemeClr val="dk1"/>
                </a:solidFill>
                <a:latin typeface="Arial"/>
                <a:ea typeface="Arial"/>
                <a:cs typeface="Arial"/>
                <a:sym typeface="Arial"/>
              </a:rPr>
              <a:t>Serif, ya que son más legibles en documentos </a:t>
            </a:r>
            <a:r>
              <a:rPr lang="en-US" sz="2100" b="0" i="0" u="none" strike="noStrike" cap="none">
                <a:solidFill>
                  <a:schemeClr val="dk1"/>
                </a:solidFill>
                <a:latin typeface="Arial"/>
                <a:ea typeface="Arial"/>
                <a:cs typeface="Arial"/>
                <a:sym typeface="Arial"/>
              </a:rPr>
              <a:t>impresos y menos monótonas. Entre estas fuentes tipo </a:t>
            </a:r>
            <a:r>
              <a:rPr lang="en-US" sz="2100" b="0" i="1" u="none" strike="noStrike" cap="none">
                <a:solidFill>
                  <a:schemeClr val="dk1"/>
                </a:solidFill>
                <a:latin typeface="Arial"/>
                <a:ea typeface="Arial"/>
                <a:cs typeface="Arial"/>
                <a:sym typeface="Arial"/>
              </a:rPr>
              <a:t>Serif destacan las conocidas Times New Roman, Courier y Courier New, aunque también hay una fuente concreta llamada Serif que hace referencia a un tipo genérico.</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34"/>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Tipografía</a:t>
            </a:r>
            <a:endParaRPr/>
          </a:p>
        </p:txBody>
      </p:sp>
      <p:sp>
        <p:nvSpPr>
          <p:cNvPr id="213" name="Google Shape;213;p34"/>
          <p:cNvSpPr txBox="1">
            <a:spLocks noGrp="1"/>
          </p:cNvSpPr>
          <p:nvPr>
            <p:ph type="body" idx="4294967295"/>
          </p:nvPr>
        </p:nvSpPr>
        <p:spPr>
          <a:xfrm>
            <a:off x="457200" y="1357312"/>
            <a:ext cx="8229600" cy="46148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65"/>
              <a:buFont typeface="Noto Symbol"/>
              <a:buChar char="■"/>
            </a:pPr>
            <a:r>
              <a:rPr lang="en-US" sz="2100" b="0" i="1" u="none" strike="noStrike" cap="none">
                <a:solidFill>
                  <a:schemeClr val="dk1"/>
                </a:solidFill>
                <a:latin typeface="Arial"/>
                <a:ea typeface="Arial"/>
                <a:cs typeface="Arial"/>
                <a:sym typeface="Arial"/>
              </a:rPr>
              <a:t>Como se </a:t>
            </a:r>
            <a:r>
              <a:rPr lang="en-US" sz="2100" b="0" i="0" u="none" strike="noStrike" cap="none">
                <a:solidFill>
                  <a:schemeClr val="dk1"/>
                </a:solidFill>
                <a:latin typeface="Arial"/>
                <a:ea typeface="Arial"/>
                <a:cs typeface="Arial"/>
                <a:sym typeface="Arial"/>
              </a:rPr>
              <a:t>verá más adelante, usando CSS es posible indicar que para un mismo texto se usen fuentes diferentes, una para ver en pantalla y otra para que se muestre impresa.</a:t>
            </a:r>
            <a:endParaRPr/>
          </a:p>
          <a:p>
            <a:pPr marL="342900" marR="0" lvl="0" indent="-342900" algn="l" rtl="0">
              <a:lnSpc>
                <a:spcPct val="100000"/>
              </a:lnSpc>
              <a:spcBef>
                <a:spcPts val="42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Para concluir, un sitio web no es aconsejable que use más de tres fuentes. Es una recomendación bastante extendida en los sitios web actuales.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sp>
        <p:nvSpPr>
          <p:cNvPr id="218" name="Google Shape;218;p35"/>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Iconos</a:t>
            </a:r>
            <a:endParaRPr/>
          </a:p>
        </p:txBody>
      </p:sp>
      <p:sp>
        <p:nvSpPr>
          <p:cNvPr id="219" name="Google Shape;219;p35"/>
          <p:cNvSpPr txBox="1">
            <a:spLocks noGrp="1"/>
          </p:cNvSpPr>
          <p:nvPr>
            <p:ph type="body" idx="4294967295"/>
          </p:nvPr>
        </p:nvSpPr>
        <p:spPr>
          <a:xfrm>
            <a:off x="457200" y="1357312"/>
            <a:ext cx="8229600" cy="46148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La palabra </a:t>
            </a:r>
            <a:r>
              <a:rPr lang="en-US" sz="2100" b="0" i="1" u="none" strike="noStrike" cap="none">
                <a:solidFill>
                  <a:schemeClr val="dk1"/>
                </a:solidFill>
                <a:latin typeface="Arial"/>
                <a:ea typeface="Arial"/>
                <a:cs typeface="Arial"/>
                <a:sym typeface="Arial"/>
              </a:rPr>
              <a:t>icono se utiliza para designar a las imágenes gráficas generalmente pequeñas y que suelen ser </a:t>
            </a:r>
            <a:r>
              <a:rPr lang="en-US" sz="2100" b="0" i="0" u="none" strike="noStrike" cap="none">
                <a:solidFill>
                  <a:schemeClr val="dk1"/>
                </a:solidFill>
                <a:latin typeface="Arial"/>
                <a:ea typeface="Arial"/>
                <a:cs typeface="Arial"/>
                <a:sym typeface="Arial"/>
              </a:rPr>
              <a:t>metáforas de las acciones que se pueden hacer. Por lo general, se trata de mantener una relación entre el icono y lo que representa, es decir, que lo que se identifica con dicho icono está ligado de alguna manera al icono que lo está representando. Respecto a esto, existen algunos </a:t>
            </a:r>
            <a:r>
              <a:rPr lang="en-US" sz="2100" b="0" i="1" u="none" strike="noStrike" cap="none">
                <a:solidFill>
                  <a:schemeClr val="dk1"/>
                </a:solidFill>
                <a:latin typeface="Arial"/>
                <a:ea typeface="Arial"/>
                <a:cs typeface="Arial"/>
                <a:sym typeface="Arial"/>
              </a:rPr>
              <a:t>estándares de facto, como por ejemplo, el icono de un disquete </a:t>
            </a:r>
            <a:r>
              <a:rPr lang="en-US" sz="2100" b="0" i="0" u="none" strike="noStrike" cap="none">
                <a:solidFill>
                  <a:schemeClr val="dk1"/>
                </a:solidFill>
                <a:latin typeface="Arial"/>
                <a:ea typeface="Arial"/>
                <a:cs typeface="Arial"/>
                <a:sym typeface="Arial"/>
              </a:rPr>
              <a:t>sustituye a la orden “guardar”; el de una lupa, a la orden “buscar” y el de una carpeta representa a los ficheros.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3"/>
        <p:cNvGrpSpPr/>
        <p:nvPr/>
      </p:nvGrpSpPr>
      <p:grpSpPr>
        <a:xfrm>
          <a:off x="0" y="0"/>
          <a:ext cx="0" cy="0"/>
          <a:chOff x="0" y="0"/>
          <a:chExt cx="0" cy="0"/>
        </a:xfrm>
      </p:grpSpPr>
      <p:sp>
        <p:nvSpPr>
          <p:cNvPr id="224" name="Google Shape;224;p36"/>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Iconos</a:t>
            </a:r>
            <a:endParaRPr/>
          </a:p>
        </p:txBody>
      </p:sp>
      <p:sp>
        <p:nvSpPr>
          <p:cNvPr id="225" name="Google Shape;225;p36"/>
          <p:cNvSpPr txBox="1">
            <a:spLocks noGrp="1"/>
          </p:cNvSpPr>
          <p:nvPr>
            <p:ph type="body" idx="4294967295"/>
          </p:nvPr>
        </p:nvSpPr>
        <p:spPr>
          <a:xfrm>
            <a:off x="457200" y="1357312"/>
            <a:ext cx="8229600" cy="46148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Con estos dibujos evitamos leer textos y obtenemos de una manera más rápida las opciones que nos presentan. Una buena elección de estos iconos es muy importante, puesto que si un usuario no es capaz de determinar su significado no hemos conseguido nuestro propósito de ahorrarle tiempo en la visualización de la página. Un icono debe contener la menor cantidad de detalle posible, únicamente dejar los imprescindibles para la comprensión de su significado.</a:t>
            </a:r>
            <a:endParaRPr/>
          </a:p>
          <a:p>
            <a:pPr marL="342900" marR="0" lvl="0" indent="-342900" algn="l" rtl="0">
              <a:lnSpc>
                <a:spcPct val="100000"/>
              </a:lnSpc>
              <a:spcBef>
                <a:spcPts val="42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Otro punto importante en la elección de un icono es la </a:t>
            </a:r>
            <a:r>
              <a:rPr lang="en-US" sz="2100" b="0" i="0" u="sng" strike="noStrike" cap="none">
                <a:solidFill>
                  <a:schemeClr val="dk1"/>
                </a:solidFill>
                <a:latin typeface="Arial"/>
                <a:ea typeface="Arial"/>
                <a:cs typeface="Arial"/>
                <a:sym typeface="Arial"/>
              </a:rPr>
              <a:t>estandarización</a:t>
            </a:r>
            <a:r>
              <a:rPr lang="en-US" sz="2100" b="0" i="0" u="none" strike="noStrike" cap="none">
                <a:solidFill>
                  <a:schemeClr val="dk1"/>
                </a:solidFill>
                <a:latin typeface="Arial"/>
                <a:ea typeface="Arial"/>
                <a:cs typeface="Arial"/>
                <a:sym typeface="Arial"/>
              </a:rPr>
              <a:t>, o mejor dicho, a lo que están acostumbrados los usuarios. Es muy arriesgado innovar con estos temas puesto que los usuarios son muy reticentes a los cambios y tendría que ser muy bueno el icono para que no despiste al usuario.</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9"/>
        <p:cNvGrpSpPr/>
        <p:nvPr/>
      </p:nvGrpSpPr>
      <p:grpSpPr>
        <a:xfrm>
          <a:off x="0" y="0"/>
          <a:ext cx="0" cy="0"/>
          <a:chOff x="0" y="0"/>
          <a:chExt cx="0" cy="0"/>
        </a:xfrm>
      </p:grpSpPr>
      <p:sp>
        <p:nvSpPr>
          <p:cNvPr id="230" name="Google Shape;230;p37"/>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Iconos</a:t>
            </a:r>
            <a:endParaRPr/>
          </a:p>
        </p:txBody>
      </p:sp>
      <p:sp>
        <p:nvSpPr>
          <p:cNvPr id="231" name="Google Shape;231;p37"/>
          <p:cNvSpPr txBox="1">
            <a:spLocks noGrp="1"/>
          </p:cNvSpPr>
          <p:nvPr>
            <p:ph type="body" idx="4294967295"/>
          </p:nvPr>
        </p:nvSpPr>
        <p:spPr>
          <a:xfrm>
            <a:off x="457200" y="1357312"/>
            <a:ext cx="8229600" cy="46148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65"/>
              <a:buFont typeface="Noto Symbol"/>
              <a:buChar char="■"/>
            </a:pPr>
            <a:r>
              <a:rPr lang="en-US" sz="2100" b="0" i="0" u="none" strike="noStrike" cap="none" dirty="0" err="1">
                <a:solidFill>
                  <a:schemeClr val="dk1"/>
                </a:solidFill>
                <a:latin typeface="Arial"/>
                <a:ea typeface="Arial"/>
                <a:cs typeface="Arial"/>
                <a:sym typeface="Arial"/>
              </a:rPr>
              <a:t>Aunque</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pueda</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parecer</a:t>
            </a:r>
            <a:r>
              <a:rPr lang="en-US" sz="2100" b="0" i="0" u="none" strike="noStrike" cap="none" dirty="0">
                <a:solidFill>
                  <a:schemeClr val="dk1"/>
                </a:solidFill>
                <a:latin typeface="Arial"/>
                <a:ea typeface="Arial"/>
                <a:cs typeface="Arial"/>
                <a:sym typeface="Arial"/>
              </a:rPr>
              <a:t> lo </a:t>
            </a:r>
            <a:r>
              <a:rPr lang="en-US" sz="2100" b="0" i="0" u="none" strike="noStrike" cap="none" dirty="0" err="1">
                <a:solidFill>
                  <a:schemeClr val="dk1"/>
                </a:solidFill>
                <a:latin typeface="Arial"/>
                <a:ea typeface="Arial"/>
                <a:cs typeface="Arial"/>
                <a:sym typeface="Arial"/>
              </a:rPr>
              <a:t>contrario</a:t>
            </a:r>
            <a:r>
              <a:rPr lang="en-US" sz="2100" b="0" i="0" u="none" strike="noStrike" cap="none" dirty="0">
                <a:solidFill>
                  <a:schemeClr val="dk1"/>
                </a:solidFill>
                <a:latin typeface="Arial"/>
                <a:ea typeface="Arial"/>
                <a:cs typeface="Arial"/>
                <a:sym typeface="Arial"/>
              </a:rPr>
              <a:t>, los </a:t>
            </a:r>
            <a:r>
              <a:rPr lang="en-US" sz="2100" b="0" i="0" u="none" strike="noStrike" cap="none" dirty="0" err="1">
                <a:solidFill>
                  <a:schemeClr val="dk1"/>
                </a:solidFill>
                <a:latin typeface="Arial"/>
                <a:ea typeface="Arial"/>
                <a:cs typeface="Arial"/>
                <a:sym typeface="Arial"/>
              </a:rPr>
              <a:t>iconos</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tienen</a:t>
            </a:r>
            <a:r>
              <a:rPr lang="en-US" sz="2100" b="0" i="0" u="none" strike="noStrike" cap="none" dirty="0">
                <a:solidFill>
                  <a:schemeClr val="dk1"/>
                </a:solidFill>
                <a:latin typeface="Arial"/>
                <a:ea typeface="Arial"/>
                <a:cs typeface="Arial"/>
                <a:sym typeface="Arial"/>
              </a:rPr>
              <a:t> sus </a:t>
            </a:r>
            <a:r>
              <a:rPr lang="en-US" sz="2100" b="0" i="0" u="none" strike="noStrike" cap="none" dirty="0" err="1">
                <a:solidFill>
                  <a:schemeClr val="dk1"/>
                </a:solidFill>
                <a:latin typeface="Arial"/>
                <a:ea typeface="Arial"/>
                <a:cs typeface="Arial"/>
                <a:sym typeface="Arial"/>
              </a:rPr>
              <a:t>limitaciones</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en</a:t>
            </a:r>
            <a:r>
              <a:rPr lang="en-US" sz="2100" b="0" i="0" u="none" strike="noStrike" cap="none" dirty="0">
                <a:solidFill>
                  <a:schemeClr val="dk1"/>
                </a:solidFill>
                <a:latin typeface="Arial"/>
                <a:ea typeface="Arial"/>
                <a:cs typeface="Arial"/>
                <a:sym typeface="Arial"/>
              </a:rPr>
              <a:t> la web. </a:t>
            </a:r>
            <a:r>
              <a:rPr lang="en-US" sz="2100" b="0" i="0" u="none" strike="noStrike" cap="none" dirty="0" err="1">
                <a:solidFill>
                  <a:schemeClr val="dk1"/>
                </a:solidFill>
                <a:latin typeface="Arial"/>
                <a:ea typeface="Arial"/>
                <a:cs typeface="Arial"/>
                <a:sym typeface="Arial"/>
              </a:rPr>
              <a:t>Estas</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limitaciones</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están</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relacionadas</a:t>
            </a:r>
            <a:r>
              <a:rPr lang="en-US" sz="2100" b="0" i="0" u="none" strike="noStrike" cap="none" dirty="0">
                <a:solidFill>
                  <a:schemeClr val="dk1"/>
                </a:solidFill>
                <a:latin typeface="Arial"/>
                <a:ea typeface="Arial"/>
                <a:cs typeface="Arial"/>
                <a:sym typeface="Arial"/>
              </a:rPr>
              <a:t> con la falsa </a:t>
            </a:r>
            <a:r>
              <a:rPr lang="en-US" sz="2100" b="0" i="0" u="none" strike="noStrike" cap="none" dirty="0" err="1">
                <a:solidFill>
                  <a:schemeClr val="dk1"/>
                </a:solidFill>
                <a:latin typeface="Arial"/>
                <a:ea typeface="Arial"/>
                <a:cs typeface="Arial"/>
                <a:sym typeface="Arial"/>
              </a:rPr>
              <a:t>creencia</a:t>
            </a:r>
            <a:r>
              <a:rPr lang="en-US" sz="2100" b="0" i="0" u="none" strike="noStrike" cap="none" dirty="0">
                <a:solidFill>
                  <a:schemeClr val="dk1"/>
                </a:solidFill>
                <a:latin typeface="Arial"/>
                <a:ea typeface="Arial"/>
                <a:cs typeface="Arial"/>
                <a:sym typeface="Arial"/>
              </a:rPr>
              <a:t> de que un </a:t>
            </a:r>
            <a:r>
              <a:rPr lang="en-US" sz="2100" b="0" i="0" u="none" strike="noStrike" cap="none" dirty="0" err="1">
                <a:solidFill>
                  <a:schemeClr val="dk1"/>
                </a:solidFill>
                <a:latin typeface="Arial"/>
                <a:ea typeface="Arial"/>
                <a:cs typeface="Arial"/>
                <a:sym typeface="Arial"/>
              </a:rPr>
              <a:t>icono</a:t>
            </a:r>
            <a:r>
              <a:rPr lang="en-US" sz="2100" b="0" i="0" u="none" strike="noStrike" cap="none" dirty="0">
                <a:solidFill>
                  <a:schemeClr val="dk1"/>
                </a:solidFill>
                <a:latin typeface="Arial"/>
                <a:ea typeface="Arial"/>
                <a:cs typeface="Arial"/>
                <a:sym typeface="Arial"/>
              </a:rPr>
              <a:t> es </a:t>
            </a:r>
            <a:r>
              <a:rPr lang="en-US" sz="2100" b="0" i="0" u="none" strike="noStrike" cap="none" dirty="0" err="1">
                <a:solidFill>
                  <a:schemeClr val="dk1"/>
                </a:solidFill>
                <a:latin typeface="Arial"/>
                <a:ea typeface="Arial"/>
                <a:cs typeface="Arial"/>
                <a:sym typeface="Arial"/>
              </a:rPr>
              <a:t>interpretado</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más</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rápido</a:t>
            </a:r>
            <a:r>
              <a:rPr lang="en-US" sz="2100" b="0" i="0" u="none" strike="noStrike" cap="none" dirty="0">
                <a:solidFill>
                  <a:schemeClr val="dk1"/>
                </a:solidFill>
                <a:latin typeface="Arial"/>
                <a:ea typeface="Arial"/>
                <a:cs typeface="Arial"/>
                <a:sym typeface="Arial"/>
              </a:rPr>
              <a:t> por un </a:t>
            </a:r>
            <a:r>
              <a:rPr lang="en-US" sz="2100" b="0" i="0" u="none" strike="noStrike" cap="none" dirty="0" err="1">
                <a:solidFill>
                  <a:schemeClr val="dk1"/>
                </a:solidFill>
                <a:latin typeface="Arial"/>
                <a:ea typeface="Arial"/>
                <a:cs typeface="Arial"/>
                <a:sym typeface="Arial"/>
              </a:rPr>
              <a:t>usuario</a:t>
            </a:r>
            <a:r>
              <a:rPr lang="en-US" sz="2100" b="0" i="0" u="none" strike="noStrike" cap="none" dirty="0">
                <a:solidFill>
                  <a:schemeClr val="dk1"/>
                </a:solidFill>
                <a:latin typeface="Arial"/>
                <a:ea typeface="Arial"/>
                <a:cs typeface="Arial"/>
                <a:sym typeface="Arial"/>
              </a:rPr>
              <a:t> que un </a:t>
            </a:r>
            <a:r>
              <a:rPr lang="en-US" sz="2100" b="0" i="0" u="none" strike="noStrike" cap="none" dirty="0" err="1">
                <a:solidFill>
                  <a:schemeClr val="dk1"/>
                </a:solidFill>
                <a:latin typeface="Arial"/>
                <a:ea typeface="Arial"/>
                <a:cs typeface="Arial"/>
                <a:sym typeface="Arial"/>
              </a:rPr>
              <a:t>texto</a:t>
            </a:r>
            <a:r>
              <a:rPr lang="en-US" sz="2100" b="0" i="0" u="none" strike="noStrike" cap="none" dirty="0">
                <a:solidFill>
                  <a:schemeClr val="dk1"/>
                </a:solidFill>
                <a:latin typeface="Arial"/>
                <a:ea typeface="Arial"/>
                <a:cs typeface="Arial"/>
                <a:sym typeface="Arial"/>
              </a:rPr>
              <a:t>. A </a:t>
            </a:r>
            <a:r>
              <a:rPr lang="en-US" sz="2100" b="0" i="0" u="none" strike="noStrike" cap="none" dirty="0" err="1">
                <a:solidFill>
                  <a:schemeClr val="dk1"/>
                </a:solidFill>
                <a:latin typeface="Arial"/>
                <a:ea typeface="Arial"/>
                <a:cs typeface="Arial"/>
                <a:sym typeface="Arial"/>
              </a:rPr>
              <a:t>veces</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eso</a:t>
            </a:r>
            <a:r>
              <a:rPr lang="en-US" sz="2100" b="0" i="0" u="none" strike="noStrike" cap="none" dirty="0">
                <a:solidFill>
                  <a:schemeClr val="dk1"/>
                </a:solidFill>
                <a:latin typeface="Arial"/>
                <a:ea typeface="Arial"/>
                <a:cs typeface="Arial"/>
                <a:sym typeface="Arial"/>
              </a:rPr>
              <a:t> no es </a:t>
            </a:r>
            <a:r>
              <a:rPr lang="en-US" sz="2100" b="0" i="0" u="none" strike="noStrike" cap="none" dirty="0" err="1">
                <a:solidFill>
                  <a:schemeClr val="dk1"/>
                </a:solidFill>
                <a:latin typeface="Arial"/>
                <a:ea typeface="Arial"/>
                <a:cs typeface="Arial"/>
                <a:sym typeface="Arial"/>
              </a:rPr>
              <a:t>así</a:t>
            </a:r>
            <a:r>
              <a:rPr lang="en-US" sz="2100" b="0" i="0" u="none" strike="noStrike" cap="none" dirty="0">
                <a:solidFill>
                  <a:schemeClr val="dk1"/>
                </a:solidFill>
                <a:latin typeface="Arial"/>
                <a:ea typeface="Arial"/>
                <a:cs typeface="Arial"/>
                <a:sym typeface="Arial"/>
              </a:rPr>
              <a:t>.</a:t>
            </a:r>
            <a:endParaRPr dirty="0"/>
          </a:p>
          <a:p>
            <a:pPr marL="342900" marR="0" lvl="0" indent="-256222" algn="l" rtl="0">
              <a:lnSpc>
                <a:spcPct val="100000"/>
              </a:lnSpc>
              <a:spcBef>
                <a:spcPts val="420"/>
              </a:spcBef>
              <a:spcAft>
                <a:spcPts val="0"/>
              </a:spcAft>
              <a:buClr>
                <a:schemeClr val="accent1"/>
              </a:buClr>
              <a:buSzPts val="1365"/>
              <a:buFont typeface="Noto Symbol"/>
              <a:buNone/>
            </a:pPr>
            <a:endParaRPr sz="2100" b="0" i="0" u="none" strike="noStrike" cap="none" dirty="0">
              <a:solidFill>
                <a:schemeClr val="dk1"/>
              </a:solidFill>
              <a:latin typeface="Arial"/>
              <a:ea typeface="Arial"/>
              <a:cs typeface="Arial"/>
              <a:sym typeface="Arial"/>
            </a:endParaRPr>
          </a:p>
          <a:p>
            <a:pPr marL="342900" marR="0" lvl="0" indent="-342900" algn="l" rtl="0">
              <a:lnSpc>
                <a:spcPct val="100000"/>
              </a:lnSpc>
              <a:spcBef>
                <a:spcPts val="420"/>
              </a:spcBef>
              <a:spcAft>
                <a:spcPts val="0"/>
              </a:spcAft>
              <a:buClr>
                <a:schemeClr val="accent1"/>
              </a:buClr>
              <a:buSzPts val="1365"/>
              <a:buFont typeface="Noto Symbol"/>
              <a:buChar char="■"/>
            </a:pPr>
            <a:r>
              <a:rPr lang="en-US" sz="2100" b="0" i="0" u="none" strike="noStrike" cap="none" dirty="0">
                <a:solidFill>
                  <a:schemeClr val="dk1"/>
                </a:solidFill>
                <a:latin typeface="Arial"/>
                <a:ea typeface="Arial"/>
                <a:cs typeface="Arial"/>
                <a:sym typeface="Arial"/>
              </a:rPr>
              <a:t>ACTIVIDAD</a:t>
            </a:r>
            <a:endParaRPr dirty="0"/>
          </a:p>
          <a:p>
            <a:pPr marL="669925" marR="0" lvl="1" indent="-327025" algn="l" rtl="0">
              <a:lnSpc>
                <a:spcPct val="100000"/>
              </a:lnSpc>
              <a:spcBef>
                <a:spcPts val="400"/>
              </a:spcBef>
              <a:spcAft>
                <a:spcPts val="0"/>
              </a:spcAft>
              <a:buClr>
                <a:schemeClr val="accent2"/>
              </a:buClr>
              <a:buSzPts val="1200"/>
              <a:buFont typeface="Noto Symbol"/>
              <a:buChar char="❑"/>
            </a:pPr>
            <a:r>
              <a:rPr lang="en-US" sz="2000" b="0" i="0" u="none" strike="noStrike" cap="none" dirty="0">
                <a:solidFill>
                  <a:schemeClr val="dk1"/>
                </a:solidFill>
                <a:latin typeface="Arial"/>
                <a:ea typeface="Arial"/>
                <a:cs typeface="Arial"/>
                <a:sym typeface="Arial"/>
              </a:rPr>
              <a:t>Desde </a:t>
            </a:r>
            <a:r>
              <a:rPr lang="en-US" sz="2000" b="0" i="0" u="none" strike="noStrike" cap="none" dirty="0" err="1">
                <a:solidFill>
                  <a:schemeClr val="dk1"/>
                </a:solidFill>
                <a:latin typeface="Arial"/>
                <a:ea typeface="Arial"/>
                <a:cs typeface="Arial"/>
                <a:sym typeface="Arial"/>
              </a:rPr>
              <a:t>el</a:t>
            </a:r>
            <a:r>
              <a:rPr lang="en-US" sz="2000" b="0" i="0" u="none" strike="noStrike" cap="none" dirty="0">
                <a:solidFill>
                  <a:schemeClr val="dk1"/>
                </a:solidFill>
                <a:latin typeface="Arial"/>
                <a:ea typeface="Arial"/>
                <a:cs typeface="Arial"/>
                <a:sym typeface="Arial"/>
              </a:rPr>
              <a:t> punto de vista de los </a:t>
            </a:r>
            <a:r>
              <a:rPr lang="en-US" sz="2000" b="0" i="0" u="none" strike="noStrike" cap="none" dirty="0" err="1">
                <a:solidFill>
                  <a:schemeClr val="dk1"/>
                </a:solidFill>
                <a:latin typeface="Arial"/>
                <a:ea typeface="Arial"/>
                <a:cs typeface="Arial"/>
                <a:sym typeface="Arial"/>
              </a:rPr>
              <a:t>colores</a:t>
            </a:r>
            <a:r>
              <a:rPr lang="en-US" sz="2000" b="0" i="0" u="none" strike="noStrike" cap="none" dirty="0">
                <a:solidFill>
                  <a:schemeClr val="dk1"/>
                </a:solidFill>
                <a:latin typeface="Arial"/>
                <a:ea typeface="Arial"/>
                <a:cs typeface="Arial"/>
                <a:sym typeface="Arial"/>
              </a:rPr>
              <a:t>, </a:t>
            </a:r>
            <a:r>
              <a:rPr lang="en-US" sz="2000" b="0" i="0" u="none" strike="noStrike" cap="none" dirty="0" err="1">
                <a:solidFill>
                  <a:schemeClr val="dk1"/>
                </a:solidFill>
                <a:latin typeface="Arial"/>
                <a:ea typeface="Arial"/>
                <a:cs typeface="Arial"/>
                <a:sym typeface="Arial"/>
              </a:rPr>
              <a:t>fuentes</a:t>
            </a:r>
            <a:r>
              <a:rPr lang="en-US" sz="2000" b="0" i="0" u="none" strike="noStrike" cap="none" dirty="0">
                <a:solidFill>
                  <a:schemeClr val="dk1"/>
                </a:solidFill>
                <a:latin typeface="Arial"/>
                <a:ea typeface="Arial"/>
                <a:cs typeface="Arial"/>
                <a:sym typeface="Arial"/>
              </a:rPr>
              <a:t> e </a:t>
            </a:r>
            <a:r>
              <a:rPr lang="en-US" sz="2000" b="0" i="0" u="none" strike="noStrike" cap="none" dirty="0" err="1">
                <a:solidFill>
                  <a:schemeClr val="dk1"/>
                </a:solidFill>
                <a:latin typeface="Arial"/>
                <a:ea typeface="Arial"/>
                <a:cs typeface="Arial"/>
                <a:sym typeface="Arial"/>
              </a:rPr>
              <a:t>iconos</a:t>
            </a:r>
            <a:r>
              <a:rPr lang="en-US" sz="2000" b="0" i="0" u="none" strike="noStrike" cap="none" dirty="0">
                <a:solidFill>
                  <a:schemeClr val="dk1"/>
                </a:solidFill>
                <a:latin typeface="Arial"/>
                <a:ea typeface="Arial"/>
                <a:cs typeface="Arial"/>
                <a:sym typeface="Arial"/>
              </a:rPr>
              <a:t>, compare </a:t>
            </a:r>
            <a:r>
              <a:rPr lang="en-US" sz="2000" b="0" i="0" u="none" strike="noStrike" cap="none" dirty="0" err="1">
                <a:solidFill>
                  <a:schemeClr val="dk1"/>
                </a:solidFill>
                <a:latin typeface="Arial"/>
                <a:ea typeface="Arial"/>
                <a:cs typeface="Arial"/>
                <a:sym typeface="Arial"/>
              </a:rPr>
              <a:t>estos</a:t>
            </a:r>
            <a:r>
              <a:rPr lang="en-US" sz="2000" b="0" i="0" u="none" strike="noStrike" cap="none" dirty="0">
                <a:solidFill>
                  <a:schemeClr val="dk1"/>
                </a:solidFill>
                <a:latin typeface="Arial"/>
                <a:ea typeface="Arial"/>
                <a:cs typeface="Arial"/>
                <a:sym typeface="Arial"/>
              </a:rPr>
              <a:t> dos sitios web. </a:t>
            </a:r>
            <a:r>
              <a:rPr lang="en-US" sz="2000" b="0" i="0" u="none" strike="noStrike" cap="none" dirty="0" err="1">
                <a:solidFill>
                  <a:schemeClr val="dk1"/>
                </a:solidFill>
                <a:latin typeface="Arial"/>
                <a:ea typeface="Arial"/>
                <a:cs typeface="Arial"/>
                <a:sym typeface="Arial"/>
              </a:rPr>
              <a:t>Escriba</a:t>
            </a:r>
            <a:r>
              <a:rPr lang="en-US" sz="2000" b="0" i="0" u="none" strike="noStrike" cap="none" dirty="0">
                <a:solidFill>
                  <a:schemeClr val="dk1"/>
                </a:solidFill>
                <a:latin typeface="Arial"/>
                <a:ea typeface="Arial"/>
                <a:cs typeface="Arial"/>
                <a:sym typeface="Arial"/>
              </a:rPr>
              <a:t> al </a:t>
            </a:r>
            <a:r>
              <a:rPr lang="en-US" sz="2000" b="0" i="0" u="none" strike="noStrike" cap="none" dirty="0" err="1">
                <a:solidFill>
                  <a:schemeClr val="dk1"/>
                </a:solidFill>
                <a:latin typeface="Arial"/>
                <a:ea typeface="Arial"/>
                <a:cs typeface="Arial"/>
                <a:sym typeface="Arial"/>
              </a:rPr>
              <a:t>menos</a:t>
            </a:r>
            <a:r>
              <a:rPr lang="en-US" sz="2000" b="0" i="0" u="none" strike="noStrike" cap="none" dirty="0">
                <a:solidFill>
                  <a:schemeClr val="dk1"/>
                </a:solidFill>
                <a:latin typeface="Arial"/>
                <a:ea typeface="Arial"/>
                <a:cs typeface="Arial"/>
                <a:sym typeface="Arial"/>
              </a:rPr>
              <a:t> </a:t>
            </a:r>
            <a:r>
              <a:rPr lang="en-US" sz="2000" b="0" i="0" u="none" strike="noStrike" cap="none" dirty="0" err="1">
                <a:solidFill>
                  <a:schemeClr val="dk1"/>
                </a:solidFill>
                <a:latin typeface="Arial"/>
                <a:ea typeface="Arial"/>
                <a:cs typeface="Arial"/>
                <a:sym typeface="Arial"/>
              </a:rPr>
              <a:t>tres</a:t>
            </a:r>
            <a:r>
              <a:rPr lang="en-US" sz="2000" b="0" i="0" u="none" strike="noStrike" cap="none" dirty="0">
                <a:solidFill>
                  <a:schemeClr val="dk1"/>
                </a:solidFill>
                <a:latin typeface="Arial"/>
                <a:ea typeface="Arial"/>
                <a:cs typeface="Arial"/>
                <a:sym typeface="Arial"/>
              </a:rPr>
              <a:t> </a:t>
            </a:r>
            <a:r>
              <a:rPr lang="en-US" sz="2000" b="0" i="0" u="none" strike="noStrike" cap="none" dirty="0" err="1">
                <a:solidFill>
                  <a:schemeClr val="dk1"/>
                </a:solidFill>
                <a:latin typeface="Arial"/>
                <a:ea typeface="Arial"/>
                <a:cs typeface="Arial"/>
                <a:sym typeface="Arial"/>
              </a:rPr>
              <a:t>aspectos</a:t>
            </a:r>
            <a:r>
              <a:rPr lang="en-US" sz="2000" b="0" i="0" u="none" strike="noStrike" cap="none" dirty="0">
                <a:solidFill>
                  <a:schemeClr val="dk1"/>
                </a:solidFill>
                <a:latin typeface="Arial"/>
                <a:ea typeface="Arial"/>
                <a:cs typeface="Arial"/>
                <a:sym typeface="Arial"/>
              </a:rPr>
              <a:t> </a:t>
            </a:r>
            <a:r>
              <a:rPr lang="en-US" sz="2000" b="0" i="0" u="none" strike="noStrike" cap="none" dirty="0" err="1">
                <a:solidFill>
                  <a:schemeClr val="dk1"/>
                </a:solidFill>
                <a:latin typeface="Arial"/>
                <a:ea typeface="Arial"/>
                <a:cs typeface="Arial"/>
                <a:sym typeface="Arial"/>
              </a:rPr>
              <a:t>positivos</a:t>
            </a:r>
            <a:r>
              <a:rPr lang="en-US" sz="2000" b="0" i="0" u="none" strike="noStrike" cap="none" dirty="0">
                <a:solidFill>
                  <a:schemeClr val="dk1"/>
                </a:solidFill>
                <a:latin typeface="Arial"/>
                <a:ea typeface="Arial"/>
                <a:cs typeface="Arial"/>
                <a:sym typeface="Arial"/>
              </a:rPr>
              <a:t> y </a:t>
            </a:r>
            <a:r>
              <a:rPr lang="en-US" sz="2000" b="0" i="0" u="none" strike="noStrike" cap="none" dirty="0" err="1">
                <a:solidFill>
                  <a:schemeClr val="dk1"/>
                </a:solidFill>
                <a:latin typeface="Arial"/>
                <a:ea typeface="Arial"/>
                <a:cs typeface="Arial"/>
                <a:sym typeface="Arial"/>
              </a:rPr>
              <a:t>tres</a:t>
            </a:r>
            <a:r>
              <a:rPr lang="en-US" sz="2000" b="0" i="0" u="none" strike="noStrike" cap="none" dirty="0">
                <a:solidFill>
                  <a:schemeClr val="dk1"/>
                </a:solidFill>
                <a:latin typeface="Arial"/>
                <a:ea typeface="Arial"/>
                <a:cs typeface="Arial"/>
                <a:sym typeface="Arial"/>
              </a:rPr>
              <a:t> </a:t>
            </a:r>
            <a:r>
              <a:rPr lang="en-US" sz="2000" b="0" i="0" u="none" strike="noStrike" cap="none" dirty="0" err="1">
                <a:solidFill>
                  <a:schemeClr val="dk1"/>
                </a:solidFill>
                <a:latin typeface="Arial"/>
                <a:ea typeface="Arial"/>
                <a:cs typeface="Arial"/>
                <a:sym typeface="Arial"/>
              </a:rPr>
              <a:t>negativos</a:t>
            </a:r>
            <a:r>
              <a:rPr lang="en-US" sz="2000" b="0" i="0" u="none" strike="noStrike" cap="none" dirty="0">
                <a:solidFill>
                  <a:schemeClr val="dk1"/>
                </a:solidFill>
                <a:latin typeface="Arial"/>
                <a:ea typeface="Arial"/>
                <a:cs typeface="Arial"/>
                <a:sym typeface="Arial"/>
              </a:rPr>
              <a:t> de </a:t>
            </a:r>
            <a:r>
              <a:rPr lang="en-US" sz="2000" b="0" i="0" u="none" strike="noStrike" cap="none" dirty="0" err="1">
                <a:solidFill>
                  <a:schemeClr val="dk1"/>
                </a:solidFill>
                <a:latin typeface="Arial"/>
                <a:ea typeface="Arial"/>
                <a:cs typeface="Arial"/>
                <a:sym typeface="Arial"/>
              </a:rPr>
              <a:t>cada</a:t>
            </a:r>
            <a:r>
              <a:rPr lang="en-US" sz="2000" b="0" i="0" u="none" strike="noStrike" cap="none" dirty="0">
                <a:solidFill>
                  <a:schemeClr val="dk1"/>
                </a:solidFill>
                <a:latin typeface="Arial"/>
                <a:ea typeface="Arial"/>
                <a:cs typeface="Arial"/>
                <a:sym typeface="Arial"/>
              </a:rPr>
              <a:t> uno.</a:t>
            </a:r>
            <a:endParaRPr dirty="0"/>
          </a:p>
          <a:p>
            <a:pPr marL="1022350" marR="0" lvl="2" indent="-361950" algn="l" rtl="0">
              <a:lnSpc>
                <a:spcPct val="100000"/>
              </a:lnSpc>
              <a:spcBef>
                <a:spcPts val="300"/>
              </a:spcBef>
              <a:spcAft>
                <a:spcPts val="0"/>
              </a:spcAft>
              <a:buClr>
                <a:schemeClr val="accent1"/>
              </a:buClr>
              <a:buSzPts val="975"/>
              <a:buFont typeface="Noto Symbol"/>
              <a:buChar char="■"/>
            </a:pPr>
            <a:r>
              <a:rPr lang="en-US" sz="1500" b="0" i="1" u="sng" strike="noStrike" cap="none" dirty="0">
                <a:solidFill>
                  <a:schemeClr val="hlink"/>
                </a:solidFill>
                <a:latin typeface="Arial"/>
                <a:ea typeface="Arial"/>
                <a:cs typeface="Arial"/>
                <a:sym typeface="Arial"/>
                <a:hlinkClick r:id="rId3"/>
              </a:rPr>
              <a:t>http://www.lingscars.com/</a:t>
            </a:r>
            <a:r>
              <a:rPr lang="en-US" sz="1500" b="0" i="1" u="none" strike="noStrike" cap="none" dirty="0">
                <a:solidFill>
                  <a:schemeClr val="dk1"/>
                </a:solidFill>
                <a:latin typeface="Arial"/>
                <a:ea typeface="Arial"/>
                <a:cs typeface="Arial"/>
                <a:sym typeface="Arial"/>
              </a:rPr>
              <a:t>. </a:t>
            </a:r>
            <a:r>
              <a:rPr lang="en-US" sz="1500" b="0" i="1" u="none" strike="noStrike" cap="none" dirty="0" err="1">
                <a:solidFill>
                  <a:schemeClr val="dk1"/>
                </a:solidFill>
                <a:latin typeface="Arial"/>
                <a:ea typeface="Arial"/>
                <a:cs typeface="Arial"/>
                <a:sym typeface="Arial"/>
              </a:rPr>
              <a:t>Agencia</a:t>
            </a:r>
            <a:r>
              <a:rPr lang="en-US" sz="1500" b="0" i="1" u="none" strike="noStrike" cap="none" dirty="0">
                <a:solidFill>
                  <a:schemeClr val="dk1"/>
                </a:solidFill>
                <a:latin typeface="Arial"/>
                <a:ea typeface="Arial"/>
                <a:cs typeface="Arial"/>
                <a:sym typeface="Arial"/>
              </a:rPr>
              <a:t> de </a:t>
            </a:r>
            <a:r>
              <a:rPr lang="en-US" sz="1500" b="0" i="1" u="none" strike="noStrike" cap="none" dirty="0" err="1">
                <a:solidFill>
                  <a:schemeClr val="dk1"/>
                </a:solidFill>
                <a:latin typeface="Arial"/>
                <a:ea typeface="Arial"/>
                <a:cs typeface="Arial"/>
                <a:sym typeface="Arial"/>
              </a:rPr>
              <a:t>alquiler</a:t>
            </a:r>
            <a:r>
              <a:rPr lang="en-US" sz="1500" b="0" i="1" u="none" strike="noStrike" cap="none" dirty="0">
                <a:solidFill>
                  <a:schemeClr val="dk1"/>
                </a:solidFill>
                <a:latin typeface="Arial"/>
                <a:ea typeface="Arial"/>
                <a:cs typeface="Arial"/>
                <a:sym typeface="Arial"/>
              </a:rPr>
              <a:t> de </a:t>
            </a:r>
            <a:r>
              <a:rPr lang="en-US" sz="1500" b="0" i="1" u="none" strike="noStrike" cap="none" dirty="0" err="1">
                <a:solidFill>
                  <a:schemeClr val="dk1"/>
                </a:solidFill>
                <a:latin typeface="Arial"/>
                <a:ea typeface="Arial"/>
                <a:cs typeface="Arial"/>
                <a:sym typeface="Arial"/>
              </a:rPr>
              <a:t>coches</a:t>
            </a:r>
            <a:r>
              <a:rPr lang="en-US" sz="1500" b="0" i="1" u="none" strike="noStrike" cap="none" dirty="0">
                <a:solidFill>
                  <a:schemeClr val="dk1"/>
                </a:solidFill>
                <a:latin typeface="Arial"/>
                <a:ea typeface="Arial"/>
                <a:cs typeface="Arial"/>
                <a:sym typeface="Arial"/>
              </a:rPr>
              <a:t>.</a:t>
            </a:r>
            <a:endParaRPr dirty="0"/>
          </a:p>
          <a:p>
            <a:pPr marL="1022350" marR="0" lvl="2" indent="-361950" algn="l" rtl="0">
              <a:lnSpc>
                <a:spcPct val="100000"/>
              </a:lnSpc>
              <a:spcBef>
                <a:spcPts val="300"/>
              </a:spcBef>
              <a:spcAft>
                <a:spcPts val="0"/>
              </a:spcAft>
              <a:buClr>
                <a:schemeClr val="accent1"/>
              </a:buClr>
              <a:buSzPts val="975"/>
              <a:buFont typeface="Noto Symbol"/>
              <a:buChar char="■"/>
            </a:pPr>
            <a:r>
              <a:rPr lang="en-US" sz="1500" b="0" i="1" u="sng" strike="noStrike" cap="none" dirty="0">
                <a:solidFill>
                  <a:schemeClr val="hlink"/>
                </a:solidFill>
                <a:latin typeface="Arial"/>
                <a:ea typeface="Arial"/>
                <a:cs typeface="Arial"/>
                <a:sym typeface="Arial"/>
                <a:hlinkClick r:id="rId4"/>
              </a:rPr>
              <a:t>https://www.avis.es</a:t>
            </a:r>
            <a:r>
              <a:rPr lang="en-US" sz="1500" b="0" i="1" u="none" strike="noStrike" cap="none" dirty="0">
                <a:solidFill>
                  <a:schemeClr val="dk1"/>
                </a:solidFill>
                <a:latin typeface="Arial"/>
                <a:ea typeface="Arial"/>
                <a:cs typeface="Arial"/>
                <a:sym typeface="Arial"/>
              </a:rPr>
              <a:t> </a:t>
            </a:r>
            <a:r>
              <a:rPr lang="en-US" sz="1500" b="0" i="1" u="none" strike="noStrike" cap="none" dirty="0" err="1">
                <a:solidFill>
                  <a:schemeClr val="dk1"/>
                </a:solidFill>
                <a:latin typeface="Arial"/>
                <a:ea typeface="Arial"/>
                <a:cs typeface="Arial"/>
                <a:sym typeface="Arial"/>
              </a:rPr>
              <a:t>Agencia</a:t>
            </a:r>
            <a:r>
              <a:rPr lang="en-US" sz="1500" b="0" i="1" u="none" strike="noStrike" cap="none" dirty="0">
                <a:solidFill>
                  <a:schemeClr val="dk1"/>
                </a:solidFill>
                <a:latin typeface="Arial"/>
                <a:ea typeface="Arial"/>
                <a:cs typeface="Arial"/>
                <a:sym typeface="Arial"/>
              </a:rPr>
              <a:t> de </a:t>
            </a:r>
            <a:r>
              <a:rPr lang="en-US" sz="1500" b="0" i="1" u="none" strike="noStrike" cap="none" dirty="0" err="1">
                <a:solidFill>
                  <a:schemeClr val="dk1"/>
                </a:solidFill>
                <a:latin typeface="Arial"/>
                <a:ea typeface="Arial"/>
                <a:cs typeface="Arial"/>
                <a:sym typeface="Arial"/>
              </a:rPr>
              <a:t>alquiler</a:t>
            </a:r>
            <a:r>
              <a:rPr lang="en-US" sz="1500" b="0" i="1" u="none" strike="noStrike" cap="none" dirty="0">
                <a:solidFill>
                  <a:schemeClr val="dk1"/>
                </a:solidFill>
                <a:latin typeface="Arial"/>
                <a:ea typeface="Arial"/>
                <a:cs typeface="Arial"/>
                <a:sym typeface="Arial"/>
              </a:rPr>
              <a:t> de </a:t>
            </a:r>
            <a:r>
              <a:rPr lang="en-US" sz="1500" b="0" i="1" u="none" strike="noStrike" cap="none" dirty="0" err="1">
                <a:solidFill>
                  <a:schemeClr val="dk1"/>
                </a:solidFill>
                <a:latin typeface="Arial"/>
                <a:ea typeface="Arial"/>
                <a:cs typeface="Arial"/>
                <a:sym typeface="Arial"/>
              </a:rPr>
              <a:t>coches</a:t>
            </a:r>
            <a:r>
              <a:rPr lang="en-US" sz="1500" b="0" i="1" u="none" strike="noStrike" cap="none" dirty="0">
                <a:solidFill>
                  <a:schemeClr val="dk1"/>
                </a:solidFill>
                <a:latin typeface="Arial"/>
                <a:ea typeface="Arial"/>
                <a:cs typeface="Arial"/>
                <a:sym typeface="Arial"/>
              </a:rPr>
              <a:t>.</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5"/>
        <p:cNvGrpSpPr/>
        <p:nvPr/>
      </p:nvGrpSpPr>
      <p:grpSpPr>
        <a:xfrm>
          <a:off x="0" y="0"/>
          <a:ext cx="0" cy="0"/>
          <a:chOff x="0" y="0"/>
          <a:chExt cx="0" cy="0"/>
        </a:xfrm>
      </p:grpSpPr>
      <p:sp>
        <p:nvSpPr>
          <p:cNvPr id="236" name="Google Shape;236;p38"/>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Font typeface="Garamond"/>
              <a:buNone/>
            </a:pPr>
            <a:r>
              <a:rPr lang="en-US" sz="5000" b="0" i="0" u="none" strike="noStrike" cap="none">
                <a:solidFill>
                  <a:schemeClr val="dk2"/>
                </a:solidFill>
                <a:latin typeface="Garamond"/>
                <a:ea typeface="Garamond"/>
                <a:cs typeface="Garamond"/>
                <a:sym typeface="Garamond"/>
              </a:rPr>
              <a:t>Planificación de interfaces gráficas</a:t>
            </a:r>
            <a:endParaRPr/>
          </a:p>
        </p:txBody>
      </p:sp>
      <p:sp>
        <p:nvSpPr>
          <p:cNvPr id="237" name="Google Shape;237;p38"/>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Font typeface="Noto Symbol"/>
              <a:buNone/>
            </a:pPr>
            <a:r>
              <a:rPr lang="en-US" sz="2800" b="0" i="0" u="none" strike="noStrike" cap="none">
                <a:solidFill>
                  <a:schemeClr val="dk1"/>
                </a:solidFill>
                <a:latin typeface="Arial"/>
                <a:ea typeface="Arial"/>
                <a:cs typeface="Arial"/>
                <a:sym typeface="Arial"/>
              </a:rPr>
              <a:t>Componentes de una interfaz web</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1"/>
        <p:cNvGrpSpPr/>
        <p:nvPr/>
      </p:nvGrpSpPr>
      <p:grpSpPr>
        <a:xfrm>
          <a:off x="0" y="0"/>
          <a:ext cx="0" cy="0"/>
          <a:chOff x="0" y="0"/>
          <a:chExt cx="0" cy="0"/>
        </a:xfrm>
      </p:grpSpPr>
      <p:sp>
        <p:nvSpPr>
          <p:cNvPr id="242" name="Google Shape;242;p39"/>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Componentes de una interfaz web</a:t>
            </a:r>
            <a:endParaRPr/>
          </a:p>
        </p:txBody>
      </p:sp>
      <p:sp>
        <p:nvSpPr>
          <p:cNvPr id="243" name="Google Shape;243;p39"/>
          <p:cNvSpPr txBox="1">
            <a:spLocks noGrp="1"/>
          </p:cNvSpPr>
          <p:nvPr>
            <p:ph type="body" idx="4294967295"/>
          </p:nvPr>
        </p:nvSpPr>
        <p:spPr>
          <a:xfrm>
            <a:off x="457200" y="1357312"/>
            <a:ext cx="8229600" cy="46148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Un punto muy importante a la hora de introducir lo que es el diseño de interfaces web es definir cuáles son actualmente sus componentes.</a:t>
            </a:r>
            <a:endParaRPr/>
          </a:p>
          <a:p>
            <a:pPr marL="342900" marR="0" lvl="0" indent="-342900" algn="l" rtl="0">
              <a:lnSpc>
                <a:spcPct val="100000"/>
              </a:lnSpc>
              <a:spcBef>
                <a:spcPts val="42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Se han asentado elementos que han demostrado su utilidad y su comprensión por los usuarios. Algunos ejemplos son: sistemas de navegación, los pies de página o los formularios de entrada de datos, etc., que normalmente encontraremos en todas las páginas web y cuyo diseño y funcionalidad son similares en todas ellas.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7"/>
        <p:cNvGrpSpPr/>
        <p:nvPr/>
      </p:nvGrpSpPr>
      <p:grpSpPr>
        <a:xfrm>
          <a:off x="0" y="0"/>
          <a:ext cx="0" cy="0"/>
          <a:chOff x="0" y="0"/>
          <a:chExt cx="0" cy="0"/>
        </a:xfrm>
      </p:grpSpPr>
      <p:sp>
        <p:nvSpPr>
          <p:cNvPr id="248" name="Google Shape;248;p40"/>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Componentes de una interfaz web</a:t>
            </a:r>
            <a:endParaRPr/>
          </a:p>
        </p:txBody>
      </p:sp>
      <p:pic>
        <p:nvPicPr>
          <p:cNvPr id="249" name="Google Shape;249;p40"/>
          <p:cNvPicPr preferRelativeResize="0">
            <a:picLocks noGrp="1"/>
          </p:cNvPicPr>
          <p:nvPr>
            <p:ph type="body" idx="4294967295"/>
          </p:nvPr>
        </p:nvPicPr>
        <p:blipFill rotWithShape="1">
          <a:blip r:embed="rId3">
            <a:alphaModFix/>
          </a:blip>
          <a:srcRect/>
          <a:stretch/>
        </p:blipFill>
        <p:spPr>
          <a:xfrm>
            <a:off x="2339975" y="1268412"/>
            <a:ext cx="3976687" cy="454818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3"/>
        <p:cNvGrpSpPr/>
        <p:nvPr/>
      </p:nvGrpSpPr>
      <p:grpSpPr>
        <a:xfrm>
          <a:off x="0" y="0"/>
          <a:ext cx="0" cy="0"/>
          <a:chOff x="0" y="0"/>
          <a:chExt cx="0" cy="0"/>
        </a:xfrm>
      </p:grpSpPr>
      <p:sp>
        <p:nvSpPr>
          <p:cNvPr id="254" name="Google Shape;254;p41"/>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Componentes de una interfaz web</a:t>
            </a:r>
            <a:br>
              <a:rPr lang="en-US" sz="4200" b="1" i="0" u="none" strike="noStrike" cap="none">
                <a:solidFill>
                  <a:schemeClr val="dk2"/>
                </a:solidFill>
                <a:latin typeface="Garamond"/>
                <a:ea typeface="Garamond"/>
                <a:cs typeface="Garamond"/>
                <a:sym typeface="Garamond"/>
              </a:rPr>
            </a:br>
            <a:r>
              <a:rPr lang="en-US" sz="4200" b="1" i="0" u="none" strike="noStrike" cap="none">
                <a:solidFill>
                  <a:schemeClr val="dk2"/>
                </a:solidFill>
                <a:latin typeface="Garamond"/>
                <a:ea typeface="Garamond"/>
                <a:cs typeface="Garamond"/>
                <a:sym typeface="Garamond"/>
              </a:rPr>
              <a:t>Cabecera</a:t>
            </a:r>
            <a:endParaRPr/>
          </a:p>
        </p:txBody>
      </p:sp>
      <p:sp>
        <p:nvSpPr>
          <p:cNvPr id="255" name="Google Shape;255;p41"/>
          <p:cNvSpPr txBox="1">
            <a:spLocks noGrp="1"/>
          </p:cNvSpPr>
          <p:nvPr>
            <p:ph type="body" idx="4294967295"/>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Se entiende por </a:t>
            </a:r>
            <a:r>
              <a:rPr lang="en-US" sz="2100" b="0" i="1" u="none" strike="noStrike" cap="none">
                <a:solidFill>
                  <a:schemeClr val="dk1"/>
                </a:solidFill>
                <a:latin typeface="Arial"/>
                <a:ea typeface="Arial"/>
                <a:cs typeface="Arial"/>
                <a:sym typeface="Arial"/>
              </a:rPr>
              <a:t>cabecera una zona de la interfaz web situada en la parte superior de la misma (de ahí su nombre), </a:t>
            </a:r>
            <a:r>
              <a:rPr lang="en-US" sz="2100" b="0" i="0" u="none" strike="noStrike" cap="none">
                <a:solidFill>
                  <a:schemeClr val="dk1"/>
                </a:solidFill>
                <a:latin typeface="Arial"/>
                <a:ea typeface="Arial"/>
                <a:cs typeface="Arial"/>
                <a:sym typeface="Arial"/>
              </a:rPr>
              <a:t>de anchura generalmente igual a la de la página y altura variable, en la que se ubica generalmente el logotipo del sitio web o de la empresa propietaria, acompañado generalmente de un texto identificador de la misma y de otros elementos de diseño, como fotografías (simples o formando un montaje), formularios de </a:t>
            </a:r>
            <a:r>
              <a:rPr lang="en-US" sz="2100" b="0" i="1" u="none" strike="noStrike" cap="none">
                <a:solidFill>
                  <a:schemeClr val="dk1"/>
                </a:solidFill>
                <a:latin typeface="Arial"/>
                <a:ea typeface="Arial"/>
                <a:cs typeface="Arial"/>
                <a:sym typeface="Arial"/>
              </a:rPr>
              <a:t>login, etc.</a:t>
            </a:r>
            <a:endParaRPr/>
          </a:p>
          <a:p>
            <a:pPr marL="0" marR="0" lvl="0" indent="0" algn="l" rtl="0">
              <a:lnSpc>
                <a:spcPct val="100000"/>
              </a:lnSpc>
              <a:spcBef>
                <a:spcPts val="0"/>
              </a:spcBef>
              <a:spcAft>
                <a:spcPts val="0"/>
              </a:spcAft>
              <a:buNone/>
            </a:pPr>
            <a:endParaRPr sz="2100" b="0" i="1" u="none" strike="noStrike" cap="none">
              <a:solidFill>
                <a:schemeClr val="dk1"/>
              </a:solidFill>
              <a:latin typeface="Arial"/>
              <a:ea typeface="Arial"/>
              <a:cs typeface="Arial"/>
              <a:sym typeface="Arial"/>
            </a:endParaRPr>
          </a:p>
        </p:txBody>
      </p:sp>
      <p:pic>
        <p:nvPicPr>
          <p:cNvPr id="256" name="Google Shape;256;p41"/>
          <p:cNvPicPr preferRelativeResize="0"/>
          <p:nvPr/>
        </p:nvPicPr>
        <p:blipFill rotWithShape="1">
          <a:blip r:embed="rId3">
            <a:alphaModFix/>
          </a:blip>
          <a:srcRect/>
          <a:stretch/>
        </p:blipFill>
        <p:spPr>
          <a:xfrm>
            <a:off x="755650" y="4581525"/>
            <a:ext cx="7500937" cy="9810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0"/>
        <p:cNvGrpSpPr/>
        <p:nvPr/>
      </p:nvGrpSpPr>
      <p:grpSpPr>
        <a:xfrm>
          <a:off x="0" y="0"/>
          <a:ext cx="0" cy="0"/>
          <a:chOff x="0" y="0"/>
          <a:chExt cx="0" cy="0"/>
        </a:xfrm>
      </p:grpSpPr>
      <p:sp>
        <p:nvSpPr>
          <p:cNvPr id="261" name="Google Shape;261;p42"/>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Componentes de una interfaz web</a:t>
            </a:r>
            <a:br>
              <a:rPr lang="en-US" sz="4200" b="1" i="0" u="none" strike="noStrike" cap="none">
                <a:solidFill>
                  <a:schemeClr val="dk2"/>
                </a:solidFill>
                <a:latin typeface="Garamond"/>
                <a:ea typeface="Garamond"/>
                <a:cs typeface="Garamond"/>
                <a:sym typeface="Garamond"/>
              </a:rPr>
            </a:br>
            <a:r>
              <a:rPr lang="en-US" sz="4200" b="1" i="0" u="none" strike="noStrike" cap="none">
                <a:solidFill>
                  <a:schemeClr val="dk2"/>
                </a:solidFill>
                <a:latin typeface="Garamond"/>
                <a:ea typeface="Garamond"/>
                <a:cs typeface="Garamond"/>
                <a:sym typeface="Garamond"/>
              </a:rPr>
              <a:t>Cabecera</a:t>
            </a:r>
            <a:endParaRPr/>
          </a:p>
        </p:txBody>
      </p:sp>
      <p:sp>
        <p:nvSpPr>
          <p:cNvPr id="262" name="Google Shape;262;p42"/>
          <p:cNvSpPr txBox="1">
            <a:spLocks noGrp="1"/>
          </p:cNvSpPr>
          <p:nvPr>
            <p:ph type="body" idx="4294967295"/>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El objetivo principal de la cabecera está muy relacionado con el de las cabeceras en las portadas de la prensa escrita, por ejemplo, diarios:</a:t>
            </a:r>
            <a:endParaRPr/>
          </a:p>
          <a:p>
            <a:pPr marL="669925" marR="0" lvl="1" indent="-327025" algn="l" rtl="0">
              <a:lnSpc>
                <a:spcPct val="100000"/>
              </a:lnSpc>
              <a:spcBef>
                <a:spcPts val="420"/>
              </a:spcBef>
              <a:spcAft>
                <a:spcPts val="0"/>
              </a:spcAft>
              <a:buClr>
                <a:schemeClr val="accent2"/>
              </a:buClr>
              <a:buSzPts val="1260"/>
              <a:buFont typeface="Noto Symbol"/>
              <a:buChar char="❑"/>
            </a:pPr>
            <a:r>
              <a:rPr lang="en-US" sz="2100" b="0" i="0" u="sng" strike="noStrike" cap="none">
                <a:solidFill>
                  <a:schemeClr val="dk1"/>
                </a:solidFill>
                <a:latin typeface="Arial"/>
                <a:ea typeface="Arial"/>
                <a:cs typeface="Arial"/>
                <a:sym typeface="Arial"/>
              </a:rPr>
              <a:t>Identificar</a:t>
            </a:r>
            <a:r>
              <a:rPr lang="en-US" sz="2100" b="0" i="0" u="none" strike="noStrike" cap="none">
                <a:solidFill>
                  <a:schemeClr val="dk1"/>
                </a:solidFill>
                <a:latin typeface="Arial"/>
                <a:ea typeface="Arial"/>
                <a:cs typeface="Arial"/>
                <a:sym typeface="Arial"/>
              </a:rPr>
              <a:t> el sitio web con la empresa a la que representa mediante el logotipo y el nombre del mismo, de la empresa propietaria o de la marca que representa.</a:t>
            </a:r>
            <a:endParaRPr/>
          </a:p>
          <a:p>
            <a:pPr marL="669925" marR="0" lvl="1" indent="-327025" algn="l" rtl="0">
              <a:lnSpc>
                <a:spcPct val="100000"/>
              </a:lnSpc>
              <a:spcBef>
                <a:spcPts val="420"/>
              </a:spcBef>
              <a:spcAft>
                <a:spcPts val="0"/>
              </a:spcAft>
              <a:buClr>
                <a:schemeClr val="accent2"/>
              </a:buClr>
              <a:buSzPts val="1260"/>
              <a:buFont typeface="Noto Symbol"/>
              <a:buChar char="❑"/>
            </a:pPr>
            <a:r>
              <a:rPr lang="en-US" sz="2100" b="0" i="0" u="none" strike="noStrike" cap="none">
                <a:solidFill>
                  <a:schemeClr val="dk1"/>
                </a:solidFill>
                <a:latin typeface="Arial"/>
                <a:ea typeface="Arial"/>
                <a:cs typeface="Arial"/>
                <a:sym typeface="Arial"/>
              </a:rPr>
              <a:t>Identificar y </a:t>
            </a:r>
            <a:r>
              <a:rPr lang="en-US" sz="2100" b="0" i="0" u="sng" strike="noStrike" cap="none">
                <a:solidFill>
                  <a:schemeClr val="dk1"/>
                </a:solidFill>
                <a:latin typeface="Arial"/>
                <a:ea typeface="Arial"/>
                <a:cs typeface="Arial"/>
                <a:sym typeface="Arial"/>
              </a:rPr>
              <a:t>homogeneizar</a:t>
            </a:r>
            <a:r>
              <a:rPr lang="en-US" sz="2100" b="0" i="0" u="none" strike="noStrike" cap="none">
                <a:solidFill>
                  <a:schemeClr val="dk1"/>
                </a:solidFill>
                <a:latin typeface="Arial"/>
                <a:ea typeface="Arial"/>
                <a:cs typeface="Arial"/>
                <a:sym typeface="Arial"/>
              </a:rPr>
              <a:t> todas las páginas pertenecientes al sitio web, ya que la cabecera suele ser común en todas ellas, creando con ello un elemento de referencia común.</a:t>
            </a:r>
            <a:endParaRPr/>
          </a:p>
          <a:p>
            <a:pPr marL="669925" marR="0" lvl="1" indent="-327025" algn="l" rtl="0">
              <a:lnSpc>
                <a:spcPct val="100000"/>
              </a:lnSpc>
              <a:spcBef>
                <a:spcPts val="420"/>
              </a:spcBef>
              <a:spcAft>
                <a:spcPts val="0"/>
              </a:spcAft>
              <a:buClr>
                <a:schemeClr val="accent2"/>
              </a:buClr>
              <a:buSzPts val="1260"/>
              <a:buFont typeface="Noto Symbol"/>
              <a:buChar char="❑"/>
            </a:pPr>
            <a:r>
              <a:rPr lang="en-US" sz="2100" b="0" i="0" u="none" strike="noStrike" cap="none">
                <a:solidFill>
                  <a:schemeClr val="dk1"/>
                </a:solidFill>
                <a:latin typeface="Arial"/>
                <a:ea typeface="Arial"/>
                <a:cs typeface="Arial"/>
                <a:sym typeface="Arial"/>
              </a:rPr>
              <a:t>Crear una separación </a:t>
            </a:r>
            <a:r>
              <a:rPr lang="en-US" sz="2100" b="0" i="0" u="sng" strike="noStrike" cap="none">
                <a:solidFill>
                  <a:schemeClr val="dk1"/>
                </a:solidFill>
                <a:latin typeface="Arial"/>
                <a:ea typeface="Arial"/>
                <a:cs typeface="Arial"/>
                <a:sym typeface="Arial"/>
              </a:rPr>
              <a:t>visual</a:t>
            </a:r>
            <a:r>
              <a:rPr lang="en-US" sz="2100" b="0" i="0" u="none" strike="noStrike" cap="none">
                <a:solidFill>
                  <a:schemeClr val="dk1"/>
                </a:solidFill>
                <a:latin typeface="Arial"/>
                <a:ea typeface="Arial"/>
                <a:cs typeface="Arial"/>
                <a:sym typeface="Arial"/>
              </a:rPr>
              <a:t> entre el borde superior de la interfaz y el contenido central de la misma, haciendo más cómoda su visualización y lectura.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s-ES" sz="4200" b="0" i="0" u="none" strike="noStrike" cap="none" dirty="0">
                <a:solidFill>
                  <a:schemeClr val="dk2"/>
                </a:solidFill>
                <a:latin typeface="Garamond"/>
                <a:ea typeface="Garamond"/>
                <a:cs typeface="Garamond"/>
                <a:sym typeface="Garamond"/>
              </a:rPr>
              <a:t>Introducción</a:t>
            </a:r>
            <a:endParaRPr lang="es-ES" dirty="0"/>
          </a:p>
        </p:txBody>
      </p:sp>
      <p:sp>
        <p:nvSpPr>
          <p:cNvPr id="48" name="Google Shape;48;p7"/>
          <p:cNvSpPr txBox="1">
            <a:spLocks noGrp="1"/>
          </p:cNvSpPr>
          <p:nvPr>
            <p:ph type="body" idx="4294967295"/>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marR="0" lvl="0" indent="-379730" algn="l" rtl="0">
              <a:lnSpc>
                <a:spcPct val="80000"/>
              </a:lnSpc>
              <a:spcBef>
                <a:spcPts val="0"/>
              </a:spcBef>
              <a:spcAft>
                <a:spcPts val="0"/>
              </a:spcAft>
              <a:buClr>
                <a:schemeClr val="accent1"/>
              </a:buClr>
              <a:buSzPts val="2400"/>
              <a:buFont typeface="Noto Symbol"/>
              <a:buChar char="■"/>
            </a:pPr>
            <a:r>
              <a:rPr lang="en-US" sz="2400" b="0" i="0" u="none" strike="noStrike" cap="none" dirty="0">
                <a:solidFill>
                  <a:schemeClr val="dk1"/>
                </a:solidFill>
                <a:latin typeface="Arial"/>
                <a:ea typeface="Arial"/>
                <a:cs typeface="Arial"/>
                <a:sym typeface="Arial"/>
              </a:rPr>
              <a:t>Desde </a:t>
            </a:r>
            <a:r>
              <a:rPr lang="en-US" sz="2400" b="0" i="0" u="none" strike="noStrike" cap="none" dirty="0" err="1">
                <a:solidFill>
                  <a:schemeClr val="dk1"/>
                </a:solidFill>
                <a:latin typeface="Arial"/>
                <a:ea typeface="Arial"/>
                <a:cs typeface="Arial"/>
                <a:sym typeface="Arial"/>
              </a:rPr>
              <a:t>el</a:t>
            </a:r>
            <a:r>
              <a:rPr lang="en-US" sz="2400" b="0" i="0" u="none" strike="noStrike" cap="none" dirty="0">
                <a:solidFill>
                  <a:schemeClr val="dk1"/>
                </a:solidFill>
                <a:latin typeface="Arial"/>
                <a:ea typeface="Arial"/>
                <a:cs typeface="Arial"/>
                <a:sym typeface="Arial"/>
              </a:rPr>
              <a:t> punto de vista del </a:t>
            </a:r>
            <a:r>
              <a:rPr lang="en-US" sz="2400" b="0" i="0" u="none" strike="noStrike" cap="none" dirty="0" err="1">
                <a:solidFill>
                  <a:schemeClr val="dk1"/>
                </a:solidFill>
                <a:latin typeface="Arial"/>
                <a:ea typeface="Arial"/>
                <a:cs typeface="Arial"/>
                <a:sym typeface="Arial"/>
              </a:rPr>
              <a:t>diseño</a:t>
            </a:r>
            <a:r>
              <a:rPr lang="en-US" sz="2400" b="0" i="0" u="none" strike="noStrike" cap="none" dirty="0">
                <a:solidFill>
                  <a:schemeClr val="dk1"/>
                </a:solidFill>
                <a:latin typeface="Arial"/>
                <a:ea typeface="Arial"/>
                <a:cs typeface="Arial"/>
                <a:sym typeface="Arial"/>
              </a:rPr>
              <a:t>, que es </a:t>
            </a:r>
            <a:r>
              <a:rPr lang="en-US" sz="2400" b="0" i="0" u="none" strike="noStrike" cap="none" dirty="0" err="1">
                <a:solidFill>
                  <a:schemeClr val="dk1"/>
                </a:solidFill>
                <a:latin typeface="Arial"/>
                <a:ea typeface="Arial"/>
                <a:cs typeface="Arial"/>
                <a:sym typeface="Arial"/>
              </a:rPr>
              <a:t>el</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objetivo</a:t>
            </a:r>
            <a:r>
              <a:rPr lang="en-US" sz="2400" b="0" i="0" u="none" strike="noStrike" cap="none" dirty="0">
                <a:solidFill>
                  <a:schemeClr val="dk1"/>
                </a:solidFill>
                <a:latin typeface="Arial"/>
                <a:ea typeface="Arial"/>
                <a:cs typeface="Arial"/>
                <a:sym typeface="Arial"/>
              </a:rPr>
              <a:t> de </a:t>
            </a:r>
            <a:r>
              <a:rPr lang="en-US" sz="2400" b="0" i="0" u="none" strike="noStrike" cap="none" dirty="0" err="1">
                <a:solidFill>
                  <a:schemeClr val="dk1"/>
                </a:solidFill>
                <a:latin typeface="Arial"/>
                <a:ea typeface="Arial"/>
                <a:cs typeface="Arial"/>
                <a:sym typeface="Arial"/>
              </a:rPr>
              <a:t>este</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módulo</a:t>
            </a:r>
            <a:r>
              <a:rPr lang="en-US" sz="2400" b="0" i="0" u="none" strike="noStrike" cap="none" dirty="0">
                <a:solidFill>
                  <a:schemeClr val="dk1"/>
                </a:solidFill>
                <a:latin typeface="Arial"/>
                <a:ea typeface="Arial"/>
                <a:cs typeface="Arial"/>
                <a:sym typeface="Arial"/>
              </a:rPr>
              <a:t>, una </a:t>
            </a:r>
            <a:r>
              <a:rPr lang="en-US" sz="2400" b="0" i="0" u="none" strike="noStrike" cap="none" dirty="0" err="1">
                <a:solidFill>
                  <a:schemeClr val="dk1"/>
                </a:solidFill>
                <a:latin typeface="Arial"/>
                <a:ea typeface="Arial"/>
                <a:cs typeface="Arial"/>
                <a:sym typeface="Arial"/>
              </a:rPr>
              <a:t>máxima</a:t>
            </a:r>
            <a:r>
              <a:rPr lang="en-US" sz="2400" b="0" i="0" u="none" strike="noStrike" cap="none" dirty="0">
                <a:solidFill>
                  <a:schemeClr val="dk1"/>
                </a:solidFill>
                <a:latin typeface="Arial"/>
                <a:ea typeface="Arial"/>
                <a:cs typeface="Arial"/>
                <a:sym typeface="Arial"/>
              </a:rPr>
              <a:t> es que </a:t>
            </a:r>
            <a:r>
              <a:rPr lang="en-US" sz="2400" b="0" i="0" u="none" strike="noStrike" cap="none" dirty="0" err="1">
                <a:solidFill>
                  <a:schemeClr val="dk1"/>
                </a:solidFill>
                <a:latin typeface="Arial"/>
                <a:ea typeface="Arial"/>
                <a:cs typeface="Arial"/>
                <a:sym typeface="Arial"/>
              </a:rPr>
              <a:t>todas</a:t>
            </a:r>
            <a:r>
              <a:rPr lang="en-US" sz="2400" b="0" i="0" u="none" strike="noStrike" cap="none" dirty="0">
                <a:solidFill>
                  <a:schemeClr val="dk1"/>
                </a:solidFill>
                <a:latin typeface="Arial"/>
                <a:ea typeface="Arial"/>
                <a:cs typeface="Arial"/>
                <a:sym typeface="Arial"/>
              </a:rPr>
              <a:t> las </a:t>
            </a:r>
            <a:r>
              <a:rPr lang="en-US" sz="2400" b="0" i="0" u="none" strike="noStrike" cap="none" dirty="0" err="1">
                <a:solidFill>
                  <a:schemeClr val="dk1"/>
                </a:solidFill>
                <a:latin typeface="Arial"/>
                <a:ea typeface="Arial"/>
                <a:cs typeface="Arial"/>
                <a:sym typeface="Arial"/>
              </a:rPr>
              <a:t>páginas</a:t>
            </a:r>
            <a:r>
              <a:rPr lang="en-US" sz="2400" b="0" i="0" u="none" strike="noStrike" cap="none" dirty="0">
                <a:solidFill>
                  <a:schemeClr val="dk1"/>
                </a:solidFill>
                <a:latin typeface="Arial"/>
                <a:ea typeface="Arial"/>
                <a:cs typeface="Arial"/>
                <a:sym typeface="Arial"/>
              </a:rPr>
              <a:t> que </a:t>
            </a:r>
            <a:r>
              <a:rPr lang="en-US" sz="2400" b="0" i="0" u="none" strike="noStrike" cap="none" dirty="0" err="1">
                <a:solidFill>
                  <a:schemeClr val="dk1"/>
                </a:solidFill>
                <a:latin typeface="Arial"/>
                <a:ea typeface="Arial"/>
                <a:cs typeface="Arial"/>
                <a:sym typeface="Arial"/>
              </a:rPr>
              <a:t>componen</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el</a:t>
            </a:r>
            <a:r>
              <a:rPr lang="en-US" sz="2400" b="0" i="0" u="none" strike="noStrike" cap="none" dirty="0">
                <a:solidFill>
                  <a:schemeClr val="dk1"/>
                </a:solidFill>
                <a:latin typeface="Arial"/>
                <a:ea typeface="Arial"/>
                <a:cs typeface="Arial"/>
                <a:sym typeface="Arial"/>
              </a:rPr>
              <a:t> sitio web </a:t>
            </a:r>
            <a:r>
              <a:rPr lang="en-US" sz="2400" b="0" i="0" u="none" strike="noStrike" cap="none" dirty="0" err="1">
                <a:solidFill>
                  <a:schemeClr val="dk1"/>
                </a:solidFill>
                <a:latin typeface="Arial"/>
                <a:ea typeface="Arial"/>
                <a:cs typeface="Arial"/>
                <a:sym typeface="Arial"/>
              </a:rPr>
              <a:t>cumplan</a:t>
            </a:r>
            <a:r>
              <a:rPr lang="en-US" sz="2400" b="0" i="0" u="none" strike="noStrike" cap="none" dirty="0">
                <a:solidFill>
                  <a:schemeClr val="dk1"/>
                </a:solidFill>
                <a:latin typeface="Arial"/>
                <a:ea typeface="Arial"/>
                <a:cs typeface="Arial"/>
                <a:sym typeface="Arial"/>
              </a:rPr>
              <a:t> </a:t>
            </a:r>
            <a:r>
              <a:rPr lang="en-US" sz="2400" b="0" i="1" u="none" strike="noStrike" cap="none" dirty="0" err="1">
                <a:solidFill>
                  <a:schemeClr val="dk1"/>
                </a:solidFill>
                <a:latin typeface="Arial"/>
                <a:ea typeface="Arial"/>
                <a:cs typeface="Arial"/>
                <a:sym typeface="Arial"/>
              </a:rPr>
              <a:t>criterios</a:t>
            </a:r>
            <a:r>
              <a:rPr lang="en-US" sz="2400" b="0" i="1" u="none" strike="noStrike" cap="none" dirty="0">
                <a:solidFill>
                  <a:schemeClr val="dk1"/>
                </a:solidFill>
                <a:latin typeface="Arial"/>
                <a:ea typeface="Arial"/>
                <a:cs typeface="Arial"/>
                <a:sym typeface="Arial"/>
              </a:rPr>
              <a:t> de:</a:t>
            </a:r>
            <a:endParaRPr sz="2400" b="0" i="1" u="none" strike="noStrike" cap="none" dirty="0">
              <a:solidFill>
                <a:schemeClr val="dk1"/>
              </a:solidFill>
              <a:latin typeface="Arial"/>
              <a:ea typeface="Arial"/>
              <a:cs typeface="Arial"/>
              <a:sym typeface="Arial"/>
            </a:endParaRPr>
          </a:p>
          <a:p>
            <a:pPr marL="0" marR="0" lvl="0" indent="0" algn="l" rtl="0">
              <a:lnSpc>
                <a:spcPct val="80000"/>
              </a:lnSpc>
              <a:spcBef>
                <a:spcPts val="0"/>
              </a:spcBef>
              <a:spcAft>
                <a:spcPts val="0"/>
              </a:spcAft>
              <a:buNone/>
            </a:pPr>
            <a:endParaRPr sz="1800" i="1" dirty="0">
              <a:solidFill>
                <a:schemeClr val="dk1"/>
              </a:solidFill>
            </a:endParaRPr>
          </a:p>
          <a:p>
            <a:pPr marL="1022350" marR="0" lvl="2" indent="-427672" algn="l" rtl="0">
              <a:lnSpc>
                <a:spcPct val="80000"/>
              </a:lnSpc>
              <a:spcBef>
                <a:spcPts val="420"/>
              </a:spcBef>
              <a:spcAft>
                <a:spcPts val="0"/>
              </a:spcAft>
              <a:buClr>
                <a:schemeClr val="accent1"/>
              </a:buClr>
              <a:buSzPts val="2400"/>
              <a:buFont typeface="Wingdings" panose="05000000000000000000" pitchFamily="2" charset="2"/>
              <a:buChar char="q"/>
            </a:pPr>
            <a:r>
              <a:rPr lang="en-US" sz="2400" b="0" i="1" u="none" strike="noStrike" cap="none" dirty="0" err="1">
                <a:solidFill>
                  <a:schemeClr val="dk1"/>
                </a:solidFill>
                <a:latin typeface="Arial"/>
                <a:ea typeface="Arial"/>
                <a:cs typeface="Arial"/>
                <a:sym typeface="Arial"/>
              </a:rPr>
              <a:t>Homogeneidad</a:t>
            </a:r>
            <a:r>
              <a:rPr lang="en-US" sz="2400" b="0" i="1" u="none" strike="noStrike" cap="none" dirty="0">
                <a:solidFill>
                  <a:schemeClr val="dk1"/>
                </a:solidFill>
                <a:latin typeface="Arial"/>
                <a:ea typeface="Arial"/>
                <a:cs typeface="Arial"/>
                <a:sym typeface="Arial"/>
              </a:rPr>
              <a:t>. </a:t>
            </a:r>
            <a:endParaRPr sz="2400" dirty="0"/>
          </a:p>
          <a:p>
            <a:pPr marL="1022350" marR="0" lvl="2" indent="-427672" algn="l" rtl="0">
              <a:lnSpc>
                <a:spcPct val="80000"/>
              </a:lnSpc>
              <a:spcBef>
                <a:spcPts val="420"/>
              </a:spcBef>
              <a:spcAft>
                <a:spcPts val="0"/>
              </a:spcAft>
              <a:buClr>
                <a:schemeClr val="accent1"/>
              </a:buClr>
              <a:buSzPts val="2400"/>
              <a:buFont typeface="Wingdings" panose="05000000000000000000" pitchFamily="2" charset="2"/>
              <a:buChar char="q"/>
            </a:pPr>
            <a:r>
              <a:rPr lang="en-US" sz="2400" b="0" i="1" u="none" strike="noStrike" cap="none" dirty="0" err="1">
                <a:solidFill>
                  <a:schemeClr val="dk1"/>
                </a:solidFill>
                <a:latin typeface="Arial"/>
                <a:ea typeface="Arial"/>
                <a:cs typeface="Arial"/>
                <a:sym typeface="Arial"/>
              </a:rPr>
              <a:t>Consistencia</a:t>
            </a:r>
            <a:r>
              <a:rPr lang="en-US" sz="2400" b="0" i="1" u="none" strike="noStrike" cap="none" dirty="0">
                <a:solidFill>
                  <a:schemeClr val="dk1"/>
                </a:solidFill>
                <a:latin typeface="Arial"/>
                <a:ea typeface="Arial"/>
                <a:cs typeface="Arial"/>
                <a:sym typeface="Arial"/>
              </a:rPr>
              <a:t>.</a:t>
            </a:r>
            <a:endParaRPr sz="2400" b="0" i="1" u="none" strike="noStrike" cap="none" dirty="0">
              <a:solidFill>
                <a:schemeClr val="dk1"/>
              </a:solidFill>
              <a:latin typeface="Arial"/>
              <a:ea typeface="Arial"/>
              <a:cs typeface="Arial"/>
              <a:sym typeface="Arial"/>
            </a:endParaRPr>
          </a:p>
          <a:p>
            <a:pPr marL="0" marR="0" lvl="0" indent="0" algn="l" rtl="0">
              <a:lnSpc>
                <a:spcPct val="80000"/>
              </a:lnSpc>
              <a:spcBef>
                <a:spcPts val="420"/>
              </a:spcBef>
              <a:spcAft>
                <a:spcPts val="0"/>
              </a:spcAft>
              <a:buNone/>
            </a:pPr>
            <a:endParaRPr sz="1800" i="1" dirty="0">
              <a:solidFill>
                <a:schemeClr val="dk1"/>
              </a:solidFill>
            </a:endParaRPr>
          </a:p>
          <a:p>
            <a:pPr marL="342900" marR="0" lvl="0" indent="-379730" algn="l" rtl="0">
              <a:lnSpc>
                <a:spcPct val="80000"/>
              </a:lnSpc>
              <a:spcBef>
                <a:spcPts val="560"/>
              </a:spcBef>
              <a:spcAft>
                <a:spcPts val="0"/>
              </a:spcAft>
              <a:buClr>
                <a:schemeClr val="accent1"/>
              </a:buClr>
              <a:buSzPts val="2400"/>
              <a:buFont typeface="Noto Symbol"/>
              <a:buChar char="■"/>
            </a:pPr>
            <a:r>
              <a:rPr lang="en-US" sz="2400" b="0" i="0" u="none" strike="noStrike" cap="none" dirty="0">
                <a:solidFill>
                  <a:schemeClr val="dk1"/>
                </a:solidFill>
                <a:latin typeface="Arial"/>
                <a:ea typeface="Arial"/>
                <a:cs typeface="Arial"/>
                <a:sym typeface="Arial"/>
              </a:rPr>
              <a:t>Es </a:t>
            </a:r>
            <a:r>
              <a:rPr lang="es-ES" sz="2400" b="0" i="0" u="none" strike="noStrike" cap="none" dirty="0">
                <a:solidFill>
                  <a:schemeClr val="dk1"/>
                </a:solidFill>
                <a:latin typeface="Arial"/>
                <a:ea typeface="Arial"/>
                <a:cs typeface="Arial"/>
                <a:sym typeface="Arial"/>
              </a:rPr>
              <a:t>importante</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destacar</a:t>
            </a:r>
            <a:r>
              <a:rPr lang="en-US" sz="2400" b="0" i="0" u="none" strike="noStrike" cap="none" dirty="0">
                <a:solidFill>
                  <a:schemeClr val="dk1"/>
                </a:solidFill>
                <a:latin typeface="Arial"/>
                <a:ea typeface="Arial"/>
                <a:cs typeface="Arial"/>
                <a:sym typeface="Arial"/>
              </a:rPr>
              <a:t> que </a:t>
            </a:r>
            <a:r>
              <a:rPr lang="en-US" sz="2400" b="0" i="0" u="none" strike="noStrike" cap="none" dirty="0" err="1">
                <a:solidFill>
                  <a:schemeClr val="dk1"/>
                </a:solidFill>
                <a:latin typeface="Arial"/>
                <a:ea typeface="Arial"/>
                <a:cs typeface="Arial"/>
                <a:sym typeface="Arial"/>
              </a:rPr>
              <a:t>cuando</a:t>
            </a:r>
            <a:r>
              <a:rPr lang="en-US" sz="2400" b="0" i="0" u="none" strike="noStrike" cap="none" dirty="0">
                <a:solidFill>
                  <a:schemeClr val="dk1"/>
                </a:solidFill>
                <a:latin typeface="Arial"/>
                <a:ea typeface="Arial"/>
                <a:cs typeface="Arial"/>
                <a:sym typeface="Arial"/>
              </a:rPr>
              <a:t> una persona, </a:t>
            </a:r>
            <a:r>
              <a:rPr lang="en-US" sz="2400" b="0" i="0" u="none" strike="noStrike" cap="none" dirty="0" err="1">
                <a:solidFill>
                  <a:schemeClr val="dk1"/>
                </a:solidFill>
                <a:latin typeface="Arial"/>
                <a:ea typeface="Arial"/>
                <a:cs typeface="Arial"/>
                <a:sym typeface="Arial"/>
              </a:rPr>
              <a:t>empresa</a:t>
            </a:r>
            <a:r>
              <a:rPr lang="en-US" sz="2400" b="0" i="0" u="none" strike="noStrike" cap="none" dirty="0">
                <a:solidFill>
                  <a:schemeClr val="dk1"/>
                </a:solidFill>
                <a:latin typeface="Arial"/>
                <a:ea typeface="Arial"/>
                <a:cs typeface="Arial"/>
                <a:sym typeface="Arial"/>
              </a:rPr>
              <a:t> o </a:t>
            </a:r>
            <a:r>
              <a:rPr lang="en-US" sz="2400" b="0" i="0" u="none" strike="noStrike" cap="none" dirty="0" err="1">
                <a:solidFill>
                  <a:schemeClr val="dk1"/>
                </a:solidFill>
                <a:latin typeface="Arial"/>
                <a:ea typeface="Arial"/>
                <a:cs typeface="Arial"/>
                <a:sym typeface="Arial"/>
              </a:rPr>
              <a:t>institución</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crea</a:t>
            </a:r>
            <a:r>
              <a:rPr lang="en-US" sz="2400" b="0" i="0" u="none" strike="noStrike" cap="none" dirty="0">
                <a:solidFill>
                  <a:schemeClr val="dk1"/>
                </a:solidFill>
                <a:latin typeface="Arial"/>
                <a:ea typeface="Arial"/>
                <a:cs typeface="Arial"/>
                <a:sym typeface="Arial"/>
              </a:rPr>
              <a:t> un sitio web es </a:t>
            </a:r>
            <a:r>
              <a:rPr lang="en-US" sz="2400" b="0" i="0" u="none" strike="noStrike" cap="none" dirty="0" err="1">
                <a:solidFill>
                  <a:schemeClr val="dk1"/>
                </a:solidFill>
                <a:latin typeface="Arial"/>
                <a:ea typeface="Arial"/>
                <a:cs typeface="Arial"/>
                <a:sym typeface="Arial"/>
              </a:rPr>
              <a:t>porque</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está</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interesado</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en</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comunicar</a:t>
            </a:r>
            <a:r>
              <a:rPr lang="en-US" sz="2400" b="0" i="0" u="none" strike="noStrike" cap="none" dirty="0">
                <a:solidFill>
                  <a:schemeClr val="dk1"/>
                </a:solidFill>
                <a:latin typeface="Arial"/>
                <a:ea typeface="Arial"/>
                <a:cs typeface="Arial"/>
                <a:sym typeface="Arial"/>
              </a:rPr>
              <a:t> algo a los </a:t>
            </a:r>
            <a:r>
              <a:rPr lang="en-US" sz="2400" b="0" i="0" u="none" strike="noStrike" cap="none" dirty="0" err="1">
                <a:solidFill>
                  <a:schemeClr val="dk1"/>
                </a:solidFill>
                <a:latin typeface="Arial"/>
                <a:ea typeface="Arial"/>
                <a:cs typeface="Arial"/>
                <a:sym typeface="Arial"/>
              </a:rPr>
              <a:t>demás</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ya</a:t>
            </a:r>
            <a:r>
              <a:rPr lang="en-US" sz="2400" b="0" i="0" u="none" strike="noStrike" cap="none" dirty="0">
                <a:solidFill>
                  <a:schemeClr val="dk1"/>
                </a:solidFill>
                <a:latin typeface="Arial"/>
                <a:ea typeface="Arial"/>
                <a:cs typeface="Arial"/>
                <a:sym typeface="Arial"/>
              </a:rPr>
              <a:t> sea con fines </a:t>
            </a:r>
            <a:r>
              <a:rPr lang="en-US" sz="2400" b="0" i="0" u="none" strike="noStrike" cap="none" dirty="0" err="1">
                <a:solidFill>
                  <a:schemeClr val="dk1"/>
                </a:solidFill>
                <a:latin typeface="Arial"/>
                <a:ea typeface="Arial"/>
                <a:cs typeface="Arial"/>
                <a:sym typeface="Arial"/>
              </a:rPr>
              <a:t>comerciales</a:t>
            </a:r>
            <a:r>
              <a:rPr lang="en-US" sz="2400" b="0" i="0" u="none" strike="noStrike" cap="none" dirty="0">
                <a:solidFill>
                  <a:schemeClr val="dk1"/>
                </a:solidFill>
                <a:latin typeface="Arial"/>
                <a:ea typeface="Arial"/>
                <a:cs typeface="Arial"/>
                <a:sym typeface="Arial"/>
              </a:rPr>
              <a:t> o </a:t>
            </a:r>
            <a:r>
              <a:rPr lang="en-US" sz="2400" b="0" i="0" u="none" strike="noStrike" cap="none" dirty="0" err="1">
                <a:solidFill>
                  <a:schemeClr val="dk1"/>
                </a:solidFill>
                <a:latin typeface="Arial"/>
                <a:ea typeface="Arial"/>
                <a:cs typeface="Arial"/>
                <a:sym typeface="Arial"/>
              </a:rPr>
              <a:t>simplemente</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informativos</a:t>
            </a:r>
            <a:r>
              <a:rPr lang="en-US" sz="2400" b="0" i="0" u="none" strike="noStrike" cap="none" dirty="0">
                <a:solidFill>
                  <a:schemeClr val="dk1"/>
                </a:solidFill>
                <a:latin typeface="Arial"/>
                <a:ea typeface="Arial"/>
                <a:cs typeface="Arial"/>
                <a:sym typeface="Arial"/>
              </a:rPr>
              <a:t>.</a:t>
            </a:r>
            <a:endParaRPr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6"/>
        <p:cNvGrpSpPr/>
        <p:nvPr/>
      </p:nvGrpSpPr>
      <p:grpSpPr>
        <a:xfrm>
          <a:off x="0" y="0"/>
          <a:ext cx="0" cy="0"/>
          <a:chOff x="0" y="0"/>
          <a:chExt cx="0" cy="0"/>
        </a:xfrm>
      </p:grpSpPr>
      <p:sp>
        <p:nvSpPr>
          <p:cNvPr id="267" name="Google Shape;267;p43"/>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Componentes de una interfaz web</a:t>
            </a:r>
            <a:br>
              <a:rPr lang="en-US" sz="4200" b="1" i="0" u="none" strike="noStrike" cap="none">
                <a:solidFill>
                  <a:schemeClr val="dk2"/>
                </a:solidFill>
                <a:latin typeface="Garamond"/>
                <a:ea typeface="Garamond"/>
                <a:cs typeface="Garamond"/>
                <a:sym typeface="Garamond"/>
              </a:rPr>
            </a:br>
            <a:r>
              <a:rPr lang="en-US" sz="4200" b="1" i="0" u="none" strike="noStrike" cap="none">
                <a:solidFill>
                  <a:schemeClr val="dk2"/>
                </a:solidFill>
                <a:latin typeface="Garamond"/>
                <a:ea typeface="Garamond"/>
                <a:cs typeface="Garamond"/>
                <a:sym typeface="Garamond"/>
              </a:rPr>
              <a:t>Cabecera</a:t>
            </a:r>
            <a:endParaRPr/>
          </a:p>
        </p:txBody>
      </p:sp>
      <p:sp>
        <p:nvSpPr>
          <p:cNvPr id="268" name="Google Shape;268;p43"/>
          <p:cNvSpPr txBox="1">
            <a:spLocks noGrp="1"/>
          </p:cNvSpPr>
          <p:nvPr>
            <p:ph type="body" idx="4294967295"/>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El motivo por el que la cabecera se encuentra situada en la zona superior de la interfaz y el logotipo en su parte izquierda obedece a consideraciones de jerarquía visual.</a:t>
            </a:r>
            <a:endParaRPr/>
          </a:p>
          <a:p>
            <a:pPr marL="342900" marR="0" lvl="0" indent="-342900" algn="l" rtl="0">
              <a:lnSpc>
                <a:spcPct val="100000"/>
              </a:lnSpc>
              <a:spcBef>
                <a:spcPts val="42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En la cultura occidental estamos acostumbrados a leer de arriba hacia abajo y de izquierda a derecha, por lo que la parte superior izquierda de una página es la primera a la que dirige el usuario la vista, con lo que situando en ella el logotipo nos aseguramos que sea el primer elemento gráfico que el espectador observe.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2"/>
        <p:cNvGrpSpPr/>
        <p:nvPr/>
      </p:nvGrpSpPr>
      <p:grpSpPr>
        <a:xfrm>
          <a:off x="0" y="0"/>
          <a:ext cx="0" cy="0"/>
          <a:chOff x="0" y="0"/>
          <a:chExt cx="0" cy="0"/>
        </a:xfrm>
      </p:grpSpPr>
      <p:sp>
        <p:nvSpPr>
          <p:cNvPr id="273" name="Google Shape;273;p44"/>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Componentes de una interfaz web</a:t>
            </a:r>
            <a:br>
              <a:rPr lang="en-US" sz="4200" b="1" i="0" u="none" strike="noStrike" cap="none">
                <a:solidFill>
                  <a:schemeClr val="dk2"/>
                </a:solidFill>
                <a:latin typeface="Garamond"/>
                <a:ea typeface="Garamond"/>
                <a:cs typeface="Garamond"/>
                <a:sym typeface="Garamond"/>
              </a:rPr>
            </a:br>
            <a:r>
              <a:rPr lang="en-US" sz="4200" b="1" i="0" u="none" strike="noStrike" cap="none">
                <a:solidFill>
                  <a:schemeClr val="dk2"/>
                </a:solidFill>
                <a:latin typeface="Garamond"/>
                <a:ea typeface="Garamond"/>
                <a:cs typeface="Garamond"/>
                <a:sym typeface="Garamond"/>
              </a:rPr>
              <a:t>Cabecera</a:t>
            </a:r>
            <a:endParaRPr/>
          </a:p>
        </p:txBody>
      </p:sp>
      <p:sp>
        <p:nvSpPr>
          <p:cNvPr id="274" name="Google Shape;274;p44"/>
          <p:cNvSpPr txBox="1">
            <a:spLocks noGrp="1"/>
          </p:cNvSpPr>
          <p:nvPr>
            <p:ph type="body" idx="4294967295"/>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La cabecera no tiene siempre que ocupar todo el ancho de la página, puede ocurrir que tan solo ocupe una parte del mismo, generalmente la izquierda, en la que se suele situar en una banda vertical común con un menú de navegación.</a:t>
            </a:r>
            <a:endParaRPr/>
          </a:p>
          <a:p>
            <a:pPr marL="342900" marR="0" lvl="0" indent="-342900" algn="l" rtl="0">
              <a:lnSpc>
                <a:spcPct val="100000"/>
              </a:lnSpc>
              <a:spcBef>
                <a:spcPts val="42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Por otro lado, también es posible encontrar páginas sin cabecera, generalmente en páginas de inicio que sirven como presentación del sitio y que presentan un diseño especial, diferente al del resto de páginas que lo forman.</a:t>
            </a:r>
            <a:endParaRPr/>
          </a:p>
          <a:p>
            <a:pPr marL="342900" marR="0" lvl="0" indent="-342900" algn="l" rtl="0">
              <a:lnSpc>
                <a:spcPct val="100000"/>
              </a:lnSpc>
              <a:spcBef>
                <a:spcPts val="42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También ocurre en páginas de diseño vanguardista, que intentan huir de los patrones clásicos, muchas de ellas desarrolladas en tecnología </a:t>
            </a:r>
            <a:r>
              <a:rPr lang="en-US" sz="2100" b="0" i="1" u="none" strike="noStrike" cap="none">
                <a:solidFill>
                  <a:schemeClr val="dk1"/>
                </a:solidFill>
                <a:latin typeface="Arial"/>
                <a:ea typeface="Arial"/>
                <a:cs typeface="Arial"/>
                <a:sym typeface="Arial"/>
              </a:rPr>
              <a:t>Flash. En estos casos el logotipo puede estar situado en cualquier zona de la interfaz, generalmente en </a:t>
            </a:r>
            <a:r>
              <a:rPr lang="en-US" sz="2100" b="0" i="0" u="none" strike="noStrike" cap="none">
                <a:solidFill>
                  <a:schemeClr val="dk1"/>
                </a:solidFill>
                <a:latin typeface="Arial"/>
                <a:ea typeface="Arial"/>
                <a:cs typeface="Arial"/>
                <a:sym typeface="Arial"/>
              </a:rPr>
              <a:t>la parte inferior izquierda de la misma.</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8"/>
        <p:cNvGrpSpPr/>
        <p:nvPr/>
      </p:nvGrpSpPr>
      <p:grpSpPr>
        <a:xfrm>
          <a:off x="0" y="0"/>
          <a:ext cx="0" cy="0"/>
          <a:chOff x="0" y="0"/>
          <a:chExt cx="0" cy="0"/>
        </a:xfrm>
      </p:grpSpPr>
      <p:sp>
        <p:nvSpPr>
          <p:cNvPr id="279" name="Google Shape;279;p45"/>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Los sistemas de navegación</a:t>
            </a:r>
            <a:endParaRPr/>
          </a:p>
        </p:txBody>
      </p:sp>
      <p:sp>
        <p:nvSpPr>
          <p:cNvPr id="280" name="Google Shape;280;p45"/>
          <p:cNvSpPr txBox="1">
            <a:spLocks noGrp="1"/>
          </p:cNvSpPr>
          <p:nvPr>
            <p:ph type="body" idx="4294967295"/>
          </p:nvPr>
        </p:nvSpPr>
        <p:spPr>
          <a:xfrm>
            <a:off x="457200" y="1600200"/>
            <a:ext cx="5770562"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Los sistemas de navegación son los </a:t>
            </a:r>
            <a:r>
              <a:rPr lang="en-US" sz="2000" b="0" i="0" u="sng" strike="noStrike" cap="none">
                <a:solidFill>
                  <a:schemeClr val="dk1"/>
                </a:solidFill>
                <a:latin typeface="Arial"/>
                <a:ea typeface="Arial"/>
                <a:cs typeface="Arial"/>
                <a:sym typeface="Arial"/>
              </a:rPr>
              <a:t>elementos</a:t>
            </a:r>
            <a:r>
              <a:rPr lang="en-US" sz="2000" b="0" i="0" u="none" strike="noStrike" cap="none">
                <a:solidFill>
                  <a:schemeClr val="dk1"/>
                </a:solidFill>
                <a:latin typeface="Arial"/>
                <a:ea typeface="Arial"/>
                <a:cs typeface="Arial"/>
                <a:sym typeface="Arial"/>
              </a:rPr>
              <a:t> de una interfaz que permiten la navegación por las diferentes secciones y páginas que componen el sitio web.</a:t>
            </a:r>
            <a:endParaRPr/>
          </a:p>
          <a:p>
            <a:pPr marL="342900" marR="0" lvl="0" indent="-342900" algn="l" rtl="0">
              <a:lnSpc>
                <a:spcPct val="100000"/>
              </a:lnSpc>
              <a:spcBef>
                <a:spcPts val="40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Generalmente se presentan como </a:t>
            </a:r>
            <a:r>
              <a:rPr lang="en-US" sz="2000" b="0" i="0" u="sng" strike="noStrike" cap="none">
                <a:solidFill>
                  <a:schemeClr val="dk1"/>
                </a:solidFill>
                <a:latin typeface="Arial"/>
                <a:ea typeface="Arial"/>
                <a:cs typeface="Arial"/>
                <a:sym typeface="Arial"/>
              </a:rPr>
              <a:t>menús</a:t>
            </a:r>
            <a:r>
              <a:rPr lang="en-US" sz="2000" b="0" i="0" u="none" strike="noStrike" cap="none">
                <a:solidFill>
                  <a:schemeClr val="dk1"/>
                </a:solidFill>
                <a:latin typeface="Arial"/>
                <a:ea typeface="Arial"/>
                <a:cs typeface="Arial"/>
                <a:sym typeface="Arial"/>
              </a:rPr>
              <a:t> formados por diferentes opciones, con las que el usuario puede interaccionar al seleccionarlas, pasando a una nueva página o documento.</a:t>
            </a:r>
            <a:endParaRPr/>
          </a:p>
          <a:p>
            <a:pPr marL="342900" marR="0" lvl="0" indent="-342900" algn="l" rtl="0">
              <a:lnSpc>
                <a:spcPct val="100000"/>
              </a:lnSpc>
              <a:spcBef>
                <a:spcPts val="40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Un ejemplo de menú es mostrado en la  imagen.</a:t>
            </a:r>
            <a:endParaRPr/>
          </a:p>
        </p:txBody>
      </p:sp>
      <p:pic>
        <p:nvPicPr>
          <p:cNvPr id="281" name="Google Shape;281;p45"/>
          <p:cNvPicPr preferRelativeResize="0"/>
          <p:nvPr/>
        </p:nvPicPr>
        <p:blipFill rotWithShape="1">
          <a:blip r:embed="rId3">
            <a:alphaModFix/>
          </a:blip>
          <a:srcRect/>
          <a:stretch/>
        </p:blipFill>
        <p:spPr>
          <a:xfrm>
            <a:off x="6608762" y="1196975"/>
            <a:ext cx="2139950" cy="53911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5"/>
        <p:cNvGrpSpPr/>
        <p:nvPr/>
      </p:nvGrpSpPr>
      <p:grpSpPr>
        <a:xfrm>
          <a:off x="0" y="0"/>
          <a:ext cx="0" cy="0"/>
          <a:chOff x="0" y="0"/>
          <a:chExt cx="0" cy="0"/>
        </a:xfrm>
      </p:grpSpPr>
      <p:sp>
        <p:nvSpPr>
          <p:cNvPr id="286" name="Google Shape;286;p46"/>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Los sistemas de navegación</a:t>
            </a:r>
            <a:endParaRPr/>
          </a:p>
        </p:txBody>
      </p:sp>
      <p:sp>
        <p:nvSpPr>
          <p:cNvPr id="287" name="Google Shape;287;p46"/>
          <p:cNvSpPr txBox="1">
            <a:spLocks noGrp="1"/>
          </p:cNvSpPr>
          <p:nvPr>
            <p:ph type="body" idx="4294967295"/>
          </p:nvPr>
        </p:nvSpPr>
        <p:spPr>
          <a:xfrm>
            <a:off x="457200" y="1600200"/>
            <a:ext cx="814705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Los menús pueden tener textos, gráficos o ambos, todo ello combinado también con efectos dinámicos para acentuar el carácter interactivo de las mismas. Un tipo de efecto es el </a:t>
            </a:r>
            <a:r>
              <a:rPr lang="en-US" sz="2000" b="0" i="1" u="none" strike="noStrike" cap="none">
                <a:solidFill>
                  <a:schemeClr val="dk1"/>
                </a:solidFill>
                <a:latin typeface="Arial"/>
                <a:ea typeface="Arial"/>
                <a:cs typeface="Arial"/>
                <a:sym typeface="Arial"/>
              </a:rPr>
              <a:t>rollover</a:t>
            </a:r>
            <a:r>
              <a:rPr lang="en-US" sz="2000" b="0" i="0" u="none" strike="noStrike" cap="none">
                <a:solidFill>
                  <a:schemeClr val="dk1"/>
                </a:solidFill>
                <a:latin typeface="Arial"/>
                <a:ea typeface="Arial"/>
                <a:cs typeface="Arial"/>
                <a:sym typeface="Arial"/>
              </a:rPr>
              <a:t>, en el que todos los componentes, una opción o algunos de ellos cambian de aspecto al situar el usuario el puntero.</a:t>
            </a:r>
            <a:endParaRPr/>
          </a:p>
          <a:p>
            <a:pPr marL="342900" marR="0" lvl="0" indent="-342900" algn="l" rtl="0">
              <a:lnSpc>
                <a:spcPct val="100000"/>
              </a:lnSpc>
              <a:spcBef>
                <a:spcPts val="40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Con capas, CSS y JavaScript (DHTML) es posible crear también menús dinámicos en los que aparecen y desaparecen porciones del mismo según las acciones que haga el usuario sobre sus opciones principales. De este tipo son los conocidos menús de árbol, similares al que ofrece el Explorador de Windows para navegar entre los discos duros y sus carpetas, y los menús de cortinillas, en los que aparecen y desaparecen capas con grupos de opciones.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1"/>
        <p:cNvGrpSpPr/>
        <p:nvPr/>
      </p:nvGrpSpPr>
      <p:grpSpPr>
        <a:xfrm>
          <a:off x="0" y="0"/>
          <a:ext cx="0" cy="0"/>
          <a:chOff x="0" y="0"/>
          <a:chExt cx="0" cy="0"/>
        </a:xfrm>
      </p:grpSpPr>
      <p:sp>
        <p:nvSpPr>
          <p:cNvPr id="292" name="Google Shape;292;p47"/>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Los sistemas de navegación</a:t>
            </a:r>
            <a:endParaRPr/>
          </a:p>
        </p:txBody>
      </p:sp>
      <p:sp>
        <p:nvSpPr>
          <p:cNvPr id="293" name="Google Shape;293;p47"/>
          <p:cNvSpPr txBox="1">
            <a:spLocks noGrp="1"/>
          </p:cNvSpPr>
          <p:nvPr>
            <p:ph type="body" idx="4294967295"/>
          </p:nvPr>
        </p:nvSpPr>
        <p:spPr>
          <a:xfrm>
            <a:off x="457200" y="1484312"/>
            <a:ext cx="814705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 Un ejemplo de menú de árbol es mostrado en la siguiente figura. La opción “Grado” tiene descendientes que se muestran al seleccionarla.</a:t>
            </a:r>
            <a:endParaRPr/>
          </a:p>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pic>
        <p:nvPicPr>
          <p:cNvPr id="294" name="Google Shape;294;p47"/>
          <p:cNvPicPr preferRelativeResize="0"/>
          <p:nvPr/>
        </p:nvPicPr>
        <p:blipFill rotWithShape="1">
          <a:blip r:embed="rId3">
            <a:alphaModFix/>
          </a:blip>
          <a:srcRect/>
          <a:stretch/>
        </p:blipFill>
        <p:spPr>
          <a:xfrm>
            <a:off x="2627312" y="2636837"/>
            <a:ext cx="2825750" cy="309721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8"/>
        <p:cNvGrpSpPr/>
        <p:nvPr/>
      </p:nvGrpSpPr>
      <p:grpSpPr>
        <a:xfrm>
          <a:off x="0" y="0"/>
          <a:ext cx="0" cy="0"/>
          <a:chOff x="0" y="0"/>
          <a:chExt cx="0" cy="0"/>
        </a:xfrm>
      </p:grpSpPr>
      <p:sp>
        <p:nvSpPr>
          <p:cNvPr id="299" name="Google Shape;299;p48"/>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Los sistemas de navegación</a:t>
            </a:r>
            <a:endParaRPr/>
          </a:p>
        </p:txBody>
      </p:sp>
      <p:sp>
        <p:nvSpPr>
          <p:cNvPr id="300" name="Google Shape;300;p48"/>
          <p:cNvSpPr txBox="1">
            <a:spLocks noGrp="1"/>
          </p:cNvSpPr>
          <p:nvPr>
            <p:ph type="body" idx="4294967295"/>
          </p:nvPr>
        </p:nvSpPr>
        <p:spPr>
          <a:xfrm>
            <a:off x="457200" y="1484312"/>
            <a:ext cx="814705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430"/>
              <a:buFont typeface="Noto Symbol"/>
              <a:buChar char="■"/>
            </a:pPr>
            <a:r>
              <a:rPr lang="en-US" sz="1600" b="0" i="0" u="none" strike="noStrike" cap="none">
                <a:solidFill>
                  <a:schemeClr val="dk1"/>
                </a:solidFill>
                <a:latin typeface="Arial"/>
                <a:ea typeface="Arial"/>
                <a:cs typeface="Arial"/>
                <a:sym typeface="Arial"/>
              </a:rPr>
              <a:t> </a:t>
            </a:r>
            <a:r>
              <a:rPr lang="en-US" sz="2200" b="0" i="0" u="none" strike="noStrike" cap="none">
                <a:solidFill>
                  <a:schemeClr val="dk1"/>
                </a:solidFill>
                <a:latin typeface="Arial"/>
                <a:ea typeface="Arial"/>
                <a:cs typeface="Arial"/>
                <a:sym typeface="Arial"/>
              </a:rPr>
              <a:t>Otro tipo de menú muy aceptado es el de pestañas, que simula el aspecto de un clásico archivador de carpetas, apareciendo en primer plano la pestaña activa, en un color diferente y unido visualmente a la base común o al cuerpo de la página.</a:t>
            </a:r>
            <a:endParaRPr/>
          </a:p>
        </p:txBody>
      </p:sp>
      <p:pic>
        <p:nvPicPr>
          <p:cNvPr id="301" name="Google Shape;301;p48"/>
          <p:cNvPicPr preferRelativeResize="0"/>
          <p:nvPr/>
        </p:nvPicPr>
        <p:blipFill rotWithShape="1">
          <a:blip r:embed="rId3">
            <a:alphaModFix/>
          </a:blip>
          <a:srcRect/>
          <a:stretch/>
        </p:blipFill>
        <p:spPr>
          <a:xfrm>
            <a:off x="1042987" y="3573462"/>
            <a:ext cx="6840537" cy="134778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5"/>
        <p:cNvGrpSpPr/>
        <p:nvPr/>
      </p:nvGrpSpPr>
      <p:grpSpPr>
        <a:xfrm>
          <a:off x="0" y="0"/>
          <a:ext cx="0" cy="0"/>
          <a:chOff x="0" y="0"/>
          <a:chExt cx="0" cy="0"/>
        </a:xfrm>
      </p:grpSpPr>
      <p:sp>
        <p:nvSpPr>
          <p:cNvPr id="306" name="Google Shape;306;p49"/>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Los sistemas de navegación</a:t>
            </a:r>
            <a:endParaRPr/>
          </a:p>
        </p:txBody>
      </p:sp>
      <p:sp>
        <p:nvSpPr>
          <p:cNvPr id="307" name="Google Shape;307;p49"/>
          <p:cNvSpPr txBox="1">
            <a:spLocks noGrp="1"/>
          </p:cNvSpPr>
          <p:nvPr>
            <p:ph type="body" idx="4294967295"/>
          </p:nvPr>
        </p:nvSpPr>
        <p:spPr>
          <a:xfrm>
            <a:off x="457200" y="1484312"/>
            <a:ext cx="814705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 Un tipo de menú muy extendido es el “estás aquí”. Este tipo de enlace presenta en forma textual una serie de enlaces que describen la ruta que ha seguido el usuario para llegar a la página actual a partir de la home o página de inicio, permitiendo regresar a cualquiera de ellas rápidamente.</a:t>
            </a:r>
            <a:endParaRPr/>
          </a:p>
          <a:p>
            <a:pPr marL="342900" marR="0" lvl="0" indent="-342900" algn="l" rtl="0">
              <a:lnSpc>
                <a:spcPct val="100000"/>
              </a:lnSpc>
              <a:spcBef>
                <a:spcPts val="40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Estos menús poseen la ventaja adicional de ubicar al visitante en el total del sitio, con lo que éste sabe en cada momento dónde se encuentra y cómo ha llegado allí.</a:t>
            </a:r>
            <a:endParaRPr/>
          </a:p>
          <a:p>
            <a:pPr marL="342900" marR="0" lvl="0" indent="-342900" algn="l" rtl="0">
              <a:lnSpc>
                <a:spcPct val="100000"/>
              </a:lnSpc>
              <a:spcBef>
                <a:spcPts val="40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Un ejemplo es el mostrado en la siguiente figura.</a:t>
            </a:r>
            <a:endParaRPr/>
          </a:p>
        </p:txBody>
      </p:sp>
      <p:pic>
        <p:nvPicPr>
          <p:cNvPr id="308" name="Google Shape;308;p49"/>
          <p:cNvPicPr preferRelativeResize="0"/>
          <p:nvPr/>
        </p:nvPicPr>
        <p:blipFill rotWithShape="1">
          <a:blip r:embed="rId3">
            <a:alphaModFix/>
          </a:blip>
          <a:srcRect t="19781" b="40547"/>
          <a:stretch/>
        </p:blipFill>
        <p:spPr>
          <a:xfrm>
            <a:off x="971550" y="4581525"/>
            <a:ext cx="7127875" cy="105568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p50"/>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Los sistemas de navegación</a:t>
            </a:r>
            <a:endParaRPr/>
          </a:p>
        </p:txBody>
      </p:sp>
      <p:sp>
        <p:nvSpPr>
          <p:cNvPr id="314" name="Google Shape;314;p50"/>
          <p:cNvSpPr txBox="1">
            <a:spLocks noGrp="1"/>
          </p:cNvSpPr>
          <p:nvPr>
            <p:ph type="body" idx="4294967295"/>
          </p:nvPr>
        </p:nvSpPr>
        <p:spPr>
          <a:xfrm>
            <a:off x="457200" y="1484312"/>
            <a:ext cx="814705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 Los menús son un elemento principal en todo sitio web porque permite que el usuario sepa en todo momento cómo moverse por el sitio y saber también dónde está. Por lo tanto, la ubicación de los menús es un aspecto muy importante en el diseño.</a:t>
            </a:r>
            <a:endParaRPr/>
          </a:p>
          <a:p>
            <a:pPr marL="342900" marR="0" lvl="0" indent="-342900" algn="l" rtl="0">
              <a:lnSpc>
                <a:spcPct val="100000"/>
              </a:lnSpc>
              <a:spcBef>
                <a:spcPts val="40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Ésta debe permitir un cómodo acceso a las opciones que lo forman, pero sin llegar a estorbar al resto de elementos.</a:t>
            </a:r>
            <a:endParaRPr/>
          </a:p>
          <a:p>
            <a:pPr marL="342900" marR="0" lvl="0" indent="-342900" algn="l" rtl="0">
              <a:lnSpc>
                <a:spcPct val="100000"/>
              </a:lnSpc>
              <a:spcBef>
                <a:spcPts val="40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Los menús tipo lista y los de árbol se sitúan generalmente en la zona lateral izquierda de la página.</a:t>
            </a:r>
            <a:endParaRPr/>
          </a:p>
          <a:p>
            <a:pPr marL="342900" marR="0" lvl="0" indent="-342900" algn="l" rtl="0">
              <a:lnSpc>
                <a:spcPct val="100000"/>
              </a:lnSpc>
              <a:spcBef>
                <a:spcPts val="40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El tipo pestaña o “estás aquí” es más habitual verlos en la parte superior, debajo de la cabecera. Esta distribución se ha convertido en un estándar de facto entre los diseñadores.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8"/>
        <p:cNvGrpSpPr/>
        <p:nvPr/>
      </p:nvGrpSpPr>
      <p:grpSpPr>
        <a:xfrm>
          <a:off x="0" y="0"/>
          <a:ext cx="0" cy="0"/>
          <a:chOff x="0" y="0"/>
          <a:chExt cx="0" cy="0"/>
        </a:xfrm>
      </p:grpSpPr>
      <p:sp>
        <p:nvSpPr>
          <p:cNvPr id="319" name="Google Shape;319;p51"/>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Los sistemas de navegación</a:t>
            </a:r>
            <a:endParaRPr/>
          </a:p>
        </p:txBody>
      </p:sp>
      <p:sp>
        <p:nvSpPr>
          <p:cNvPr id="320" name="Google Shape;320;p51"/>
          <p:cNvSpPr txBox="1">
            <a:spLocks noGrp="1"/>
          </p:cNvSpPr>
          <p:nvPr>
            <p:ph type="body" idx="4294967295"/>
          </p:nvPr>
        </p:nvSpPr>
        <p:spPr>
          <a:xfrm>
            <a:off x="457200" y="1484312"/>
            <a:ext cx="814705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00"/>
              <a:buFont typeface="Noto Symbol"/>
              <a:buChar char="■"/>
            </a:pPr>
            <a:r>
              <a:rPr lang="en-US" sz="2000" b="0" i="0" u="none" strike="noStrike" cap="none" dirty="0">
                <a:solidFill>
                  <a:schemeClr val="dk1"/>
                </a:solidFill>
                <a:latin typeface="Arial"/>
                <a:ea typeface="Arial"/>
                <a:cs typeface="Arial"/>
                <a:sym typeface="Arial"/>
              </a:rPr>
              <a:t> Si la </a:t>
            </a:r>
            <a:r>
              <a:rPr lang="en-US" sz="2000" b="0" i="0" u="none" strike="noStrike" cap="none" dirty="0" err="1">
                <a:solidFill>
                  <a:schemeClr val="dk1"/>
                </a:solidFill>
                <a:latin typeface="Arial"/>
                <a:ea typeface="Arial"/>
                <a:cs typeface="Arial"/>
                <a:sym typeface="Arial"/>
              </a:rPr>
              <a:t>altura</a:t>
            </a:r>
            <a:r>
              <a:rPr lang="en-US" sz="2000" b="0" i="0" u="none" strike="noStrike" cap="none" dirty="0">
                <a:solidFill>
                  <a:schemeClr val="dk1"/>
                </a:solidFill>
                <a:latin typeface="Arial"/>
                <a:ea typeface="Arial"/>
                <a:cs typeface="Arial"/>
                <a:sym typeface="Arial"/>
              </a:rPr>
              <a:t> de la </a:t>
            </a:r>
            <a:r>
              <a:rPr lang="en-US" sz="2000" b="0" i="0" u="none" strike="noStrike" cap="none" dirty="0" err="1">
                <a:solidFill>
                  <a:schemeClr val="dk1"/>
                </a:solidFill>
                <a:latin typeface="Arial"/>
                <a:ea typeface="Arial"/>
                <a:cs typeface="Arial"/>
                <a:sym typeface="Arial"/>
              </a:rPr>
              <a:t>página</a:t>
            </a:r>
            <a:r>
              <a:rPr lang="en-US" sz="2000" b="0" i="0" u="none" strike="noStrike" cap="none" dirty="0">
                <a:solidFill>
                  <a:schemeClr val="dk1"/>
                </a:solidFill>
                <a:latin typeface="Arial"/>
                <a:ea typeface="Arial"/>
                <a:cs typeface="Arial"/>
                <a:sym typeface="Arial"/>
              </a:rPr>
              <a:t> es </a:t>
            </a:r>
            <a:r>
              <a:rPr lang="en-US" sz="2000" b="0" i="0" u="none" strike="noStrike" cap="none" dirty="0" err="1">
                <a:solidFill>
                  <a:schemeClr val="dk1"/>
                </a:solidFill>
                <a:latin typeface="Arial"/>
                <a:ea typeface="Arial"/>
                <a:cs typeface="Arial"/>
                <a:sym typeface="Arial"/>
              </a:rPr>
              <a:t>tal</a:t>
            </a:r>
            <a:r>
              <a:rPr lang="en-US" sz="2000" b="0" i="0" u="none" strike="noStrike" cap="none" dirty="0">
                <a:solidFill>
                  <a:schemeClr val="dk1"/>
                </a:solidFill>
                <a:latin typeface="Arial"/>
                <a:ea typeface="Arial"/>
                <a:cs typeface="Arial"/>
                <a:sym typeface="Arial"/>
              </a:rPr>
              <a:t> que </a:t>
            </a:r>
            <a:r>
              <a:rPr lang="en-US" sz="2000" b="0" i="0" u="none" strike="noStrike" cap="none" dirty="0" err="1">
                <a:solidFill>
                  <a:schemeClr val="dk1"/>
                </a:solidFill>
                <a:latin typeface="Arial"/>
                <a:ea typeface="Arial"/>
                <a:cs typeface="Arial"/>
                <a:sym typeface="Arial"/>
              </a:rPr>
              <a:t>el</a:t>
            </a:r>
            <a:r>
              <a:rPr lang="en-US" sz="2000" b="0" i="0" u="none" strike="noStrike" cap="none" dirty="0">
                <a:solidFill>
                  <a:schemeClr val="dk1"/>
                </a:solidFill>
                <a:latin typeface="Arial"/>
                <a:ea typeface="Arial"/>
                <a:cs typeface="Arial"/>
                <a:sym typeface="Arial"/>
              </a:rPr>
              <a:t> </a:t>
            </a:r>
            <a:r>
              <a:rPr lang="en-US" sz="2000" b="0" i="0" u="none" strike="noStrike" cap="none" dirty="0" err="1">
                <a:solidFill>
                  <a:schemeClr val="dk1"/>
                </a:solidFill>
                <a:latin typeface="Arial"/>
                <a:ea typeface="Arial"/>
                <a:cs typeface="Arial"/>
                <a:sym typeface="Arial"/>
              </a:rPr>
              <a:t>usuario</a:t>
            </a:r>
            <a:r>
              <a:rPr lang="en-US" sz="2000" b="0" i="0" u="none" strike="noStrike" cap="none" dirty="0">
                <a:solidFill>
                  <a:schemeClr val="dk1"/>
                </a:solidFill>
                <a:latin typeface="Arial"/>
                <a:ea typeface="Arial"/>
                <a:cs typeface="Arial"/>
                <a:sym typeface="Arial"/>
              </a:rPr>
              <a:t> </a:t>
            </a:r>
            <a:r>
              <a:rPr lang="en-US" sz="2000" b="0" i="0" u="none" strike="noStrike" cap="none" dirty="0" err="1">
                <a:solidFill>
                  <a:schemeClr val="dk1"/>
                </a:solidFill>
                <a:latin typeface="Arial"/>
                <a:ea typeface="Arial"/>
                <a:cs typeface="Arial"/>
                <a:sym typeface="Arial"/>
              </a:rPr>
              <a:t>tiene</a:t>
            </a:r>
            <a:r>
              <a:rPr lang="en-US" sz="2000" b="0" i="0" u="none" strike="noStrike" cap="none" dirty="0">
                <a:solidFill>
                  <a:schemeClr val="dk1"/>
                </a:solidFill>
                <a:latin typeface="Arial"/>
                <a:ea typeface="Arial"/>
                <a:cs typeface="Arial"/>
                <a:sym typeface="Arial"/>
              </a:rPr>
              <a:t> que </a:t>
            </a:r>
            <a:r>
              <a:rPr lang="en-US" sz="2000" b="0" i="0" u="none" strike="noStrike" cap="none" dirty="0" err="1">
                <a:solidFill>
                  <a:schemeClr val="dk1"/>
                </a:solidFill>
                <a:latin typeface="Arial"/>
                <a:ea typeface="Arial"/>
                <a:cs typeface="Arial"/>
                <a:sym typeface="Arial"/>
              </a:rPr>
              <a:t>utilizar</a:t>
            </a:r>
            <a:r>
              <a:rPr lang="en-US" sz="2000" b="0" i="0" u="none" strike="noStrike" cap="none" dirty="0">
                <a:solidFill>
                  <a:schemeClr val="dk1"/>
                </a:solidFill>
                <a:latin typeface="Arial"/>
                <a:ea typeface="Arial"/>
                <a:cs typeface="Arial"/>
                <a:sym typeface="Arial"/>
              </a:rPr>
              <a:t> la </a:t>
            </a:r>
            <a:r>
              <a:rPr lang="en-US" sz="2000" b="0" i="0" u="none" strike="noStrike" cap="none" dirty="0" err="1">
                <a:solidFill>
                  <a:schemeClr val="dk1"/>
                </a:solidFill>
                <a:latin typeface="Arial"/>
                <a:ea typeface="Arial"/>
                <a:cs typeface="Arial"/>
                <a:sym typeface="Arial"/>
              </a:rPr>
              <a:t>barra</a:t>
            </a:r>
            <a:r>
              <a:rPr lang="en-US" sz="2000" b="0" i="0" u="none" strike="noStrike" cap="none" dirty="0">
                <a:solidFill>
                  <a:schemeClr val="dk1"/>
                </a:solidFill>
                <a:latin typeface="Arial"/>
                <a:ea typeface="Arial"/>
                <a:cs typeface="Arial"/>
                <a:sym typeface="Arial"/>
              </a:rPr>
              <a:t> de </a:t>
            </a:r>
            <a:r>
              <a:rPr lang="en-US" sz="2000" b="0" i="0" u="none" strike="noStrike" cap="none" dirty="0" err="1">
                <a:solidFill>
                  <a:schemeClr val="dk1"/>
                </a:solidFill>
                <a:latin typeface="Arial"/>
                <a:ea typeface="Arial"/>
                <a:cs typeface="Arial"/>
                <a:sym typeface="Arial"/>
              </a:rPr>
              <a:t>desplazamiento</a:t>
            </a:r>
            <a:r>
              <a:rPr lang="en-US" sz="2000" b="0" i="0" u="none" strike="noStrike" cap="none" dirty="0">
                <a:solidFill>
                  <a:schemeClr val="dk1"/>
                </a:solidFill>
                <a:latin typeface="Arial"/>
                <a:ea typeface="Arial"/>
                <a:cs typeface="Arial"/>
                <a:sym typeface="Arial"/>
              </a:rPr>
              <a:t> vertical tanto que </a:t>
            </a:r>
            <a:r>
              <a:rPr lang="en-US" sz="2000" b="0" i="0" u="none" strike="noStrike" cap="none" dirty="0" err="1">
                <a:solidFill>
                  <a:schemeClr val="dk1"/>
                </a:solidFill>
                <a:latin typeface="Arial"/>
                <a:ea typeface="Arial"/>
                <a:cs typeface="Arial"/>
                <a:sym typeface="Arial"/>
              </a:rPr>
              <a:t>pierde</a:t>
            </a:r>
            <a:r>
              <a:rPr lang="en-US" sz="2000" b="0" i="0" u="none" strike="noStrike" cap="none" dirty="0">
                <a:solidFill>
                  <a:schemeClr val="dk1"/>
                </a:solidFill>
                <a:latin typeface="Arial"/>
                <a:ea typeface="Arial"/>
                <a:cs typeface="Arial"/>
                <a:sym typeface="Arial"/>
              </a:rPr>
              <a:t> de vista </a:t>
            </a:r>
            <a:r>
              <a:rPr lang="en-US" sz="2000" b="0" i="0" u="none" strike="noStrike" cap="none" dirty="0" err="1">
                <a:solidFill>
                  <a:schemeClr val="dk1"/>
                </a:solidFill>
                <a:latin typeface="Arial"/>
                <a:ea typeface="Arial"/>
                <a:cs typeface="Arial"/>
                <a:sym typeface="Arial"/>
              </a:rPr>
              <a:t>el</a:t>
            </a:r>
            <a:r>
              <a:rPr lang="en-US" sz="2000" b="0" i="0" u="none" strike="noStrike" cap="none" dirty="0">
                <a:solidFill>
                  <a:schemeClr val="dk1"/>
                </a:solidFill>
                <a:latin typeface="Arial"/>
                <a:ea typeface="Arial"/>
                <a:cs typeface="Arial"/>
                <a:sym typeface="Arial"/>
              </a:rPr>
              <a:t> </a:t>
            </a:r>
            <a:r>
              <a:rPr lang="en-US" sz="2000" b="0" i="0" u="none" strike="noStrike" cap="none" dirty="0" err="1">
                <a:solidFill>
                  <a:schemeClr val="dk1"/>
                </a:solidFill>
                <a:latin typeface="Arial"/>
                <a:ea typeface="Arial"/>
                <a:cs typeface="Arial"/>
                <a:sym typeface="Arial"/>
              </a:rPr>
              <a:t>menú</a:t>
            </a:r>
            <a:r>
              <a:rPr lang="en-US" sz="2000" b="0" i="0" u="none" strike="noStrike" cap="none" dirty="0">
                <a:solidFill>
                  <a:schemeClr val="dk1"/>
                </a:solidFill>
                <a:latin typeface="Arial"/>
                <a:ea typeface="Arial"/>
                <a:cs typeface="Arial"/>
                <a:sym typeface="Arial"/>
              </a:rPr>
              <a:t>, es </a:t>
            </a:r>
            <a:r>
              <a:rPr lang="en-US" sz="2000" b="0" i="0" u="none" strike="noStrike" cap="none" dirty="0" err="1">
                <a:solidFill>
                  <a:schemeClr val="dk1"/>
                </a:solidFill>
                <a:latin typeface="Arial"/>
                <a:ea typeface="Arial"/>
                <a:cs typeface="Arial"/>
                <a:sym typeface="Arial"/>
              </a:rPr>
              <a:t>conveniente</a:t>
            </a:r>
            <a:r>
              <a:rPr lang="en-US" sz="2000" b="0" i="0" u="none" strike="noStrike" cap="none" dirty="0">
                <a:solidFill>
                  <a:schemeClr val="dk1"/>
                </a:solidFill>
                <a:latin typeface="Arial"/>
                <a:ea typeface="Arial"/>
                <a:cs typeface="Arial"/>
                <a:sym typeface="Arial"/>
              </a:rPr>
              <a:t> </a:t>
            </a:r>
            <a:r>
              <a:rPr lang="en-US" sz="2000" b="0" i="0" u="none" strike="noStrike" cap="none" dirty="0" err="1">
                <a:solidFill>
                  <a:schemeClr val="dk1"/>
                </a:solidFill>
                <a:latin typeface="Arial"/>
                <a:ea typeface="Arial"/>
                <a:cs typeface="Arial"/>
                <a:sym typeface="Arial"/>
              </a:rPr>
              <a:t>situar</a:t>
            </a:r>
            <a:r>
              <a:rPr lang="en-US" sz="2000" b="0" i="0" u="none" strike="noStrike" cap="none" dirty="0">
                <a:solidFill>
                  <a:schemeClr val="dk1"/>
                </a:solidFill>
                <a:latin typeface="Arial"/>
                <a:ea typeface="Arial"/>
                <a:cs typeface="Arial"/>
                <a:sym typeface="Arial"/>
              </a:rPr>
              <a:t> una </a:t>
            </a:r>
            <a:r>
              <a:rPr lang="en-US" sz="2000" b="0" i="0" u="none" strike="noStrike" cap="none" dirty="0" err="1">
                <a:solidFill>
                  <a:schemeClr val="dk1"/>
                </a:solidFill>
                <a:latin typeface="Arial"/>
                <a:ea typeface="Arial"/>
                <a:cs typeface="Arial"/>
                <a:sym typeface="Arial"/>
              </a:rPr>
              <a:t>versión</a:t>
            </a:r>
            <a:r>
              <a:rPr lang="en-US" sz="2000" b="0" i="0" u="none" strike="noStrike" cap="none" dirty="0">
                <a:solidFill>
                  <a:schemeClr val="dk1"/>
                </a:solidFill>
                <a:latin typeface="Arial"/>
                <a:ea typeface="Arial"/>
                <a:cs typeface="Arial"/>
                <a:sym typeface="Arial"/>
              </a:rPr>
              <a:t> </a:t>
            </a:r>
            <a:r>
              <a:rPr lang="en-US" sz="2000" b="0" i="0" u="none" strike="noStrike" cap="none" dirty="0" err="1">
                <a:solidFill>
                  <a:schemeClr val="dk1"/>
                </a:solidFill>
                <a:latin typeface="Arial"/>
                <a:ea typeface="Arial"/>
                <a:cs typeface="Arial"/>
                <a:sym typeface="Arial"/>
              </a:rPr>
              <a:t>reducida</a:t>
            </a:r>
            <a:r>
              <a:rPr lang="en-US" sz="2000" b="0" i="0" u="none" strike="noStrike" cap="none" dirty="0">
                <a:solidFill>
                  <a:schemeClr val="dk1"/>
                </a:solidFill>
                <a:latin typeface="Arial"/>
                <a:ea typeface="Arial"/>
                <a:cs typeface="Arial"/>
                <a:sym typeface="Arial"/>
              </a:rPr>
              <a:t> del </a:t>
            </a:r>
            <a:r>
              <a:rPr lang="en-US" sz="2000" b="0" i="0" u="none" strike="noStrike" cap="none" dirty="0" err="1">
                <a:solidFill>
                  <a:schemeClr val="dk1"/>
                </a:solidFill>
                <a:latin typeface="Arial"/>
                <a:ea typeface="Arial"/>
                <a:cs typeface="Arial"/>
                <a:sym typeface="Arial"/>
              </a:rPr>
              <a:t>menú</a:t>
            </a:r>
            <a:r>
              <a:rPr lang="en-US" sz="2000" b="0" i="0" u="none" strike="noStrike" cap="none" dirty="0">
                <a:solidFill>
                  <a:schemeClr val="dk1"/>
                </a:solidFill>
                <a:latin typeface="Arial"/>
                <a:ea typeface="Arial"/>
                <a:cs typeface="Arial"/>
                <a:sym typeface="Arial"/>
              </a:rPr>
              <a:t> principal </a:t>
            </a:r>
            <a:r>
              <a:rPr lang="en-US" sz="2000" b="0" i="0" u="none" strike="noStrike" cap="none" dirty="0" err="1">
                <a:solidFill>
                  <a:schemeClr val="dk1"/>
                </a:solidFill>
                <a:latin typeface="Arial"/>
                <a:ea typeface="Arial"/>
                <a:cs typeface="Arial"/>
                <a:sym typeface="Arial"/>
              </a:rPr>
              <a:t>en</a:t>
            </a:r>
            <a:r>
              <a:rPr lang="en-US" sz="2000" b="0" i="0" u="none" strike="noStrike" cap="none" dirty="0">
                <a:solidFill>
                  <a:schemeClr val="dk1"/>
                </a:solidFill>
                <a:latin typeface="Arial"/>
                <a:ea typeface="Arial"/>
                <a:cs typeface="Arial"/>
                <a:sym typeface="Arial"/>
              </a:rPr>
              <a:t> </a:t>
            </a:r>
            <a:r>
              <a:rPr lang="en-US" sz="2000" b="0" i="0" u="none" strike="noStrike" cap="none" dirty="0" err="1">
                <a:solidFill>
                  <a:schemeClr val="dk1"/>
                </a:solidFill>
                <a:latin typeface="Arial"/>
                <a:ea typeface="Arial"/>
                <a:cs typeface="Arial"/>
                <a:sym typeface="Arial"/>
              </a:rPr>
              <a:t>el</a:t>
            </a:r>
            <a:r>
              <a:rPr lang="en-US" sz="2000" b="0" i="0" u="none" strike="noStrike" cap="none" dirty="0">
                <a:solidFill>
                  <a:schemeClr val="dk1"/>
                </a:solidFill>
                <a:latin typeface="Arial"/>
                <a:ea typeface="Arial"/>
                <a:cs typeface="Arial"/>
                <a:sym typeface="Arial"/>
              </a:rPr>
              <a:t> pie de </a:t>
            </a:r>
            <a:r>
              <a:rPr lang="en-US" sz="2000" b="0" i="0" u="none" strike="noStrike" cap="none" dirty="0" err="1">
                <a:solidFill>
                  <a:schemeClr val="dk1"/>
                </a:solidFill>
                <a:latin typeface="Arial"/>
                <a:ea typeface="Arial"/>
                <a:cs typeface="Arial"/>
                <a:sym typeface="Arial"/>
              </a:rPr>
              <a:t>página</a:t>
            </a:r>
            <a:r>
              <a:rPr lang="en-US" sz="2000" b="0" i="0" u="none" strike="noStrike" cap="none" dirty="0">
                <a:solidFill>
                  <a:schemeClr val="dk1"/>
                </a:solidFill>
                <a:latin typeface="Arial"/>
                <a:ea typeface="Arial"/>
                <a:cs typeface="Arial"/>
                <a:sym typeface="Arial"/>
              </a:rPr>
              <a:t>, para que </a:t>
            </a:r>
            <a:r>
              <a:rPr lang="en-US" sz="2000" b="0" i="0" u="none" strike="noStrike" cap="none" dirty="0" err="1">
                <a:solidFill>
                  <a:schemeClr val="dk1"/>
                </a:solidFill>
                <a:latin typeface="Arial"/>
                <a:ea typeface="Arial"/>
                <a:cs typeface="Arial"/>
                <a:sym typeface="Arial"/>
              </a:rPr>
              <a:t>pueda</a:t>
            </a:r>
            <a:r>
              <a:rPr lang="en-US" sz="2000" b="0" i="0" u="none" strike="noStrike" cap="none" dirty="0">
                <a:solidFill>
                  <a:schemeClr val="dk1"/>
                </a:solidFill>
                <a:latin typeface="Arial"/>
                <a:ea typeface="Arial"/>
                <a:cs typeface="Arial"/>
                <a:sym typeface="Arial"/>
              </a:rPr>
              <a:t> acceder </a:t>
            </a:r>
            <a:r>
              <a:rPr lang="en-US" sz="2000" b="0" i="0" u="none" strike="noStrike" cap="none" dirty="0" err="1">
                <a:solidFill>
                  <a:schemeClr val="dk1"/>
                </a:solidFill>
                <a:latin typeface="Arial"/>
                <a:ea typeface="Arial"/>
                <a:cs typeface="Arial"/>
                <a:sym typeface="Arial"/>
              </a:rPr>
              <a:t>directamente</a:t>
            </a:r>
            <a:r>
              <a:rPr lang="en-US" sz="2000" b="0" i="0" u="none" strike="noStrike" cap="none" dirty="0">
                <a:solidFill>
                  <a:schemeClr val="dk1"/>
                </a:solidFill>
                <a:latin typeface="Arial"/>
                <a:ea typeface="Arial"/>
                <a:cs typeface="Arial"/>
                <a:sym typeface="Arial"/>
              </a:rPr>
              <a:t> </a:t>
            </a:r>
            <a:r>
              <a:rPr lang="en-US" sz="2000" b="0" i="0" u="none" strike="noStrike" cap="none" dirty="0" err="1">
                <a:solidFill>
                  <a:schemeClr val="dk1"/>
                </a:solidFill>
                <a:latin typeface="Arial"/>
                <a:ea typeface="Arial"/>
                <a:cs typeface="Arial"/>
                <a:sym typeface="Arial"/>
              </a:rPr>
              <a:t>desde</a:t>
            </a:r>
            <a:r>
              <a:rPr lang="en-US" sz="2000" b="0" i="0" u="none" strike="noStrike" cap="none" dirty="0">
                <a:solidFill>
                  <a:schemeClr val="dk1"/>
                </a:solidFill>
                <a:latin typeface="Arial"/>
                <a:ea typeface="Arial"/>
                <a:cs typeface="Arial"/>
                <a:sym typeface="Arial"/>
              </a:rPr>
              <a:t> </a:t>
            </a:r>
            <a:r>
              <a:rPr lang="en-US" sz="2000" b="0" i="0" u="none" strike="noStrike" cap="none" dirty="0" err="1">
                <a:solidFill>
                  <a:schemeClr val="dk1"/>
                </a:solidFill>
                <a:latin typeface="Arial"/>
                <a:ea typeface="Arial"/>
                <a:cs typeface="Arial"/>
                <a:sym typeface="Arial"/>
              </a:rPr>
              <a:t>esa</a:t>
            </a:r>
            <a:r>
              <a:rPr lang="en-US" sz="2000" b="0" i="0" u="none" strike="noStrike" cap="none" dirty="0">
                <a:solidFill>
                  <a:schemeClr val="dk1"/>
                </a:solidFill>
                <a:latin typeface="Arial"/>
                <a:ea typeface="Arial"/>
                <a:cs typeface="Arial"/>
                <a:sym typeface="Arial"/>
              </a:rPr>
              <a:t> </a:t>
            </a:r>
            <a:r>
              <a:rPr lang="en-US" sz="2000" b="0" i="0" u="none" strike="noStrike" cap="none" dirty="0" err="1">
                <a:solidFill>
                  <a:schemeClr val="dk1"/>
                </a:solidFill>
                <a:latin typeface="Arial"/>
                <a:ea typeface="Arial"/>
                <a:cs typeface="Arial"/>
                <a:sym typeface="Arial"/>
              </a:rPr>
              <a:t>posición</a:t>
            </a:r>
            <a:r>
              <a:rPr lang="en-US" sz="2000" b="0" i="0" u="none" strike="noStrike" cap="none" dirty="0">
                <a:solidFill>
                  <a:schemeClr val="dk1"/>
                </a:solidFill>
                <a:latin typeface="Arial"/>
                <a:ea typeface="Arial"/>
                <a:cs typeface="Arial"/>
                <a:sym typeface="Arial"/>
              </a:rPr>
              <a:t> a las </a:t>
            </a:r>
            <a:r>
              <a:rPr lang="en-US" sz="2000" b="0" i="0" u="none" strike="noStrike" cap="none" dirty="0" err="1">
                <a:solidFill>
                  <a:schemeClr val="dk1"/>
                </a:solidFill>
                <a:latin typeface="Arial"/>
                <a:ea typeface="Arial"/>
                <a:cs typeface="Arial"/>
                <a:sym typeface="Arial"/>
              </a:rPr>
              <a:t>partes</a:t>
            </a:r>
            <a:r>
              <a:rPr lang="en-US" sz="2000" b="0" i="0" u="none" strike="noStrike" cap="none" dirty="0">
                <a:solidFill>
                  <a:schemeClr val="dk1"/>
                </a:solidFill>
                <a:latin typeface="Arial"/>
                <a:ea typeface="Arial"/>
                <a:cs typeface="Arial"/>
                <a:sym typeface="Arial"/>
              </a:rPr>
              <a:t> del sitio.</a:t>
            </a:r>
            <a:endParaRPr dirty="0"/>
          </a:p>
          <a:p>
            <a:pPr marL="342900" marR="0" lvl="0" indent="-342900" algn="l" rtl="0">
              <a:lnSpc>
                <a:spcPct val="100000"/>
              </a:lnSpc>
              <a:spcBef>
                <a:spcPts val="400"/>
              </a:spcBef>
              <a:spcAft>
                <a:spcPts val="0"/>
              </a:spcAft>
              <a:buClr>
                <a:schemeClr val="accent1"/>
              </a:buClr>
              <a:buSzPts val="1300"/>
              <a:buFont typeface="Noto Symbol"/>
              <a:buChar char="■"/>
            </a:pPr>
            <a:r>
              <a:rPr lang="en-US" sz="2000" b="0" i="0" u="none" strike="noStrike" cap="none" dirty="0">
                <a:solidFill>
                  <a:schemeClr val="dk1"/>
                </a:solidFill>
                <a:latin typeface="Arial"/>
                <a:ea typeface="Arial"/>
                <a:cs typeface="Arial"/>
                <a:sym typeface="Arial"/>
              </a:rPr>
              <a:t>Si </a:t>
            </a:r>
            <a:r>
              <a:rPr lang="en-US" sz="2000" b="0" i="0" u="none" strike="noStrike" cap="none" dirty="0" err="1">
                <a:solidFill>
                  <a:schemeClr val="dk1"/>
                </a:solidFill>
                <a:latin typeface="Arial"/>
                <a:ea typeface="Arial"/>
                <a:cs typeface="Arial"/>
                <a:sym typeface="Arial"/>
              </a:rPr>
              <a:t>el</a:t>
            </a:r>
            <a:r>
              <a:rPr lang="en-US" sz="2000" b="0" i="0" u="none" strike="noStrike" cap="none" dirty="0">
                <a:solidFill>
                  <a:schemeClr val="dk1"/>
                </a:solidFill>
                <a:latin typeface="Arial"/>
                <a:ea typeface="Arial"/>
                <a:cs typeface="Arial"/>
                <a:sym typeface="Arial"/>
              </a:rPr>
              <a:t> </a:t>
            </a:r>
            <a:r>
              <a:rPr lang="en-US" sz="2000" b="0" i="0" u="none" strike="noStrike" cap="none" dirty="0" err="1">
                <a:solidFill>
                  <a:schemeClr val="dk1"/>
                </a:solidFill>
                <a:latin typeface="Arial"/>
                <a:ea typeface="Arial"/>
                <a:cs typeface="Arial"/>
                <a:sym typeface="Arial"/>
              </a:rPr>
              <a:t>menú</a:t>
            </a:r>
            <a:r>
              <a:rPr lang="en-US" sz="2000" b="0" i="0" u="none" strike="noStrike" cap="none" dirty="0">
                <a:solidFill>
                  <a:schemeClr val="dk1"/>
                </a:solidFill>
                <a:latin typeface="Arial"/>
                <a:ea typeface="Arial"/>
                <a:cs typeface="Arial"/>
                <a:sym typeface="Arial"/>
              </a:rPr>
              <a:t> </a:t>
            </a:r>
            <a:r>
              <a:rPr lang="en-US" sz="2000" b="0" i="0" u="none" strike="noStrike" cap="none" dirty="0" err="1">
                <a:solidFill>
                  <a:schemeClr val="dk1"/>
                </a:solidFill>
                <a:latin typeface="Arial"/>
                <a:ea typeface="Arial"/>
                <a:cs typeface="Arial"/>
                <a:sym typeface="Arial"/>
              </a:rPr>
              <a:t>ofrece</a:t>
            </a:r>
            <a:r>
              <a:rPr lang="en-US" sz="2000" b="0" i="0" u="none" strike="noStrike" cap="none" dirty="0">
                <a:solidFill>
                  <a:schemeClr val="dk1"/>
                </a:solidFill>
                <a:latin typeface="Arial"/>
                <a:ea typeface="Arial"/>
                <a:cs typeface="Arial"/>
                <a:sym typeface="Arial"/>
              </a:rPr>
              <a:t> un </a:t>
            </a:r>
            <a:r>
              <a:rPr lang="en-US" sz="2000" b="0" i="0" u="none" strike="noStrike" cap="none" dirty="0" err="1">
                <a:solidFill>
                  <a:schemeClr val="dk1"/>
                </a:solidFill>
                <a:latin typeface="Arial"/>
                <a:ea typeface="Arial"/>
                <a:cs typeface="Arial"/>
                <a:sym typeface="Arial"/>
              </a:rPr>
              <a:t>número</a:t>
            </a:r>
            <a:r>
              <a:rPr lang="en-US" sz="2000" b="0" i="0" u="none" strike="noStrike" cap="none" dirty="0">
                <a:solidFill>
                  <a:schemeClr val="dk1"/>
                </a:solidFill>
                <a:latin typeface="Arial"/>
                <a:ea typeface="Arial"/>
                <a:cs typeface="Arial"/>
                <a:sym typeface="Arial"/>
              </a:rPr>
              <a:t> </a:t>
            </a:r>
            <a:r>
              <a:rPr lang="en-US" sz="2000" b="0" i="0" u="none" strike="noStrike" cap="none" dirty="0" err="1">
                <a:solidFill>
                  <a:schemeClr val="dk1"/>
                </a:solidFill>
                <a:latin typeface="Arial"/>
                <a:ea typeface="Arial"/>
                <a:cs typeface="Arial"/>
                <a:sym typeface="Arial"/>
              </a:rPr>
              <a:t>excesivo</a:t>
            </a:r>
            <a:r>
              <a:rPr lang="en-US" sz="2000" b="0" i="0" u="none" strike="noStrike" cap="none" dirty="0">
                <a:solidFill>
                  <a:schemeClr val="dk1"/>
                </a:solidFill>
                <a:latin typeface="Arial"/>
                <a:ea typeface="Arial"/>
                <a:cs typeface="Arial"/>
                <a:sym typeface="Arial"/>
              </a:rPr>
              <a:t> de </a:t>
            </a:r>
            <a:r>
              <a:rPr lang="en-US" sz="2000" b="0" i="0" u="none" strike="noStrike" cap="none" dirty="0" err="1">
                <a:solidFill>
                  <a:schemeClr val="dk1"/>
                </a:solidFill>
                <a:latin typeface="Arial"/>
                <a:ea typeface="Arial"/>
                <a:cs typeface="Arial"/>
                <a:sym typeface="Arial"/>
              </a:rPr>
              <a:t>opciones</a:t>
            </a:r>
            <a:r>
              <a:rPr lang="en-US" sz="2000" b="0" i="0" u="none" strike="noStrike" cap="none" dirty="0">
                <a:solidFill>
                  <a:schemeClr val="dk1"/>
                </a:solidFill>
                <a:latin typeface="Arial"/>
                <a:ea typeface="Arial"/>
                <a:cs typeface="Arial"/>
                <a:sym typeface="Arial"/>
              </a:rPr>
              <a:t> (</a:t>
            </a:r>
            <a:r>
              <a:rPr lang="en-US" sz="2000" b="0" i="0" u="none" strike="noStrike" cap="none" dirty="0" err="1">
                <a:solidFill>
                  <a:schemeClr val="dk1"/>
                </a:solidFill>
                <a:latin typeface="Arial"/>
                <a:ea typeface="Arial"/>
                <a:cs typeface="Arial"/>
                <a:sym typeface="Arial"/>
              </a:rPr>
              <a:t>cinco</a:t>
            </a:r>
            <a:r>
              <a:rPr lang="en-US" sz="2000" b="0" i="0" u="none" strike="noStrike" cap="none" dirty="0">
                <a:solidFill>
                  <a:schemeClr val="dk1"/>
                </a:solidFill>
                <a:latin typeface="Arial"/>
                <a:ea typeface="Arial"/>
                <a:cs typeface="Arial"/>
                <a:sym typeface="Arial"/>
              </a:rPr>
              <a:t> o </a:t>
            </a:r>
            <a:r>
              <a:rPr lang="en-US" sz="2000" b="0" i="0" u="none" strike="noStrike" cap="none" dirty="0" err="1">
                <a:solidFill>
                  <a:schemeClr val="dk1"/>
                </a:solidFill>
                <a:latin typeface="Arial"/>
                <a:ea typeface="Arial"/>
                <a:cs typeface="Arial"/>
                <a:sym typeface="Arial"/>
              </a:rPr>
              <a:t>más</a:t>
            </a:r>
            <a:r>
              <a:rPr lang="en-US" sz="2000" b="0" i="0" u="none" strike="noStrike" cap="none" dirty="0">
                <a:solidFill>
                  <a:schemeClr val="dk1"/>
                </a:solidFill>
                <a:latin typeface="Arial"/>
                <a:ea typeface="Arial"/>
                <a:cs typeface="Arial"/>
                <a:sym typeface="Arial"/>
              </a:rPr>
              <a:t>), es </a:t>
            </a:r>
            <a:r>
              <a:rPr lang="en-US" sz="2000" b="0" i="0" u="none" strike="noStrike" cap="none" dirty="0" err="1">
                <a:solidFill>
                  <a:schemeClr val="dk1"/>
                </a:solidFill>
                <a:latin typeface="Arial"/>
                <a:ea typeface="Arial"/>
                <a:cs typeface="Arial"/>
                <a:sym typeface="Arial"/>
              </a:rPr>
              <a:t>aconsejable</a:t>
            </a:r>
            <a:r>
              <a:rPr lang="en-US" sz="2000" b="0" i="0" u="none" strike="noStrike" cap="none" dirty="0">
                <a:solidFill>
                  <a:schemeClr val="dk1"/>
                </a:solidFill>
                <a:latin typeface="Arial"/>
                <a:ea typeface="Arial"/>
                <a:cs typeface="Arial"/>
                <a:sym typeface="Arial"/>
              </a:rPr>
              <a:t> </a:t>
            </a:r>
            <a:r>
              <a:rPr lang="en-US" sz="2000" b="0" i="0" u="none" strike="noStrike" cap="none" dirty="0" err="1">
                <a:solidFill>
                  <a:schemeClr val="dk1"/>
                </a:solidFill>
                <a:latin typeface="Arial"/>
                <a:ea typeface="Arial"/>
                <a:cs typeface="Arial"/>
                <a:sym typeface="Arial"/>
              </a:rPr>
              <a:t>utilizar</a:t>
            </a:r>
            <a:r>
              <a:rPr lang="en-US" sz="2000" b="0" i="0" u="none" strike="noStrike" cap="none" dirty="0">
                <a:solidFill>
                  <a:schemeClr val="dk1"/>
                </a:solidFill>
                <a:latin typeface="Arial"/>
                <a:ea typeface="Arial"/>
                <a:cs typeface="Arial"/>
                <a:sym typeface="Arial"/>
              </a:rPr>
              <a:t> </a:t>
            </a:r>
            <a:r>
              <a:rPr lang="en-US" sz="2000" b="0" i="0" u="none" strike="noStrike" cap="none" dirty="0" err="1">
                <a:solidFill>
                  <a:schemeClr val="dk1"/>
                </a:solidFill>
                <a:latin typeface="Arial"/>
                <a:ea typeface="Arial"/>
                <a:cs typeface="Arial"/>
                <a:sym typeface="Arial"/>
              </a:rPr>
              <a:t>menús</a:t>
            </a:r>
            <a:r>
              <a:rPr lang="en-US" sz="2000" b="0" i="0" u="none" strike="noStrike" cap="none" dirty="0">
                <a:solidFill>
                  <a:schemeClr val="dk1"/>
                </a:solidFill>
                <a:latin typeface="Arial"/>
                <a:ea typeface="Arial"/>
                <a:cs typeface="Arial"/>
                <a:sym typeface="Arial"/>
              </a:rPr>
              <a:t> </a:t>
            </a:r>
            <a:r>
              <a:rPr lang="en-US" sz="2000" b="0" i="0" u="none" strike="noStrike" cap="none" dirty="0" err="1">
                <a:solidFill>
                  <a:schemeClr val="dk1"/>
                </a:solidFill>
                <a:latin typeface="Arial"/>
                <a:ea typeface="Arial"/>
                <a:cs typeface="Arial"/>
                <a:sym typeface="Arial"/>
              </a:rPr>
              <a:t>dobles</a:t>
            </a:r>
            <a:r>
              <a:rPr lang="en-US" sz="2000" b="0" i="0" u="none" strike="noStrike" cap="none" dirty="0">
                <a:solidFill>
                  <a:schemeClr val="dk1"/>
                </a:solidFill>
                <a:latin typeface="Arial"/>
                <a:ea typeface="Arial"/>
                <a:cs typeface="Arial"/>
                <a:sym typeface="Arial"/>
              </a:rPr>
              <a:t> o </a:t>
            </a:r>
            <a:r>
              <a:rPr lang="en-US" sz="2000" b="0" i="0" u="none" strike="noStrike" cap="none" dirty="0" err="1">
                <a:solidFill>
                  <a:schemeClr val="dk1"/>
                </a:solidFill>
                <a:latin typeface="Arial"/>
                <a:ea typeface="Arial"/>
                <a:cs typeface="Arial"/>
                <a:sym typeface="Arial"/>
              </a:rPr>
              <a:t>menús</a:t>
            </a:r>
            <a:r>
              <a:rPr lang="en-US" sz="2000" b="0" i="0" u="none" strike="noStrike" cap="none" dirty="0">
                <a:solidFill>
                  <a:schemeClr val="dk1"/>
                </a:solidFill>
                <a:latin typeface="Arial"/>
                <a:ea typeface="Arial"/>
                <a:cs typeface="Arial"/>
                <a:sym typeface="Arial"/>
              </a:rPr>
              <a:t> </a:t>
            </a:r>
            <a:r>
              <a:rPr lang="en-US" sz="2000" b="0" i="0" u="none" strike="noStrike" cap="none" dirty="0" err="1">
                <a:solidFill>
                  <a:schemeClr val="dk1"/>
                </a:solidFill>
                <a:latin typeface="Arial"/>
                <a:ea typeface="Arial"/>
                <a:cs typeface="Arial"/>
                <a:sym typeface="Arial"/>
              </a:rPr>
              <a:t>en</a:t>
            </a:r>
            <a:r>
              <a:rPr lang="en-US" sz="2000" b="0" i="0" u="none" strike="noStrike" cap="none" dirty="0">
                <a:solidFill>
                  <a:schemeClr val="dk1"/>
                </a:solidFill>
                <a:latin typeface="Arial"/>
                <a:ea typeface="Arial"/>
                <a:cs typeface="Arial"/>
                <a:sym typeface="Arial"/>
              </a:rPr>
              <a:t> forma de árbol que </a:t>
            </a:r>
            <a:r>
              <a:rPr lang="en-US" sz="2000" b="0" i="0" u="none" strike="noStrike" cap="none" dirty="0" err="1">
                <a:solidFill>
                  <a:schemeClr val="dk1"/>
                </a:solidFill>
                <a:latin typeface="Arial"/>
                <a:ea typeface="Arial"/>
                <a:cs typeface="Arial"/>
                <a:sym typeface="Arial"/>
              </a:rPr>
              <a:t>jerarquice</a:t>
            </a:r>
            <a:r>
              <a:rPr lang="en-US" sz="2000" b="0" i="0" u="none" strike="noStrike" cap="none" dirty="0">
                <a:solidFill>
                  <a:schemeClr val="dk1"/>
                </a:solidFill>
                <a:latin typeface="Arial"/>
                <a:ea typeface="Arial"/>
                <a:cs typeface="Arial"/>
                <a:sym typeface="Arial"/>
              </a:rPr>
              <a:t> las </a:t>
            </a:r>
            <a:r>
              <a:rPr lang="en-US" sz="2000" b="0" i="0" u="none" strike="noStrike" cap="none" dirty="0" err="1">
                <a:solidFill>
                  <a:schemeClr val="dk1"/>
                </a:solidFill>
                <a:latin typeface="Arial"/>
                <a:ea typeface="Arial"/>
                <a:cs typeface="Arial"/>
                <a:sym typeface="Arial"/>
              </a:rPr>
              <a:t>opciones</a:t>
            </a:r>
            <a:r>
              <a:rPr lang="en-US" sz="2000" b="0" i="0" u="none" strike="noStrike" cap="none" dirty="0">
                <a:solidFill>
                  <a:schemeClr val="dk1"/>
                </a:solidFill>
                <a:latin typeface="Arial"/>
                <a:ea typeface="Arial"/>
                <a:cs typeface="Arial"/>
                <a:sym typeface="Arial"/>
              </a:rPr>
              <a:t>. </a:t>
            </a:r>
            <a:r>
              <a:rPr lang="en-US" sz="2000" b="0" i="0" u="none" strike="noStrike" cap="none" dirty="0" err="1">
                <a:solidFill>
                  <a:schemeClr val="dk1"/>
                </a:solidFill>
                <a:latin typeface="Arial"/>
                <a:ea typeface="Arial"/>
                <a:cs typeface="Arial"/>
                <a:sym typeface="Arial"/>
              </a:rPr>
              <a:t>Esto</a:t>
            </a:r>
            <a:r>
              <a:rPr lang="en-US" sz="2000" b="0" i="0" u="none" strike="noStrike" cap="none" dirty="0">
                <a:solidFill>
                  <a:schemeClr val="dk1"/>
                </a:solidFill>
                <a:latin typeface="Arial"/>
                <a:ea typeface="Arial"/>
                <a:cs typeface="Arial"/>
                <a:sym typeface="Arial"/>
              </a:rPr>
              <a:t> </a:t>
            </a:r>
            <a:r>
              <a:rPr lang="en-US" sz="2000" b="0" i="0" u="none" strike="noStrike" cap="none" dirty="0" err="1">
                <a:solidFill>
                  <a:schemeClr val="dk1"/>
                </a:solidFill>
                <a:latin typeface="Arial"/>
                <a:ea typeface="Arial"/>
                <a:cs typeface="Arial"/>
                <a:sym typeface="Arial"/>
              </a:rPr>
              <a:t>permitirá</a:t>
            </a:r>
            <a:r>
              <a:rPr lang="en-US" sz="2000" b="0" i="0" u="none" strike="noStrike" cap="none" dirty="0">
                <a:solidFill>
                  <a:schemeClr val="dk1"/>
                </a:solidFill>
                <a:latin typeface="Arial"/>
                <a:ea typeface="Arial"/>
                <a:cs typeface="Arial"/>
                <a:sym typeface="Arial"/>
              </a:rPr>
              <a:t> que </a:t>
            </a:r>
            <a:r>
              <a:rPr lang="en-US" sz="2000" b="0" i="0" u="none" strike="noStrike" cap="none" dirty="0" err="1">
                <a:solidFill>
                  <a:schemeClr val="dk1"/>
                </a:solidFill>
                <a:latin typeface="Arial"/>
                <a:ea typeface="Arial"/>
                <a:cs typeface="Arial"/>
                <a:sym typeface="Arial"/>
              </a:rPr>
              <a:t>el</a:t>
            </a:r>
            <a:r>
              <a:rPr lang="en-US" sz="2000" b="0" i="0" u="none" strike="noStrike" cap="none" dirty="0">
                <a:solidFill>
                  <a:schemeClr val="dk1"/>
                </a:solidFill>
                <a:latin typeface="Arial"/>
                <a:ea typeface="Arial"/>
                <a:cs typeface="Arial"/>
                <a:sym typeface="Arial"/>
              </a:rPr>
              <a:t> </a:t>
            </a:r>
            <a:r>
              <a:rPr lang="en-US" sz="2000" b="0" i="0" u="none" strike="noStrike" cap="none" dirty="0" err="1">
                <a:solidFill>
                  <a:schemeClr val="dk1"/>
                </a:solidFill>
                <a:latin typeface="Arial"/>
                <a:ea typeface="Arial"/>
                <a:cs typeface="Arial"/>
                <a:sym typeface="Arial"/>
              </a:rPr>
              <a:t>usuario</a:t>
            </a:r>
            <a:r>
              <a:rPr lang="en-US" sz="2000" b="0" i="0" u="none" strike="noStrike" cap="none" dirty="0">
                <a:solidFill>
                  <a:schemeClr val="dk1"/>
                </a:solidFill>
                <a:latin typeface="Arial"/>
                <a:ea typeface="Arial"/>
                <a:cs typeface="Arial"/>
                <a:sym typeface="Arial"/>
              </a:rPr>
              <a:t> </a:t>
            </a:r>
            <a:r>
              <a:rPr lang="en-US" sz="2000" b="0" i="0" u="none" strike="noStrike" cap="none" dirty="0" err="1">
                <a:solidFill>
                  <a:schemeClr val="dk1"/>
                </a:solidFill>
                <a:latin typeface="Arial"/>
                <a:ea typeface="Arial"/>
                <a:cs typeface="Arial"/>
                <a:sym typeface="Arial"/>
              </a:rPr>
              <a:t>encuentre</a:t>
            </a:r>
            <a:r>
              <a:rPr lang="en-US" sz="2000" b="0" i="0" u="none" strike="noStrike" cap="none" dirty="0">
                <a:solidFill>
                  <a:schemeClr val="dk1"/>
                </a:solidFill>
                <a:latin typeface="Arial"/>
                <a:ea typeface="Arial"/>
                <a:cs typeface="Arial"/>
                <a:sym typeface="Arial"/>
              </a:rPr>
              <a:t> la </a:t>
            </a:r>
            <a:r>
              <a:rPr lang="en-US" sz="2000" b="0" i="0" u="none" strike="noStrike" cap="none" dirty="0" err="1">
                <a:solidFill>
                  <a:schemeClr val="dk1"/>
                </a:solidFill>
                <a:latin typeface="Arial"/>
                <a:ea typeface="Arial"/>
                <a:cs typeface="Arial"/>
                <a:sym typeface="Arial"/>
              </a:rPr>
              <a:t>opción</a:t>
            </a:r>
            <a:r>
              <a:rPr lang="en-US" sz="2000" b="0" i="0" u="none" strike="noStrike" cap="none" dirty="0">
                <a:solidFill>
                  <a:schemeClr val="dk1"/>
                </a:solidFill>
                <a:latin typeface="Arial"/>
                <a:ea typeface="Arial"/>
                <a:cs typeface="Arial"/>
                <a:sym typeface="Arial"/>
              </a:rPr>
              <a:t> </a:t>
            </a:r>
            <a:r>
              <a:rPr lang="en-US" sz="2000" b="0" i="0" u="none" strike="noStrike" cap="none" dirty="0" err="1">
                <a:solidFill>
                  <a:schemeClr val="dk1"/>
                </a:solidFill>
                <a:latin typeface="Arial"/>
                <a:ea typeface="Arial"/>
                <a:cs typeface="Arial"/>
                <a:sym typeface="Arial"/>
              </a:rPr>
              <a:t>deseada</a:t>
            </a:r>
            <a:r>
              <a:rPr lang="en-US" sz="2000" b="0" i="0" u="none" strike="noStrike" cap="none" dirty="0">
                <a:solidFill>
                  <a:schemeClr val="dk1"/>
                </a:solidFill>
                <a:latin typeface="Arial"/>
                <a:ea typeface="Arial"/>
                <a:cs typeface="Arial"/>
                <a:sym typeface="Arial"/>
              </a:rPr>
              <a:t> con mayor </a:t>
            </a:r>
            <a:r>
              <a:rPr lang="en-US" sz="2000" b="0" i="0" u="none" strike="noStrike" cap="none" dirty="0" err="1">
                <a:solidFill>
                  <a:schemeClr val="dk1"/>
                </a:solidFill>
                <a:latin typeface="Arial"/>
                <a:ea typeface="Arial"/>
                <a:cs typeface="Arial"/>
                <a:sym typeface="Arial"/>
              </a:rPr>
              <a:t>facilidad</a:t>
            </a:r>
            <a:r>
              <a:rPr lang="en-US" sz="2000" b="0" i="0" u="none" strike="noStrike" cap="none" dirty="0">
                <a:solidFill>
                  <a:schemeClr val="dk1"/>
                </a:solidFill>
                <a:latin typeface="Arial"/>
                <a:ea typeface="Arial"/>
                <a:cs typeface="Arial"/>
                <a:sym typeface="Arial"/>
              </a:rPr>
              <a:t>.</a:t>
            </a: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4"/>
        <p:cNvGrpSpPr/>
        <p:nvPr/>
      </p:nvGrpSpPr>
      <p:grpSpPr>
        <a:xfrm>
          <a:off x="0" y="0"/>
          <a:ext cx="0" cy="0"/>
          <a:chOff x="0" y="0"/>
          <a:chExt cx="0" cy="0"/>
        </a:xfrm>
      </p:grpSpPr>
      <p:sp>
        <p:nvSpPr>
          <p:cNvPr id="325" name="Google Shape;325;p52"/>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El cuerpo de la página</a:t>
            </a:r>
            <a:endParaRPr/>
          </a:p>
        </p:txBody>
      </p:sp>
      <p:sp>
        <p:nvSpPr>
          <p:cNvPr id="326" name="Google Shape;326;p52"/>
          <p:cNvSpPr txBox="1">
            <a:spLocks noGrp="1"/>
          </p:cNvSpPr>
          <p:nvPr>
            <p:ph type="body" idx="4294967295"/>
          </p:nvPr>
        </p:nvSpPr>
        <p:spPr>
          <a:xfrm>
            <a:off x="457200" y="1484312"/>
            <a:ext cx="814705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 El </a:t>
            </a:r>
            <a:r>
              <a:rPr lang="en-US" sz="2000" b="0" i="1" u="none" strike="noStrike" cap="none">
                <a:solidFill>
                  <a:schemeClr val="dk1"/>
                </a:solidFill>
                <a:latin typeface="Arial"/>
                <a:ea typeface="Arial"/>
                <a:cs typeface="Arial"/>
                <a:sym typeface="Arial"/>
              </a:rPr>
              <a:t>cuerpo </a:t>
            </a:r>
            <a:r>
              <a:rPr lang="en-US" sz="2000" b="0" i="0" u="none" strike="noStrike" cap="none">
                <a:solidFill>
                  <a:schemeClr val="dk1"/>
                </a:solidFill>
                <a:latin typeface="Arial"/>
                <a:ea typeface="Arial"/>
                <a:cs typeface="Arial"/>
                <a:sym typeface="Arial"/>
              </a:rPr>
              <a:t>es la parte de la página web donde se presenta al usuario toda la información referente a los </a:t>
            </a:r>
            <a:r>
              <a:rPr lang="en-US" sz="2000" b="0" i="0" u="sng" strike="noStrike" cap="none">
                <a:solidFill>
                  <a:schemeClr val="dk1"/>
                </a:solidFill>
                <a:latin typeface="Arial"/>
                <a:ea typeface="Arial"/>
                <a:cs typeface="Arial"/>
                <a:sym typeface="Arial"/>
              </a:rPr>
              <a:t>contenidos</a:t>
            </a:r>
            <a:r>
              <a:rPr lang="en-US" sz="2000" b="0" i="0" u="none" strike="noStrike" cap="none">
                <a:solidFill>
                  <a:schemeClr val="dk1"/>
                </a:solidFill>
                <a:latin typeface="Arial"/>
                <a:ea typeface="Arial"/>
                <a:cs typeface="Arial"/>
                <a:sym typeface="Arial"/>
              </a:rPr>
              <a:t> de la página.</a:t>
            </a:r>
            <a:endParaRPr/>
          </a:p>
          <a:p>
            <a:pPr marL="342900" marR="0" lvl="0" indent="-342900" algn="l" rtl="0">
              <a:lnSpc>
                <a:spcPct val="100000"/>
              </a:lnSpc>
              <a:spcBef>
                <a:spcPts val="40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Lo que aparece en el cuerpo suele ser el </a:t>
            </a:r>
            <a:r>
              <a:rPr lang="en-US" sz="2000" b="0" i="0" u="sng" strike="noStrike" cap="none">
                <a:solidFill>
                  <a:schemeClr val="dk1"/>
                </a:solidFill>
                <a:latin typeface="Arial"/>
                <a:ea typeface="Arial"/>
                <a:cs typeface="Arial"/>
                <a:sym typeface="Arial"/>
              </a:rPr>
              <a:t>objetivo del sitio</a:t>
            </a:r>
            <a:r>
              <a:rPr lang="en-US" sz="2000" b="0" i="0" u="none" strike="noStrike" cap="none">
                <a:solidFill>
                  <a:schemeClr val="dk1"/>
                </a:solidFill>
                <a:latin typeface="Arial"/>
                <a:ea typeface="Arial"/>
                <a:cs typeface="Arial"/>
                <a:sym typeface="Arial"/>
              </a:rPr>
              <a:t>, lo que el usuario quiere ver. Por lo tanto, el espacio destinado a ella debe ser el mayor de todos, ocupando generalmente </a:t>
            </a:r>
            <a:r>
              <a:rPr lang="en-US" sz="2000" b="0" i="0" u="sng" strike="noStrike" cap="none">
                <a:solidFill>
                  <a:schemeClr val="dk1"/>
                </a:solidFill>
                <a:latin typeface="Arial"/>
                <a:ea typeface="Arial"/>
                <a:cs typeface="Arial"/>
                <a:sym typeface="Arial"/>
              </a:rPr>
              <a:t>entre el 50% y el 85% del total</a:t>
            </a:r>
            <a:r>
              <a:rPr lang="en-US" sz="2000" b="0" i="0" u="none" strike="noStrike" cap="none">
                <a:solidFill>
                  <a:schemeClr val="dk1"/>
                </a:solidFill>
                <a:latin typeface="Arial"/>
                <a:ea typeface="Arial"/>
                <a:cs typeface="Arial"/>
                <a:sym typeface="Arial"/>
              </a:rPr>
              <a:t>.</a:t>
            </a:r>
            <a:endParaRPr/>
          </a:p>
          <a:p>
            <a:pPr marL="342900" marR="0" lvl="0" indent="-342900" algn="l" rtl="0">
              <a:lnSpc>
                <a:spcPct val="100000"/>
              </a:lnSpc>
              <a:spcBef>
                <a:spcPts val="40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Su ubicación es siempre </a:t>
            </a:r>
            <a:r>
              <a:rPr lang="en-US" sz="2000" b="0" i="0" u="sng" strike="noStrike" cap="none">
                <a:solidFill>
                  <a:schemeClr val="dk1"/>
                </a:solidFill>
                <a:latin typeface="Arial"/>
                <a:ea typeface="Arial"/>
                <a:cs typeface="Arial"/>
                <a:sym typeface="Arial"/>
              </a:rPr>
              <a:t>central</a:t>
            </a:r>
            <a:r>
              <a:rPr lang="en-US" sz="2000" b="0" i="0" u="none" strike="noStrike" cap="none">
                <a:solidFill>
                  <a:schemeClr val="dk1"/>
                </a:solidFill>
                <a:latin typeface="Arial"/>
                <a:ea typeface="Arial"/>
                <a:cs typeface="Arial"/>
                <a:sym typeface="Arial"/>
              </a:rPr>
              <a:t>, bajo la cabecera (si la hay) y al lado del menú lateral de navegación (si lo hay).</a:t>
            </a:r>
            <a:endParaRPr/>
          </a:p>
          <a:p>
            <a:pPr marL="342900" marR="0" lvl="0" indent="-342900" algn="l" rtl="0">
              <a:lnSpc>
                <a:spcPct val="100000"/>
              </a:lnSpc>
              <a:spcBef>
                <a:spcPts val="40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Los contenidos específicos del cuerpo de la página variarán según sea una página textual, un formulario, una ficha, una tabla o una página mixta, pero aparte de estas particularidades, existirán algunos elementos característicos de esta zona, que deberán estar presentes generalmente en todos los casos.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
        <p:cNvGrpSpPr/>
        <p:nvPr/>
      </p:nvGrpSpPr>
      <p:grpSpPr>
        <a:xfrm>
          <a:off x="0" y="0"/>
          <a:ext cx="0" cy="0"/>
          <a:chOff x="0" y="0"/>
          <a:chExt cx="0" cy="0"/>
        </a:xfrm>
      </p:grpSpPr>
      <p:sp>
        <p:nvSpPr>
          <p:cNvPr id="53" name="Google Shape;53;p8"/>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0" i="0" u="none" strike="noStrike" cap="none">
                <a:solidFill>
                  <a:schemeClr val="dk2"/>
                </a:solidFill>
                <a:latin typeface="Garamond"/>
                <a:ea typeface="Garamond"/>
                <a:cs typeface="Garamond"/>
                <a:sym typeface="Garamond"/>
              </a:rPr>
              <a:t>Introducción</a:t>
            </a:r>
            <a:endParaRPr/>
          </a:p>
        </p:txBody>
      </p:sp>
      <p:sp>
        <p:nvSpPr>
          <p:cNvPr id="54" name="Google Shape;54;p8"/>
          <p:cNvSpPr txBox="1">
            <a:spLocks noGrp="1"/>
          </p:cNvSpPr>
          <p:nvPr>
            <p:ph type="body" idx="4294967295"/>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950"/>
              <a:buFont typeface="Noto Symbol"/>
              <a:buChar char="■"/>
            </a:pPr>
            <a:r>
              <a:rPr lang="en-US" sz="3000" b="0" i="0" u="none" strike="noStrike" cap="none" dirty="0">
                <a:solidFill>
                  <a:schemeClr val="dk1"/>
                </a:solidFill>
                <a:latin typeface="Arial"/>
                <a:ea typeface="Arial"/>
                <a:cs typeface="Arial"/>
                <a:sym typeface="Arial"/>
              </a:rPr>
              <a:t>El </a:t>
            </a:r>
            <a:r>
              <a:rPr lang="en-US" sz="3000" b="0" i="0" u="sng" strike="noStrike" cap="none" dirty="0" err="1">
                <a:solidFill>
                  <a:schemeClr val="dk1"/>
                </a:solidFill>
                <a:latin typeface="Arial"/>
                <a:ea typeface="Arial"/>
                <a:cs typeface="Arial"/>
                <a:sym typeface="Arial"/>
              </a:rPr>
              <a:t>diseñador</a:t>
            </a:r>
            <a:r>
              <a:rPr lang="en-US" sz="3000" b="0" i="0" u="sng" strike="noStrike" cap="none" dirty="0">
                <a:solidFill>
                  <a:schemeClr val="dk1"/>
                </a:solidFill>
                <a:latin typeface="Arial"/>
                <a:ea typeface="Arial"/>
                <a:cs typeface="Arial"/>
                <a:sym typeface="Arial"/>
              </a:rPr>
              <a:t> web</a:t>
            </a:r>
            <a:r>
              <a:rPr lang="en-US" sz="3000" b="0" i="0" u="none" strike="noStrike" cap="none" dirty="0">
                <a:solidFill>
                  <a:schemeClr val="dk1"/>
                </a:solidFill>
                <a:latin typeface="Arial"/>
                <a:ea typeface="Arial"/>
                <a:cs typeface="Arial"/>
                <a:sym typeface="Arial"/>
              </a:rPr>
              <a:t> no </a:t>
            </a:r>
            <a:r>
              <a:rPr lang="en-US" sz="3000" b="0" i="0" u="none" strike="noStrike" cap="none" dirty="0" err="1">
                <a:solidFill>
                  <a:schemeClr val="dk1"/>
                </a:solidFill>
                <a:latin typeface="Arial"/>
                <a:ea typeface="Arial"/>
                <a:cs typeface="Arial"/>
                <a:sym typeface="Arial"/>
              </a:rPr>
              <a:t>puede</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controlar</a:t>
            </a:r>
            <a:r>
              <a:rPr lang="en-US" sz="3000" b="0" i="0" u="none" strike="noStrike" cap="none" dirty="0">
                <a:solidFill>
                  <a:schemeClr val="dk1"/>
                </a:solidFill>
                <a:latin typeface="Arial"/>
                <a:ea typeface="Arial"/>
                <a:cs typeface="Arial"/>
                <a:sym typeface="Arial"/>
              </a:rPr>
              <a:t> la </a:t>
            </a:r>
            <a:r>
              <a:rPr lang="en-US" sz="3000" b="0" i="0" u="none" strike="noStrike" cap="none" dirty="0" err="1">
                <a:solidFill>
                  <a:schemeClr val="dk1"/>
                </a:solidFill>
                <a:latin typeface="Arial"/>
                <a:ea typeface="Arial"/>
                <a:cs typeface="Arial"/>
                <a:sym typeface="Arial"/>
              </a:rPr>
              <a:t>información</a:t>
            </a:r>
            <a:r>
              <a:rPr lang="en-US" sz="3000" b="0" i="0" u="none" strike="noStrike" cap="none" dirty="0">
                <a:solidFill>
                  <a:schemeClr val="dk1"/>
                </a:solidFill>
                <a:latin typeface="Arial"/>
                <a:ea typeface="Arial"/>
                <a:cs typeface="Arial"/>
                <a:sym typeface="Arial"/>
              </a:rPr>
              <a:t> que </a:t>
            </a:r>
            <a:r>
              <a:rPr lang="en-US" sz="3000" b="0" i="0" u="none" strike="noStrike" cap="none" dirty="0" err="1">
                <a:solidFill>
                  <a:schemeClr val="dk1"/>
                </a:solidFill>
                <a:latin typeface="Arial"/>
                <a:ea typeface="Arial"/>
                <a:cs typeface="Arial"/>
                <a:sym typeface="Arial"/>
              </a:rPr>
              <a:t>va</a:t>
            </a:r>
            <a:r>
              <a:rPr lang="en-US" sz="3000" b="0" i="0" u="none" strike="noStrike" cap="none" dirty="0">
                <a:solidFill>
                  <a:schemeClr val="dk1"/>
                </a:solidFill>
                <a:latin typeface="Arial"/>
                <a:ea typeface="Arial"/>
                <a:cs typeface="Arial"/>
                <a:sym typeface="Arial"/>
              </a:rPr>
              <a:t> a </a:t>
            </a:r>
            <a:r>
              <a:rPr lang="en-US" sz="3000" b="0" i="0" u="none" strike="noStrike" cap="none" dirty="0" err="1">
                <a:solidFill>
                  <a:schemeClr val="dk1"/>
                </a:solidFill>
                <a:latin typeface="Arial"/>
                <a:ea typeface="Arial"/>
                <a:cs typeface="Arial"/>
                <a:sym typeface="Arial"/>
              </a:rPr>
              <a:t>contener</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el</a:t>
            </a:r>
            <a:r>
              <a:rPr lang="en-US" sz="3000" b="0" i="0" u="none" strike="noStrike" cap="none" dirty="0">
                <a:solidFill>
                  <a:schemeClr val="dk1"/>
                </a:solidFill>
                <a:latin typeface="Arial"/>
                <a:ea typeface="Arial"/>
                <a:cs typeface="Arial"/>
                <a:sym typeface="Arial"/>
              </a:rPr>
              <a:t> sitio, </a:t>
            </a:r>
            <a:r>
              <a:rPr lang="en-US" sz="3000" b="0" i="0" u="none" strike="noStrike" cap="none" dirty="0" err="1">
                <a:solidFill>
                  <a:schemeClr val="dk1"/>
                </a:solidFill>
                <a:latin typeface="Arial"/>
                <a:ea typeface="Arial"/>
                <a:cs typeface="Arial"/>
                <a:sym typeface="Arial"/>
              </a:rPr>
              <a:t>pero</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sí</a:t>
            </a:r>
            <a:r>
              <a:rPr lang="en-US" sz="3000" b="0" i="0" u="none" strike="noStrike" cap="none" dirty="0">
                <a:solidFill>
                  <a:schemeClr val="dk1"/>
                </a:solidFill>
                <a:latin typeface="Arial"/>
                <a:ea typeface="Arial"/>
                <a:cs typeface="Arial"/>
                <a:sym typeface="Arial"/>
              </a:rPr>
              <a:t> decide </a:t>
            </a:r>
            <a:r>
              <a:rPr lang="en-US" sz="3000" b="0" i="0" u="none" strike="noStrike" cap="none" dirty="0" err="1">
                <a:solidFill>
                  <a:schemeClr val="dk1"/>
                </a:solidFill>
                <a:latin typeface="Arial"/>
                <a:ea typeface="Arial"/>
                <a:cs typeface="Arial"/>
                <a:sym typeface="Arial"/>
              </a:rPr>
              <a:t>cómo</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está</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organizado</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el</a:t>
            </a:r>
            <a:r>
              <a:rPr lang="en-US" sz="3000" b="0" i="0" u="none" strike="noStrike" cap="none" dirty="0">
                <a:solidFill>
                  <a:schemeClr val="dk1"/>
                </a:solidFill>
                <a:latin typeface="Arial"/>
                <a:ea typeface="Arial"/>
                <a:cs typeface="Arial"/>
                <a:sym typeface="Arial"/>
              </a:rPr>
              <a:t> sitio y </a:t>
            </a:r>
            <a:r>
              <a:rPr lang="en-US" sz="3000" b="0" i="0" u="none" strike="noStrike" cap="none" dirty="0" err="1">
                <a:solidFill>
                  <a:schemeClr val="dk1"/>
                </a:solidFill>
                <a:latin typeface="Arial"/>
                <a:ea typeface="Arial"/>
                <a:cs typeface="Arial"/>
                <a:sym typeface="Arial"/>
              </a:rPr>
              <a:t>cómo</a:t>
            </a:r>
            <a:r>
              <a:rPr lang="en-US" sz="3000" b="0" i="0" u="none" strike="noStrike" cap="none" dirty="0">
                <a:solidFill>
                  <a:schemeClr val="dk1"/>
                </a:solidFill>
                <a:latin typeface="Arial"/>
                <a:ea typeface="Arial"/>
                <a:cs typeface="Arial"/>
                <a:sym typeface="Arial"/>
              </a:rPr>
              <a:t> es </a:t>
            </a:r>
            <a:r>
              <a:rPr lang="en-US" sz="3000" b="0" i="0" u="none" strike="noStrike" cap="none" dirty="0" err="1">
                <a:solidFill>
                  <a:schemeClr val="dk1"/>
                </a:solidFill>
                <a:latin typeface="Arial"/>
                <a:ea typeface="Arial"/>
                <a:cs typeface="Arial"/>
                <a:sym typeface="Arial"/>
              </a:rPr>
              <a:t>esa</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información</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mostrada</a:t>
            </a:r>
            <a:r>
              <a:rPr lang="en-US" sz="3000" b="0" i="0" u="none" strike="noStrike" cap="none" dirty="0">
                <a:solidFill>
                  <a:schemeClr val="dk1"/>
                </a:solidFill>
                <a:latin typeface="Arial"/>
                <a:ea typeface="Arial"/>
                <a:cs typeface="Arial"/>
                <a:sym typeface="Arial"/>
              </a:rPr>
              <a:t>.</a:t>
            </a:r>
            <a:endParaRPr dirty="0"/>
          </a:p>
          <a:p>
            <a:pPr marL="342900" marR="0" lvl="0" indent="-342900" algn="l" rtl="0">
              <a:lnSpc>
                <a:spcPct val="100000"/>
              </a:lnSpc>
              <a:spcBef>
                <a:spcPts val="600"/>
              </a:spcBef>
              <a:spcAft>
                <a:spcPts val="0"/>
              </a:spcAft>
              <a:buClr>
                <a:schemeClr val="accent1"/>
              </a:buClr>
              <a:buSzPts val="1950"/>
              <a:buFont typeface="Noto Symbol"/>
              <a:buChar char="■"/>
            </a:pPr>
            <a:r>
              <a:rPr lang="en-US" sz="3000" b="0" i="0" u="none" strike="noStrike" cap="none" dirty="0" err="1">
                <a:solidFill>
                  <a:schemeClr val="dk1"/>
                </a:solidFill>
                <a:latin typeface="Arial"/>
                <a:ea typeface="Arial"/>
                <a:cs typeface="Arial"/>
                <a:sym typeface="Arial"/>
              </a:rPr>
              <a:t>En</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est</a:t>
            </a:r>
            <a:r>
              <a:rPr lang="en-US" sz="3000" dirty="0" err="1">
                <a:solidFill>
                  <a:schemeClr val="dk1"/>
                </a:solidFill>
              </a:rPr>
              <a:t>a</a:t>
            </a:r>
            <a:r>
              <a:rPr lang="en-US" sz="3000" b="0" i="0" u="none" strike="noStrike" cap="none" dirty="0">
                <a:solidFill>
                  <a:schemeClr val="dk1"/>
                </a:solidFill>
                <a:latin typeface="Arial"/>
                <a:ea typeface="Arial"/>
                <a:cs typeface="Arial"/>
                <a:sym typeface="Arial"/>
              </a:rPr>
              <a:t> </a:t>
            </a:r>
            <a:r>
              <a:rPr lang="en-US" sz="3000" dirty="0" err="1">
                <a:solidFill>
                  <a:schemeClr val="dk1"/>
                </a:solidFill>
              </a:rPr>
              <a:t>unidad</a:t>
            </a:r>
            <a:r>
              <a:rPr lang="en-US" sz="3000" b="0" i="0" u="none" strike="noStrike" cap="none" dirty="0">
                <a:solidFill>
                  <a:schemeClr val="dk1"/>
                </a:solidFill>
                <a:latin typeface="Arial"/>
                <a:ea typeface="Arial"/>
                <a:cs typeface="Arial"/>
                <a:sym typeface="Arial"/>
              </a:rPr>
              <a:t> se </a:t>
            </a:r>
            <a:r>
              <a:rPr lang="en-US" sz="3000" b="0" i="0" u="none" strike="noStrike" cap="none" dirty="0" err="1">
                <a:solidFill>
                  <a:schemeClr val="dk1"/>
                </a:solidFill>
                <a:latin typeface="Arial"/>
                <a:ea typeface="Arial"/>
                <a:cs typeface="Arial"/>
                <a:sym typeface="Arial"/>
              </a:rPr>
              <a:t>identificarán</a:t>
            </a:r>
            <a:r>
              <a:rPr lang="en-US" sz="3000" b="0" i="0" u="none" strike="noStrike" cap="none" dirty="0">
                <a:solidFill>
                  <a:schemeClr val="dk1"/>
                </a:solidFill>
                <a:latin typeface="Arial"/>
                <a:ea typeface="Arial"/>
                <a:cs typeface="Arial"/>
                <a:sym typeface="Arial"/>
              </a:rPr>
              <a:t> y </a:t>
            </a:r>
            <a:r>
              <a:rPr lang="en-US" sz="3000" b="0" i="0" u="none" strike="noStrike" cap="none" dirty="0" err="1">
                <a:solidFill>
                  <a:schemeClr val="dk1"/>
                </a:solidFill>
                <a:latin typeface="Arial"/>
                <a:ea typeface="Arial"/>
                <a:cs typeface="Arial"/>
                <a:sym typeface="Arial"/>
              </a:rPr>
              <a:t>describirán</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componentes</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característicos</a:t>
            </a:r>
            <a:r>
              <a:rPr lang="en-US" sz="3000" b="0" i="0" u="none" strike="noStrike" cap="none" dirty="0">
                <a:solidFill>
                  <a:schemeClr val="dk1"/>
                </a:solidFill>
                <a:latin typeface="Arial"/>
                <a:ea typeface="Arial"/>
                <a:cs typeface="Arial"/>
                <a:sym typeface="Arial"/>
              </a:rPr>
              <a:t> que </a:t>
            </a:r>
            <a:r>
              <a:rPr lang="en-US" sz="3000" b="0" i="0" u="none" strike="noStrike" cap="none" dirty="0" err="1">
                <a:solidFill>
                  <a:schemeClr val="dk1"/>
                </a:solidFill>
                <a:latin typeface="Arial"/>
                <a:ea typeface="Arial"/>
                <a:cs typeface="Arial"/>
                <a:sym typeface="Arial"/>
              </a:rPr>
              <a:t>deben</a:t>
            </a:r>
            <a:r>
              <a:rPr lang="en-US" sz="3000" b="0" i="0" u="none" strike="noStrike" cap="none" dirty="0">
                <a:solidFill>
                  <a:schemeClr val="dk1"/>
                </a:solidFill>
                <a:latin typeface="Arial"/>
                <a:ea typeface="Arial"/>
                <a:cs typeface="Arial"/>
                <a:sym typeface="Arial"/>
              </a:rPr>
              <a:t> </a:t>
            </a:r>
            <a:r>
              <a:rPr lang="en-US" sz="3000" b="0" i="0" u="none" strike="noStrike" cap="none" dirty="0" err="1">
                <a:solidFill>
                  <a:schemeClr val="dk1"/>
                </a:solidFill>
                <a:latin typeface="Arial"/>
                <a:ea typeface="Arial"/>
                <a:cs typeface="Arial"/>
                <a:sym typeface="Arial"/>
              </a:rPr>
              <a:t>planificarse</a:t>
            </a:r>
            <a:r>
              <a:rPr lang="en-US" sz="3000" b="0" i="0" u="none" strike="noStrike" cap="none" dirty="0">
                <a:solidFill>
                  <a:schemeClr val="dk1"/>
                </a:solidFill>
                <a:latin typeface="Arial"/>
                <a:ea typeface="Arial"/>
                <a:cs typeface="Arial"/>
                <a:sym typeface="Arial"/>
              </a:rPr>
              <a:t> y </a:t>
            </a:r>
            <a:r>
              <a:rPr lang="en-US" sz="3000" b="0" i="0" u="none" strike="noStrike" cap="none" dirty="0" err="1">
                <a:solidFill>
                  <a:schemeClr val="dk1"/>
                </a:solidFill>
                <a:latin typeface="Arial"/>
                <a:ea typeface="Arial"/>
                <a:cs typeface="Arial"/>
                <a:sym typeface="Arial"/>
              </a:rPr>
              <a:t>diseñarse</a:t>
            </a:r>
            <a:r>
              <a:rPr lang="en-US" sz="3000" b="0" i="0" u="none" strike="noStrike" cap="none" dirty="0">
                <a:solidFill>
                  <a:schemeClr val="dk1"/>
                </a:solidFill>
                <a:latin typeface="Arial"/>
                <a:ea typeface="Arial"/>
                <a:cs typeface="Arial"/>
                <a:sym typeface="Arial"/>
              </a:rPr>
              <a:t> antes de </a:t>
            </a:r>
            <a:r>
              <a:rPr lang="en-US" sz="3000" b="0" i="0" u="none" strike="noStrike" cap="none" dirty="0" err="1">
                <a:solidFill>
                  <a:schemeClr val="dk1"/>
                </a:solidFill>
                <a:latin typeface="Arial"/>
                <a:ea typeface="Arial"/>
                <a:cs typeface="Arial"/>
                <a:sym typeface="Arial"/>
              </a:rPr>
              <a:t>construir</a:t>
            </a:r>
            <a:r>
              <a:rPr lang="en-US" sz="3000" b="0" i="0" u="none" strike="noStrike" cap="none" dirty="0">
                <a:solidFill>
                  <a:schemeClr val="dk1"/>
                </a:solidFill>
                <a:latin typeface="Arial"/>
                <a:ea typeface="Arial"/>
                <a:cs typeface="Arial"/>
                <a:sym typeface="Arial"/>
              </a:rPr>
              <a:t> un sitio web.</a:t>
            </a: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0"/>
        <p:cNvGrpSpPr/>
        <p:nvPr/>
      </p:nvGrpSpPr>
      <p:grpSpPr>
        <a:xfrm>
          <a:off x="0" y="0"/>
          <a:ext cx="0" cy="0"/>
          <a:chOff x="0" y="0"/>
          <a:chExt cx="0" cy="0"/>
        </a:xfrm>
      </p:grpSpPr>
      <p:sp>
        <p:nvSpPr>
          <p:cNvPr id="331" name="Google Shape;331;p53"/>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El cuerpo de la página</a:t>
            </a:r>
            <a:endParaRPr/>
          </a:p>
        </p:txBody>
      </p:sp>
      <p:sp>
        <p:nvSpPr>
          <p:cNvPr id="332" name="Google Shape;332;p53"/>
          <p:cNvSpPr txBox="1">
            <a:spLocks noGrp="1"/>
          </p:cNvSpPr>
          <p:nvPr>
            <p:ph type="body" idx="4294967295"/>
          </p:nvPr>
        </p:nvSpPr>
        <p:spPr>
          <a:xfrm>
            <a:off x="457200" y="1484312"/>
            <a:ext cx="814705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 Es habitual que el cuerpo central lleve un </a:t>
            </a:r>
            <a:r>
              <a:rPr lang="en-US" sz="2000" b="0" i="0" u="sng" strike="noStrike" cap="none">
                <a:solidFill>
                  <a:schemeClr val="dk1"/>
                </a:solidFill>
                <a:latin typeface="Arial"/>
                <a:ea typeface="Arial"/>
                <a:cs typeface="Arial"/>
                <a:sym typeface="Arial"/>
              </a:rPr>
              <a:t>título</a:t>
            </a:r>
            <a:r>
              <a:rPr lang="en-US" sz="2000" b="0" i="0" u="none" strike="noStrike" cap="none">
                <a:solidFill>
                  <a:schemeClr val="dk1"/>
                </a:solidFill>
                <a:latin typeface="Arial"/>
                <a:ea typeface="Arial"/>
                <a:cs typeface="Arial"/>
                <a:sym typeface="Arial"/>
              </a:rPr>
              <a:t> que identifique claramente la página a la que ha accedido el usuario.</a:t>
            </a:r>
            <a:endParaRPr/>
          </a:p>
          <a:p>
            <a:pPr marL="342900" marR="0" lvl="0" indent="-342900" algn="l" rtl="0">
              <a:lnSpc>
                <a:spcPct val="100000"/>
              </a:lnSpc>
              <a:spcBef>
                <a:spcPts val="40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Este título se situará en la parte </a:t>
            </a:r>
            <a:r>
              <a:rPr lang="en-US" sz="2000" b="0" i="0" u="sng" strike="noStrike" cap="none">
                <a:solidFill>
                  <a:schemeClr val="dk1"/>
                </a:solidFill>
                <a:latin typeface="Arial"/>
                <a:ea typeface="Arial"/>
                <a:cs typeface="Arial"/>
                <a:sym typeface="Arial"/>
              </a:rPr>
              <a:t>superior</a:t>
            </a:r>
            <a:r>
              <a:rPr lang="en-US" sz="2000" b="0" i="0" u="none" strike="noStrike" cap="none">
                <a:solidFill>
                  <a:schemeClr val="dk1"/>
                </a:solidFill>
                <a:latin typeface="Arial"/>
                <a:ea typeface="Arial"/>
                <a:cs typeface="Arial"/>
                <a:sym typeface="Arial"/>
              </a:rPr>
              <a:t> de esta zona y puede ser reforzado mediante un menú de navegación tipo “estás aquí”.</a:t>
            </a:r>
            <a:endParaRPr/>
          </a:p>
          <a:p>
            <a:pPr marL="342900" marR="0" lvl="0" indent="-342900" algn="l" rtl="0">
              <a:lnSpc>
                <a:spcPct val="100000"/>
              </a:lnSpc>
              <a:spcBef>
                <a:spcPts val="40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El tamaño de las letras del título de página debe ser superior al del resto de los contenidos (como ocurre en los periódicos), con la finalidad de resaltar.</a:t>
            </a:r>
            <a:endParaRPr/>
          </a:p>
          <a:p>
            <a:pPr marL="342900" marR="0" lvl="0" indent="-342900" algn="l" rtl="0">
              <a:lnSpc>
                <a:spcPct val="100000"/>
              </a:lnSpc>
              <a:spcBef>
                <a:spcPts val="40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Otra alternativa es cambiar el color del título con respecto al contenido. Si el contraste en significativo entre ambos colores, se consigue también resaltarlo.</a:t>
            </a:r>
            <a:endParaRPr/>
          </a:p>
          <a:p>
            <a:pPr marL="342900" marR="0" lvl="0" indent="-342900" algn="l" rtl="0">
              <a:lnSpc>
                <a:spcPct val="100000"/>
              </a:lnSpc>
              <a:spcBef>
                <a:spcPts val="40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Es importante que todos los elementos gráficos que situemos dentro del cuerpo de página presenten un aspecto similar al del resto de elementos de la interfaz, respetando el estilo de todo el sitio.</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Google Shape;337;p54"/>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El pie de página</a:t>
            </a:r>
            <a:endParaRPr/>
          </a:p>
        </p:txBody>
      </p:sp>
      <p:sp>
        <p:nvSpPr>
          <p:cNvPr id="338" name="Google Shape;338;p54"/>
          <p:cNvSpPr txBox="1">
            <a:spLocks noGrp="1"/>
          </p:cNvSpPr>
          <p:nvPr>
            <p:ph type="body" idx="4294967295"/>
          </p:nvPr>
        </p:nvSpPr>
        <p:spPr>
          <a:xfrm>
            <a:off x="457200" y="1484312"/>
            <a:ext cx="814705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 El </a:t>
            </a:r>
            <a:r>
              <a:rPr lang="en-US" sz="2000" b="0" i="1" u="none" strike="noStrike" cap="none">
                <a:solidFill>
                  <a:schemeClr val="dk1"/>
                </a:solidFill>
                <a:latin typeface="Arial"/>
                <a:ea typeface="Arial"/>
                <a:cs typeface="Arial"/>
                <a:sym typeface="Arial"/>
              </a:rPr>
              <a:t>pie de página </a:t>
            </a:r>
            <a:r>
              <a:rPr lang="en-US" sz="2000" b="0" i="0" u="none" strike="noStrike" cap="none">
                <a:solidFill>
                  <a:schemeClr val="dk1"/>
                </a:solidFill>
                <a:latin typeface="Arial"/>
                <a:ea typeface="Arial"/>
                <a:cs typeface="Arial"/>
                <a:sym typeface="Arial"/>
              </a:rPr>
              <a:t>es la parte de una interfaz web situada en la parte inferior de la misma, bajo el cuerpo de página. En principio no parece tener una misión muy importante, sin embargo tiene mucha utilidad por la información que muestra y por ayudar a una percepción más estructurada del sitio.</a:t>
            </a:r>
            <a:endParaRPr/>
          </a:p>
          <a:p>
            <a:pPr marL="342900" marR="0" lvl="0" indent="-342900" algn="l" rtl="0">
              <a:lnSpc>
                <a:spcPct val="100000"/>
              </a:lnSpc>
              <a:spcBef>
                <a:spcPts val="40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Un uso muy común del pie de página es para mostrar enlaces a contratación de publicidad, formulario de contacto, ofertas de empleo, condiciones de uso, políticas de seguridad, etc.</a:t>
            </a:r>
            <a:endParaRPr/>
          </a:p>
          <a:p>
            <a:pPr marL="342900" marR="0" lvl="0" indent="-342900" algn="l" rtl="0">
              <a:lnSpc>
                <a:spcPct val="100000"/>
              </a:lnSpc>
              <a:spcBef>
                <a:spcPts val="40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Otro uso común es para mostrar información sobre la empresa propietaria del sitio web o de su responsable directo.</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2"/>
        <p:cNvGrpSpPr/>
        <p:nvPr/>
      </p:nvGrpSpPr>
      <p:grpSpPr>
        <a:xfrm>
          <a:off x="0" y="0"/>
          <a:ext cx="0" cy="0"/>
          <a:chOff x="0" y="0"/>
          <a:chExt cx="0" cy="0"/>
        </a:xfrm>
      </p:grpSpPr>
      <p:sp>
        <p:nvSpPr>
          <p:cNvPr id="343" name="Google Shape;343;p55"/>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El pie de página</a:t>
            </a:r>
            <a:endParaRPr/>
          </a:p>
        </p:txBody>
      </p:sp>
      <p:sp>
        <p:nvSpPr>
          <p:cNvPr id="344" name="Google Shape;344;p55"/>
          <p:cNvSpPr txBox="1">
            <a:spLocks noGrp="1"/>
          </p:cNvSpPr>
          <p:nvPr>
            <p:ph type="body" idx="4294967295"/>
          </p:nvPr>
        </p:nvSpPr>
        <p:spPr>
          <a:xfrm>
            <a:off x="457200" y="1484312"/>
            <a:ext cx="814705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 Como se comentó al hablar de los menús, si la página necesita de mucho movimiento vertical para poder visualizarse entera (usando barra de desplazamiento) el pie de página suele contener un menú auxiliar que permita al usuario continuar navegando por el sitio web sin tener que volver a buscar el menú principal.</a:t>
            </a:r>
            <a:endParaRPr/>
          </a:p>
          <a:p>
            <a:pPr marL="342900" marR="0" lvl="0" indent="-342900" algn="l" rtl="0">
              <a:lnSpc>
                <a:spcPct val="100000"/>
              </a:lnSpc>
              <a:spcBef>
                <a:spcPts val="40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Los contenidos del pie de página pueden aparecer alineados de cualquiera de las formas aceptadas (a la izquierda, centrados, a la derecha o justificados), aunque lo normal es que aparezcan centrados en pantalla</a:t>
            </a:r>
            <a:endParaRPr/>
          </a:p>
        </p:txBody>
      </p:sp>
      <p:pic>
        <p:nvPicPr>
          <p:cNvPr id="345" name="Google Shape;345;p55"/>
          <p:cNvPicPr preferRelativeResize="0"/>
          <p:nvPr/>
        </p:nvPicPr>
        <p:blipFill rotWithShape="1">
          <a:blip r:embed="rId3">
            <a:alphaModFix/>
          </a:blip>
          <a:srcRect t="81230" r="32906"/>
          <a:stretch/>
        </p:blipFill>
        <p:spPr>
          <a:xfrm>
            <a:off x="827087" y="4797425"/>
            <a:ext cx="7488237" cy="4095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9"/>
        <p:cNvGrpSpPr/>
        <p:nvPr/>
      </p:nvGrpSpPr>
      <p:grpSpPr>
        <a:xfrm>
          <a:off x="0" y="0"/>
          <a:ext cx="0" cy="0"/>
          <a:chOff x="0" y="0"/>
          <a:chExt cx="0" cy="0"/>
        </a:xfrm>
      </p:grpSpPr>
      <p:sp>
        <p:nvSpPr>
          <p:cNvPr id="350" name="Google Shape;350;p56"/>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Los espacios en blanco</a:t>
            </a:r>
            <a:endParaRPr/>
          </a:p>
        </p:txBody>
      </p:sp>
      <p:sp>
        <p:nvSpPr>
          <p:cNvPr id="351" name="Google Shape;351;p56"/>
          <p:cNvSpPr txBox="1">
            <a:spLocks noGrp="1"/>
          </p:cNvSpPr>
          <p:nvPr>
            <p:ph type="body" idx="1"/>
          </p:nvPr>
        </p:nvSpPr>
        <p:spPr>
          <a:xfrm>
            <a:off x="457200" y="1295400"/>
            <a:ext cx="8229600" cy="4530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accent1"/>
              </a:buClr>
              <a:buSzPts val="1690"/>
              <a:buFont typeface="Noto Symbol"/>
              <a:buChar char="■"/>
            </a:pPr>
            <a:r>
              <a:rPr lang="en-US" sz="2600" b="0" i="0" u="none" strike="noStrike" cap="none">
                <a:solidFill>
                  <a:schemeClr val="dk1"/>
                </a:solidFill>
                <a:latin typeface="Arial"/>
                <a:ea typeface="Arial"/>
                <a:cs typeface="Arial"/>
                <a:sym typeface="Arial"/>
              </a:rPr>
              <a:t>Un elemento de especial importancia en un diseño web son los </a:t>
            </a:r>
            <a:r>
              <a:rPr lang="en-US" sz="2600" b="0" i="1" u="none" strike="noStrike" cap="none">
                <a:solidFill>
                  <a:schemeClr val="dk1"/>
                </a:solidFill>
                <a:latin typeface="Arial"/>
                <a:ea typeface="Arial"/>
                <a:cs typeface="Arial"/>
                <a:sym typeface="Arial"/>
              </a:rPr>
              <a:t>espacios en blanco</a:t>
            </a:r>
            <a:r>
              <a:rPr lang="en-US" sz="2600" b="0" i="0" u="none" strike="noStrike" cap="none">
                <a:solidFill>
                  <a:schemeClr val="dk1"/>
                </a:solidFill>
                <a:latin typeface="Arial"/>
                <a:ea typeface="Arial"/>
                <a:cs typeface="Arial"/>
                <a:sym typeface="Arial"/>
              </a:rPr>
              <a:t>.</a:t>
            </a:r>
            <a:endParaRPr/>
          </a:p>
          <a:p>
            <a:pPr marL="342900" marR="0" lvl="0" indent="-342900" algn="l" rtl="0">
              <a:lnSpc>
                <a:spcPct val="90000"/>
              </a:lnSpc>
              <a:spcBef>
                <a:spcPts val="520"/>
              </a:spcBef>
              <a:spcAft>
                <a:spcPts val="0"/>
              </a:spcAft>
              <a:buClr>
                <a:schemeClr val="accent1"/>
              </a:buClr>
              <a:buSzPts val="1690"/>
              <a:buFont typeface="Noto Symbol"/>
              <a:buChar char="■"/>
            </a:pPr>
            <a:r>
              <a:rPr lang="en-US" sz="2600" b="0" i="0" u="none" strike="noStrike" cap="none">
                <a:solidFill>
                  <a:schemeClr val="dk1"/>
                </a:solidFill>
                <a:latin typeface="Arial"/>
                <a:ea typeface="Arial"/>
                <a:cs typeface="Arial"/>
                <a:sym typeface="Arial"/>
              </a:rPr>
              <a:t>Los espacios en blanco se definen como todas esas zonas de la interfaz en las que no hay ningún otro elemento gráfico.</a:t>
            </a:r>
            <a:endParaRPr/>
          </a:p>
          <a:p>
            <a:pPr marL="342900" marR="0" lvl="0" indent="-342900" algn="l" rtl="0">
              <a:lnSpc>
                <a:spcPct val="90000"/>
              </a:lnSpc>
              <a:spcBef>
                <a:spcPts val="520"/>
              </a:spcBef>
              <a:spcAft>
                <a:spcPts val="0"/>
              </a:spcAft>
              <a:buClr>
                <a:schemeClr val="accent1"/>
              </a:buClr>
              <a:buSzPts val="1690"/>
              <a:buFont typeface="Noto Symbol"/>
              <a:buChar char="■"/>
            </a:pPr>
            <a:r>
              <a:rPr lang="en-US" sz="2600" b="0" i="0" u="none" strike="noStrike" cap="none">
                <a:solidFill>
                  <a:schemeClr val="dk1"/>
                </a:solidFill>
                <a:latin typeface="Arial"/>
                <a:ea typeface="Arial"/>
                <a:cs typeface="Arial"/>
                <a:sym typeface="Arial"/>
              </a:rPr>
              <a:t>Entre sus objetivos está el compensar el peso visual del resto de elementos, crean márgenes o separaciones entre ellos, encuadrándolos de forma adecuada, y marcan los límites que estructuran la composición, haciendo la interfaz más equilibrada y limpia.</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Google Shape;356;p57"/>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Los espacios en blanco</a:t>
            </a:r>
            <a:endParaRPr/>
          </a:p>
        </p:txBody>
      </p:sp>
      <p:sp>
        <p:nvSpPr>
          <p:cNvPr id="357" name="Google Shape;357;p57"/>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690"/>
              <a:buFont typeface="Noto Symbol"/>
              <a:buChar char="■"/>
            </a:pPr>
            <a:r>
              <a:rPr lang="en-US" sz="2600" b="0" i="0" u="none" strike="noStrike" cap="none" dirty="0">
                <a:solidFill>
                  <a:schemeClr val="dk1"/>
                </a:solidFill>
                <a:latin typeface="Arial"/>
                <a:ea typeface="Arial"/>
                <a:cs typeface="Arial"/>
                <a:sym typeface="Arial"/>
              </a:rPr>
              <a:t>Para </a:t>
            </a:r>
            <a:r>
              <a:rPr lang="en-US" sz="2600" b="0" i="0" u="none" strike="noStrike" cap="none" dirty="0" err="1">
                <a:solidFill>
                  <a:schemeClr val="dk1"/>
                </a:solidFill>
                <a:latin typeface="Arial"/>
                <a:ea typeface="Arial"/>
                <a:cs typeface="Arial"/>
                <a:sym typeface="Arial"/>
              </a:rPr>
              <a:t>muchos</a:t>
            </a:r>
            <a:r>
              <a:rPr lang="en-US" sz="2600" b="0" i="0" u="none" strike="noStrike" cap="none" dirty="0">
                <a:solidFill>
                  <a:schemeClr val="dk1"/>
                </a:solidFill>
                <a:latin typeface="Arial"/>
                <a:ea typeface="Arial"/>
                <a:cs typeface="Arial"/>
                <a:sym typeface="Arial"/>
              </a:rPr>
              <a:t> </a:t>
            </a:r>
            <a:r>
              <a:rPr lang="en-US" sz="2600" b="0" i="0" u="none" strike="noStrike" cap="none" dirty="0" err="1">
                <a:solidFill>
                  <a:schemeClr val="dk1"/>
                </a:solidFill>
                <a:latin typeface="Arial"/>
                <a:ea typeface="Arial"/>
                <a:cs typeface="Arial"/>
                <a:sym typeface="Arial"/>
              </a:rPr>
              <a:t>expertos</a:t>
            </a:r>
            <a:r>
              <a:rPr lang="en-US" sz="2600" b="0" i="0" u="none" strike="noStrike" cap="none" dirty="0">
                <a:solidFill>
                  <a:schemeClr val="dk1"/>
                </a:solidFill>
                <a:latin typeface="Arial"/>
                <a:ea typeface="Arial"/>
                <a:cs typeface="Arial"/>
                <a:sym typeface="Arial"/>
              </a:rPr>
              <a:t> </a:t>
            </a:r>
            <a:r>
              <a:rPr lang="en-US" sz="2600" b="0" i="0" u="none" strike="noStrike" cap="none" dirty="0" err="1">
                <a:solidFill>
                  <a:schemeClr val="dk1"/>
                </a:solidFill>
                <a:latin typeface="Arial"/>
                <a:ea typeface="Arial"/>
                <a:cs typeface="Arial"/>
                <a:sym typeface="Arial"/>
              </a:rPr>
              <a:t>en</a:t>
            </a:r>
            <a:r>
              <a:rPr lang="en-US" sz="2600" b="0" i="0" u="none" strike="noStrike" cap="none" dirty="0">
                <a:solidFill>
                  <a:schemeClr val="dk1"/>
                </a:solidFill>
                <a:latin typeface="Arial"/>
                <a:ea typeface="Arial"/>
                <a:cs typeface="Arial"/>
                <a:sym typeface="Arial"/>
              </a:rPr>
              <a:t> </a:t>
            </a:r>
            <a:r>
              <a:rPr lang="en-US" sz="2600" b="0" i="0" u="none" strike="noStrike" cap="none" dirty="0" err="1">
                <a:solidFill>
                  <a:schemeClr val="dk1"/>
                </a:solidFill>
                <a:latin typeface="Arial"/>
                <a:ea typeface="Arial"/>
                <a:cs typeface="Arial"/>
                <a:sym typeface="Arial"/>
              </a:rPr>
              <a:t>diseño</a:t>
            </a:r>
            <a:r>
              <a:rPr lang="en-US" sz="2600" b="0" i="0" u="none" strike="noStrike" cap="none" dirty="0">
                <a:solidFill>
                  <a:schemeClr val="dk1"/>
                </a:solidFill>
                <a:latin typeface="Arial"/>
                <a:ea typeface="Arial"/>
                <a:cs typeface="Arial"/>
                <a:sym typeface="Arial"/>
              </a:rPr>
              <a:t> web, la forma </a:t>
            </a:r>
            <a:r>
              <a:rPr lang="en-US" sz="2600" b="0" i="0" u="none" strike="noStrike" cap="none" dirty="0" err="1">
                <a:solidFill>
                  <a:schemeClr val="dk1"/>
                </a:solidFill>
                <a:latin typeface="Arial"/>
                <a:ea typeface="Arial"/>
                <a:cs typeface="Arial"/>
                <a:sym typeface="Arial"/>
              </a:rPr>
              <a:t>correcta</a:t>
            </a:r>
            <a:r>
              <a:rPr lang="en-US" sz="2600" b="0" i="0" u="none" strike="noStrike" cap="none" dirty="0">
                <a:solidFill>
                  <a:schemeClr val="dk1"/>
                </a:solidFill>
                <a:latin typeface="Arial"/>
                <a:ea typeface="Arial"/>
                <a:cs typeface="Arial"/>
                <a:sym typeface="Arial"/>
              </a:rPr>
              <a:t> es </a:t>
            </a:r>
            <a:r>
              <a:rPr lang="en-US" sz="2600" b="0" i="0" u="none" strike="noStrike" cap="none" dirty="0" err="1">
                <a:solidFill>
                  <a:schemeClr val="dk1"/>
                </a:solidFill>
                <a:latin typeface="Arial"/>
                <a:ea typeface="Arial"/>
                <a:cs typeface="Arial"/>
                <a:sym typeface="Arial"/>
              </a:rPr>
              <a:t>diseñar</a:t>
            </a:r>
            <a:r>
              <a:rPr lang="en-US" sz="2600" b="0" i="0" u="none" strike="noStrike" cap="none" dirty="0">
                <a:solidFill>
                  <a:schemeClr val="dk1"/>
                </a:solidFill>
                <a:latin typeface="Arial"/>
                <a:ea typeface="Arial"/>
                <a:cs typeface="Arial"/>
                <a:sym typeface="Arial"/>
              </a:rPr>
              <a:t> </a:t>
            </a:r>
            <a:r>
              <a:rPr lang="en-US" sz="2600" b="0" i="0" u="none" strike="noStrike" cap="none" dirty="0" err="1">
                <a:solidFill>
                  <a:schemeClr val="dk1"/>
                </a:solidFill>
                <a:latin typeface="Arial"/>
                <a:ea typeface="Arial"/>
                <a:cs typeface="Arial"/>
                <a:sym typeface="Arial"/>
              </a:rPr>
              <a:t>considerando</a:t>
            </a:r>
            <a:r>
              <a:rPr lang="en-US" sz="2600" b="0" i="0" u="none" strike="noStrike" cap="none" dirty="0">
                <a:solidFill>
                  <a:schemeClr val="dk1"/>
                </a:solidFill>
                <a:latin typeface="Arial"/>
                <a:ea typeface="Arial"/>
                <a:cs typeface="Arial"/>
                <a:sym typeface="Arial"/>
              </a:rPr>
              <a:t> </a:t>
            </a:r>
            <a:r>
              <a:rPr lang="en-US" sz="2600" b="0" i="0" u="none" strike="noStrike" cap="none" dirty="0" err="1">
                <a:solidFill>
                  <a:schemeClr val="dk1"/>
                </a:solidFill>
                <a:latin typeface="Arial"/>
                <a:ea typeface="Arial"/>
                <a:cs typeface="Arial"/>
                <a:sym typeface="Arial"/>
              </a:rPr>
              <a:t>desde</a:t>
            </a:r>
            <a:r>
              <a:rPr lang="en-US" sz="2600" b="0" i="0" u="none" strike="noStrike" cap="none" dirty="0">
                <a:solidFill>
                  <a:schemeClr val="dk1"/>
                </a:solidFill>
                <a:latin typeface="Arial"/>
                <a:ea typeface="Arial"/>
                <a:cs typeface="Arial"/>
                <a:sym typeface="Arial"/>
              </a:rPr>
              <a:t> </a:t>
            </a:r>
            <a:r>
              <a:rPr lang="en-US" sz="2600" b="0" i="0" u="none" strike="noStrike" cap="none" dirty="0" err="1">
                <a:solidFill>
                  <a:schemeClr val="dk1"/>
                </a:solidFill>
                <a:latin typeface="Arial"/>
                <a:ea typeface="Arial"/>
                <a:cs typeface="Arial"/>
                <a:sym typeface="Arial"/>
              </a:rPr>
              <a:t>el</a:t>
            </a:r>
            <a:r>
              <a:rPr lang="en-US" sz="2600" b="0" i="0" u="none" strike="noStrike" cap="none" dirty="0">
                <a:solidFill>
                  <a:schemeClr val="dk1"/>
                </a:solidFill>
                <a:latin typeface="Arial"/>
                <a:ea typeface="Arial"/>
                <a:cs typeface="Arial"/>
                <a:sym typeface="Arial"/>
              </a:rPr>
              <a:t> principio a los </a:t>
            </a:r>
            <a:r>
              <a:rPr lang="en-US" sz="2600" b="0" i="0" u="none" strike="noStrike" cap="none" dirty="0" err="1">
                <a:solidFill>
                  <a:schemeClr val="dk1"/>
                </a:solidFill>
                <a:latin typeface="Arial"/>
                <a:ea typeface="Arial"/>
                <a:cs typeface="Arial"/>
                <a:sym typeface="Arial"/>
              </a:rPr>
              <a:t>espacios</a:t>
            </a:r>
            <a:r>
              <a:rPr lang="en-US" sz="2600" b="0" i="0" u="none" strike="noStrike" cap="none" dirty="0">
                <a:solidFill>
                  <a:schemeClr val="dk1"/>
                </a:solidFill>
                <a:latin typeface="Arial"/>
                <a:ea typeface="Arial"/>
                <a:cs typeface="Arial"/>
                <a:sym typeface="Arial"/>
              </a:rPr>
              <a:t> </a:t>
            </a:r>
            <a:r>
              <a:rPr lang="en-US" sz="2600" b="0" i="0" u="none" strike="noStrike" cap="none" dirty="0" err="1">
                <a:solidFill>
                  <a:schemeClr val="dk1"/>
                </a:solidFill>
                <a:latin typeface="Arial"/>
                <a:ea typeface="Arial"/>
                <a:cs typeface="Arial"/>
                <a:sym typeface="Arial"/>
              </a:rPr>
              <a:t>en</a:t>
            </a:r>
            <a:r>
              <a:rPr lang="en-US" sz="2600" b="0" i="0" u="none" strike="noStrike" cap="none" dirty="0">
                <a:solidFill>
                  <a:schemeClr val="dk1"/>
                </a:solidFill>
                <a:latin typeface="Arial"/>
                <a:ea typeface="Arial"/>
                <a:cs typeface="Arial"/>
                <a:sym typeface="Arial"/>
              </a:rPr>
              <a:t> </a:t>
            </a:r>
            <a:r>
              <a:rPr lang="en-US" sz="2600" b="0" i="0" u="none" strike="noStrike" cap="none" dirty="0" err="1">
                <a:solidFill>
                  <a:schemeClr val="dk1"/>
                </a:solidFill>
                <a:latin typeface="Arial"/>
                <a:ea typeface="Arial"/>
                <a:cs typeface="Arial"/>
                <a:sym typeface="Arial"/>
              </a:rPr>
              <a:t>blanco</a:t>
            </a:r>
            <a:r>
              <a:rPr lang="en-US" sz="2600" b="0" i="0" u="none" strike="noStrike" cap="none" dirty="0">
                <a:solidFill>
                  <a:schemeClr val="dk1"/>
                </a:solidFill>
                <a:latin typeface="Arial"/>
                <a:ea typeface="Arial"/>
                <a:cs typeface="Arial"/>
                <a:sym typeface="Arial"/>
              </a:rPr>
              <a:t> </a:t>
            </a:r>
            <a:r>
              <a:rPr lang="en-US" sz="2600" b="0" i="0" u="none" strike="noStrike" cap="none" dirty="0" err="1">
                <a:solidFill>
                  <a:schemeClr val="dk1"/>
                </a:solidFill>
                <a:latin typeface="Arial"/>
                <a:ea typeface="Arial"/>
                <a:cs typeface="Arial"/>
                <a:sym typeface="Arial"/>
              </a:rPr>
              <a:t>como</a:t>
            </a:r>
            <a:r>
              <a:rPr lang="en-US" sz="2600" b="0" i="0" u="none" strike="noStrike" cap="none" dirty="0">
                <a:solidFill>
                  <a:schemeClr val="dk1"/>
                </a:solidFill>
                <a:latin typeface="Arial"/>
                <a:ea typeface="Arial"/>
                <a:cs typeface="Arial"/>
                <a:sym typeface="Arial"/>
              </a:rPr>
              <a:t> un </a:t>
            </a:r>
            <a:r>
              <a:rPr lang="en-US" sz="2600" b="0" i="0" u="none" strike="noStrike" cap="none" dirty="0" err="1">
                <a:solidFill>
                  <a:schemeClr val="dk1"/>
                </a:solidFill>
                <a:latin typeface="Arial"/>
                <a:ea typeface="Arial"/>
                <a:cs typeface="Arial"/>
                <a:sym typeface="Arial"/>
              </a:rPr>
              <a:t>elemento</a:t>
            </a:r>
            <a:r>
              <a:rPr lang="en-US" sz="2600" b="0" i="0" u="none" strike="noStrike" cap="none" dirty="0">
                <a:solidFill>
                  <a:schemeClr val="dk1"/>
                </a:solidFill>
                <a:latin typeface="Arial"/>
                <a:ea typeface="Arial"/>
                <a:cs typeface="Arial"/>
                <a:sym typeface="Arial"/>
              </a:rPr>
              <a:t> </a:t>
            </a:r>
            <a:r>
              <a:rPr lang="en-US" sz="2600" b="0" i="0" u="none" strike="noStrike" cap="none" dirty="0" err="1">
                <a:solidFill>
                  <a:schemeClr val="dk1"/>
                </a:solidFill>
                <a:latin typeface="Arial"/>
                <a:ea typeface="Arial"/>
                <a:cs typeface="Arial"/>
                <a:sym typeface="Arial"/>
              </a:rPr>
              <a:t>gráfico</a:t>
            </a:r>
            <a:r>
              <a:rPr lang="en-US" sz="2600" b="0" i="0" u="none" strike="noStrike" cap="none" dirty="0">
                <a:solidFill>
                  <a:schemeClr val="dk1"/>
                </a:solidFill>
                <a:latin typeface="Arial"/>
                <a:ea typeface="Arial"/>
                <a:cs typeface="Arial"/>
                <a:sym typeface="Arial"/>
              </a:rPr>
              <a:t> </a:t>
            </a:r>
            <a:r>
              <a:rPr lang="en-US" sz="2600" b="0" i="0" u="none" strike="noStrike" cap="none" dirty="0" err="1">
                <a:solidFill>
                  <a:schemeClr val="dk1"/>
                </a:solidFill>
                <a:latin typeface="Arial"/>
                <a:ea typeface="Arial"/>
                <a:cs typeface="Arial"/>
                <a:sym typeface="Arial"/>
              </a:rPr>
              <a:t>más</a:t>
            </a:r>
            <a:r>
              <a:rPr lang="en-US" sz="2600" b="0" i="0" u="none" strike="noStrike" cap="none" dirty="0">
                <a:solidFill>
                  <a:schemeClr val="dk1"/>
                </a:solidFill>
                <a:latin typeface="Arial"/>
                <a:ea typeface="Arial"/>
                <a:cs typeface="Arial"/>
                <a:sym typeface="Arial"/>
              </a:rPr>
              <a:t>, </a:t>
            </a:r>
            <a:r>
              <a:rPr lang="en-US" sz="2600" b="0" i="0" u="none" strike="noStrike" cap="none" dirty="0" err="1">
                <a:solidFill>
                  <a:schemeClr val="dk1"/>
                </a:solidFill>
                <a:latin typeface="Arial"/>
                <a:ea typeface="Arial"/>
                <a:cs typeface="Arial"/>
                <a:sym typeface="Arial"/>
              </a:rPr>
              <a:t>concibiendo</a:t>
            </a:r>
            <a:r>
              <a:rPr lang="en-US" sz="2600" b="0" i="0" u="none" strike="noStrike" cap="none" dirty="0">
                <a:solidFill>
                  <a:schemeClr val="dk1"/>
                </a:solidFill>
                <a:latin typeface="Arial"/>
                <a:ea typeface="Arial"/>
                <a:cs typeface="Arial"/>
                <a:sym typeface="Arial"/>
              </a:rPr>
              <a:t> </a:t>
            </a:r>
            <a:r>
              <a:rPr lang="en-US" sz="2600" b="0" i="0" u="none" strike="noStrike" cap="none" dirty="0" err="1">
                <a:solidFill>
                  <a:schemeClr val="dk1"/>
                </a:solidFill>
                <a:latin typeface="Arial"/>
                <a:ea typeface="Arial"/>
                <a:cs typeface="Arial"/>
                <a:sym typeface="Arial"/>
              </a:rPr>
              <a:t>su</a:t>
            </a:r>
            <a:r>
              <a:rPr lang="en-US" sz="2600" b="0" i="0" u="none" strike="noStrike" cap="none" dirty="0">
                <a:solidFill>
                  <a:schemeClr val="dk1"/>
                </a:solidFill>
                <a:latin typeface="Arial"/>
                <a:ea typeface="Arial"/>
                <a:cs typeface="Arial"/>
                <a:sym typeface="Arial"/>
              </a:rPr>
              <a:t> </a:t>
            </a:r>
            <a:r>
              <a:rPr lang="en-US" sz="2600" b="0" i="0" u="none" strike="noStrike" cap="none" dirty="0" err="1">
                <a:solidFill>
                  <a:schemeClr val="dk1"/>
                </a:solidFill>
                <a:latin typeface="Arial"/>
                <a:ea typeface="Arial"/>
                <a:cs typeface="Arial"/>
                <a:sym typeface="Arial"/>
              </a:rPr>
              <a:t>presencia</a:t>
            </a:r>
            <a:r>
              <a:rPr lang="en-US" sz="2600" b="0" i="0" u="none" strike="noStrike" cap="none" dirty="0">
                <a:solidFill>
                  <a:schemeClr val="dk1"/>
                </a:solidFill>
                <a:latin typeface="Arial"/>
                <a:ea typeface="Arial"/>
                <a:cs typeface="Arial"/>
                <a:sym typeface="Arial"/>
              </a:rPr>
              <a:t> y </a:t>
            </a:r>
            <a:r>
              <a:rPr lang="en-US" sz="2600" b="0" i="0" u="none" strike="noStrike" cap="none" dirty="0" err="1">
                <a:solidFill>
                  <a:schemeClr val="dk1"/>
                </a:solidFill>
                <a:latin typeface="Arial"/>
                <a:ea typeface="Arial"/>
                <a:cs typeface="Arial"/>
                <a:sym typeface="Arial"/>
              </a:rPr>
              <a:t>su</a:t>
            </a:r>
            <a:r>
              <a:rPr lang="en-US" sz="2600" b="0" i="0" u="none" strike="noStrike" cap="none" dirty="0">
                <a:solidFill>
                  <a:schemeClr val="dk1"/>
                </a:solidFill>
                <a:latin typeface="Arial"/>
                <a:ea typeface="Arial"/>
                <a:cs typeface="Arial"/>
                <a:sym typeface="Arial"/>
              </a:rPr>
              <a:t> </a:t>
            </a:r>
            <a:r>
              <a:rPr lang="en-US" sz="2600" b="0" i="0" u="none" strike="noStrike" cap="none" dirty="0" err="1">
                <a:solidFill>
                  <a:schemeClr val="dk1"/>
                </a:solidFill>
                <a:latin typeface="Arial"/>
                <a:ea typeface="Arial"/>
                <a:cs typeface="Arial"/>
                <a:sym typeface="Arial"/>
              </a:rPr>
              <a:t>ubicación</a:t>
            </a:r>
            <a:r>
              <a:rPr lang="en-US" sz="2600" b="0" i="0" u="none" strike="noStrike" cap="none" dirty="0">
                <a:solidFill>
                  <a:schemeClr val="dk1"/>
                </a:solidFill>
                <a:latin typeface="Arial"/>
                <a:ea typeface="Arial"/>
                <a:cs typeface="Arial"/>
                <a:sym typeface="Arial"/>
              </a:rPr>
              <a:t> </a:t>
            </a:r>
            <a:r>
              <a:rPr lang="en-US" sz="2600" b="0" i="0" u="none" strike="noStrike" cap="none" dirty="0" err="1">
                <a:solidFill>
                  <a:schemeClr val="dk1"/>
                </a:solidFill>
                <a:latin typeface="Arial"/>
                <a:ea typeface="Arial"/>
                <a:cs typeface="Arial"/>
                <a:sym typeface="Arial"/>
              </a:rPr>
              <a:t>desde</a:t>
            </a:r>
            <a:r>
              <a:rPr lang="en-US" sz="2600" b="0" i="0" u="none" strike="noStrike" cap="none" dirty="0">
                <a:solidFill>
                  <a:schemeClr val="dk1"/>
                </a:solidFill>
                <a:latin typeface="Arial"/>
                <a:ea typeface="Arial"/>
                <a:cs typeface="Arial"/>
                <a:sym typeface="Arial"/>
              </a:rPr>
              <a:t> </a:t>
            </a:r>
            <a:r>
              <a:rPr lang="en-US" sz="2600" b="0" i="0" u="none" strike="noStrike" cap="none" dirty="0" err="1">
                <a:solidFill>
                  <a:schemeClr val="dk1"/>
                </a:solidFill>
                <a:latin typeface="Arial"/>
                <a:ea typeface="Arial"/>
                <a:cs typeface="Arial"/>
                <a:sym typeface="Arial"/>
              </a:rPr>
              <a:t>el</a:t>
            </a:r>
            <a:r>
              <a:rPr lang="en-US" sz="2600" b="0" i="0" u="none" strike="noStrike" cap="none" dirty="0">
                <a:solidFill>
                  <a:schemeClr val="dk1"/>
                </a:solidFill>
                <a:latin typeface="Arial"/>
                <a:ea typeface="Arial"/>
                <a:cs typeface="Arial"/>
                <a:sym typeface="Arial"/>
              </a:rPr>
              <a:t> principio.</a:t>
            </a:r>
            <a:endParaRPr dirty="0"/>
          </a:p>
          <a:p>
            <a:pPr marL="342900" marR="0" lvl="0" indent="-342900" algn="l" rtl="0">
              <a:lnSpc>
                <a:spcPct val="100000"/>
              </a:lnSpc>
              <a:spcBef>
                <a:spcPts val="520"/>
              </a:spcBef>
              <a:spcAft>
                <a:spcPts val="0"/>
              </a:spcAft>
              <a:buClr>
                <a:schemeClr val="accent1"/>
              </a:buClr>
              <a:buSzPts val="1690"/>
              <a:buFont typeface="Noto Symbol"/>
              <a:buChar char="■"/>
            </a:pPr>
            <a:r>
              <a:rPr lang="en-US" sz="2600" b="0" i="0" u="none" strike="noStrike" cap="none" dirty="0">
                <a:solidFill>
                  <a:schemeClr val="dk1"/>
                </a:solidFill>
                <a:latin typeface="Arial"/>
                <a:ea typeface="Arial"/>
                <a:cs typeface="Arial"/>
                <a:sym typeface="Arial"/>
              </a:rPr>
              <a:t>Los </a:t>
            </a:r>
            <a:r>
              <a:rPr lang="en-US" sz="2600" b="0" i="0" u="none" strike="noStrike" cap="none" dirty="0" err="1">
                <a:solidFill>
                  <a:schemeClr val="dk1"/>
                </a:solidFill>
                <a:latin typeface="Arial"/>
                <a:ea typeface="Arial"/>
                <a:cs typeface="Arial"/>
                <a:sym typeface="Arial"/>
              </a:rPr>
              <a:t>espacios</a:t>
            </a:r>
            <a:r>
              <a:rPr lang="en-US" sz="2600" b="0" i="0" u="none" strike="noStrike" cap="none" dirty="0">
                <a:solidFill>
                  <a:schemeClr val="dk1"/>
                </a:solidFill>
                <a:latin typeface="Arial"/>
                <a:ea typeface="Arial"/>
                <a:cs typeface="Arial"/>
                <a:sym typeface="Arial"/>
              </a:rPr>
              <a:t> </a:t>
            </a:r>
            <a:r>
              <a:rPr lang="en-US" sz="2600" b="0" i="0" u="none" strike="noStrike" cap="none" dirty="0" err="1">
                <a:solidFill>
                  <a:schemeClr val="dk1"/>
                </a:solidFill>
                <a:latin typeface="Arial"/>
                <a:ea typeface="Arial"/>
                <a:cs typeface="Arial"/>
                <a:sym typeface="Arial"/>
              </a:rPr>
              <a:t>en</a:t>
            </a:r>
            <a:r>
              <a:rPr lang="en-US" sz="2600" b="0" i="0" u="none" strike="noStrike" cap="none" dirty="0">
                <a:solidFill>
                  <a:schemeClr val="dk1"/>
                </a:solidFill>
                <a:latin typeface="Arial"/>
                <a:ea typeface="Arial"/>
                <a:cs typeface="Arial"/>
                <a:sym typeface="Arial"/>
              </a:rPr>
              <a:t> </a:t>
            </a:r>
            <a:r>
              <a:rPr lang="en-US" sz="2600" b="0" i="0" u="none" strike="noStrike" cap="none" dirty="0" err="1">
                <a:solidFill>
                  <a:schemeClr val="dk1"/>
                </a:solidFill>
                <a:latin typeface="Arial"/>
                <a:ea typeface="Arial"/>
                <a:cs typeface="Arial"/>
                <a:sym typeface="Arial"/>
              </a:rPr>
              <a:t>blanco</a:t>
            </a:r>
            <a:r>
              <a:rPr lang="en-US" sz="2600" b="0" i="0" u="none" strike="noStrike" cap="none" dirty="0">
                <a:solidFill>
                  <a:schemeClr val="dk1"/>
                </a:solidFill>
                <a:latin typeface="Arial"/>
                <a:ea typeface="Arial"/>
                <a:cs typeface="Arial"/>
                <a:sym typeface="Arial"/>
              </a:rPr>
              <a:t> </a:t>
            </a:r>
            <a:r>
              <a:rPr lang="en-US" sz="2600" b="0" i="0" u="none" strike="noStrike" cap="none" dirty="0" err="1">
                <a:solidFill>
                  <a:schemeClr val="dk1"/>
                </a:solidFill>
                <a:latin typeface="Arial"/>
                <a:ea typeface="Arial"/>
                <a:cs typeface="Arial"/>
                <a:sym typeface="Arial"/>
              </a:rPr>
              <a:t>establecen</a:t>
            </a:r>
            <a:r>
              <a:rPr lang="en-US" sz="2600" b="0" i="0" u="none" strike="noStrike" cap="none" dirty="0">
                <a:solidFill>
                  <a:schemeClr val="dk1"/>
                </a:solidFill>
                <a:latin typeface="Arial"/>
                <a:ea typeface="Arial"/>
                <a:cs typeface="Arial"/>
                <a:sym typeface="Arial"/>
              </a:rPr>
              <a:t> </a:t>
            </a:r>
            <a:r>
              <a:rPr lang="en-US" sz="2600" b="0" i="0" u="none" strike="noStrike" cap="none" dirty="0" err="1">
                <a:solidFill>
                  <a:schemeClr val="dk1"/>
                </a:solidFill>
                <a:latin typeface="Arial"/>
                <a:ea typeface="Arial"/>
                <a:cs typeface="Arial"/>
                <a:sym typeface="Arial"/>
              </a:rPr>
              <a:t>el</a:t>
            </a:r>
            <a:r>
              <a:rPr lang="en-US" sz="2600" b="0" i="0" u="none" strike="noStrike" cap="none" dirty="0">
                <a:solidFill>
                  <a:schemeClr val="dk1"/>
                </a:solidFill>
                <a:latin typeface="Arial"/>
                <a:ea typeface="Arial"/>
                <a:cs typeface="Arial"/>
                <a:sym typeface="Arial"/>
              </a:rPr>
              <a:t> </a:t>
            </a:r>
            <a:r>
              <a:rPr lang="en-US" sz="2600" b="0" i="0" u="none" strike="noStrike" cap="none" dirty="0" err="1">
                <a:solidFill>
                  <a:schemeClr val="dk1"/>
                </a:solidFill>
                <a:latin typeface="Arial"/>
                <a:ea typeface="Arial"/>
                <a:cs typeface="Arial"/>
                <a:sym typeface="Arial"/>
              </a:rPr>
              <a:t>lugar</a:t>
            </a:r>
            <a:r>
              <a:rPr lang="en-US" sz="2600" b="0" i="0" u="none" strike="noStrike" cap="none" dirty="0">
                <a:solidFill>
                  <a:schemeClr val="dk1"/>
                </a:solidFill>
                <a:latin typeface="Arial"/>
                <a:ea typeface="Arial"/>
                <a:cs typeface="Arial"/>
                <a:sym typeface="Arial"/>
              </a:rPr>
              <a:t>, la </a:t>
            </a:r>
            <a:r>
              <a:rPr lang="en-US" sz="2600" b="0" i="0" u="none" strike="noStrike" cap="none" dirty="0" err="1">
                <a:solidFill>
                  <a:schemeClr val="dk1"/>
                </a:solidFill>
                <a:latin typeface="Arial"/>
                <a:ea typeface="Arial"/>
                <a:cs typeface="Arial"/>
                <a:sym typeface="Arial"/>
              </a:rPr>
              <a:t>rejilla</a:t>
            </a:r>
            <a:r>
              <a:rPr lang="en-US" sz="2600" b="0" i="0" u="none" strike="noStrike" cap="none" dirty="0">
                <a:solidFill>
                  <a:schemeClr val="dk1"/>
                </a:solidFill>
                <a:latin typeface="Arial"/>
                <a:ea typeface="Arial"/>
                <a:cs typeface="Arial"/>
                <a:sym typeface="Arial"/>
              </a:rPr>
              <a:t> base de la </a:t>
            </a:r>
            <a:r>
              <a:rPr lang="en-US" sz="2600" b="0" i="0" u="none" strike="noStrike" cap="none" dirty="0" err="1">
                <a:solidFill>
                  <a:schemeClr val="dk1"/>
                </a:solidFill>
                <a:latin typeface="Arial"/>
                <a:ea typeface="Arial"/>
                <a:cs typeface="Arial"/>
                <a:sym typeface="Arial"/>
              </a:rPr>
              <a:t>composición</a:t>
            </a:r>
            <a:r>
              <a:rPr lang="en-US" sz="2600" b="0" i="0" u="none" strike="noStrike" cap="none" dirty="0">
                <a:solidFill>
                  <a:schemeClr val="dk1"/>
                </a:solidFill>
                <a:latin typeface="Arial"/>
                <a:ea typeface="Arial"/>
                <a:cs typeface="Arial"/>
                <a:sym typeface="Arial"/>
              </a:rPr>
              <a:t>, que </a:t>
            </a:r>
            <a:r>
              <a:rPr lang="en-US" sz="2600" b="0" i="0" u="none" strike="noStrike" cap="none" dirty="0" err="1">
                <a:solidFill>
                  <a:schemeClr val="dk1"/>
                </a:solidFill>
                <a:latin typeface="Arial"/>
                <a:ea typeface="Arial"/>
                <a:cs typeface="Arial"/>
                <a:sym typeface="Arial"/>
              </a:rPr>
              <a:t>delimita</a:t>
            </a:r>
            <a:r>
              <a:rPr lang="en-US" sz="2600" b="0" i="0" u="none" strike="noStrike" cap="none" dirty="0">
                <a:solidFill>
                  <a:schemeClr val="dk1"/>
                </a:solidFill>
                <a:latin typeface="Arial"/>
                <a:ea typeface="Arial"/>
                <a:cs typeface="Arial"/>
                <a:sym typeface="Arial"/>
              </a:rPr>
              <a:t> las zonas </a:t>
            </a:r>
            <a:r>
              <a:rPr lang="en-US" sz="2600" b="0" i="0" u="none" strike="noStrike" cap="none" dirty="0" err="1">
                <a:solidFill>
                  <a:schemeClr val="dk1"/>
                </a:solidFill>
                <a:latin typeface="Arial"/>
                <a:ea typeface="Arial"/>
                <a:cs typeface="Arial"/>
                <a:sym typeface="Arial"/>
              </a:rPr>
              <a:t>en</a:t>
            </a:r>
            <a:r>
              <a:rPr lang="en-US" sz="2600" b="0" i="0" u="none" strike="noStrike" cap="none" dirty="0">
                <a:solidFill>
                  <a:schemeClr val="dk1"/>
                </a:solidFill>
                <a:latin typeface="Arial"/>
                <a:ea typeface="Arial"/>
                <a:cs typeface="Arial"/>
                <a:sym typeface="Arial"/>
              </a:rPr>
              <a:t> las que </a:t>
            </a:r>
            <a:r>
              <a:rPr lang="en-US" sz="2600" b="0" i="0" u="none" strike="noStrike" cap="none" dirty="0" err="1">
                <a:solidFill>
                  <a:schemeClr val="dk1"/>
                </a:solidFill>
                <a:latin typeface="Arial"/>
                <a:ea typeface="Arial"/>
                <a:cs typeface="Arial"/>
                <a:sym typeface="Arial"/>
              </a:rPr>
              <a:t>vamos</a:t>
            </a:r>
            <a:r>
              <a:rPr lang="en-US" sz="2600" b="0" i="0" u="none" strike="noStrike" cap="none" dirty="0">
                <a:solidFill>
                  <a:schemeClr val="dk1"/>
                </a:solidFill>
                <a:latin typeface="Arial"/>
                <a:ea typeface="Arial"/>
                <a:cs typeface="Arial"/>
                <a:sym typeface="Arial"/>
              </a:rPr>
              <a:t> a </a:t>
            </a:r>
            <a:r>
              <a:rPr lang="en-US" sz="2600" b="0" i="0" u="none" strike="noStrike" cap="none" dirty="0" err="1">
                <a:solidFill>
                  <a:schemeClr val="dk1"/>
                </a:solidFill>
                <a:latin typeface="Arial"/>
                <a:ea typeface="Arial"/>
                <a:cs typeface="Arial"/>
                <a:sym typeface="Arial"/>
              </a:rPr>
              <a:t>situar</a:t>
            </a:r>
            <a:r>
              <a:rPr lang="en-US" sz="2600" b="0" i="0" u="none" strike="noStrike" cap="none" dirty="0">
                <a:solidFill>
                  <a:schemeClr val="dk1"/>
                </a:solidFill>
                <a:latin typeface="Arial"/>
                <a:ea typeface="Arial"/>
                <a:cs typeface="Arial"/>
                <a:sym typeface="Arial"/>
              </a:rPr>
              <a:t> </a:t>
            </a:r>
            <a:r>
              <a:rPr lang="en-US" sz="2600" b="0" i="0" u="none" strike="noStrike" cap="none" dirty="0" err="1">
                <a:solidFill>
                  <a:schemeClr val="dk1"/>
                </a:solidFill>
                <a:latin typeface="Arial"/>
                <a:ea typeface="Arial"/>
                <a:cs typeface="Arial"/>
                <a:sym typeface="Arial"/>
              </a:rPr>
              <a:t>el</a:t>
            </a:r>
            <a:r>
              <a:rPr lang="en-US" sz="2600" b="0" i="0" u="none" strike="noStrike" cap="none" dirty="0">
                <a:solidFill>
                  <a:schemeClr val="dk1"/>
                </a:solidFill>
                <a:latin typeface="Arial"/>
                <a:ea typeface="Arial"/>
                <a:cs typeface="Arial"/>
                <a:sym typeface="Arial"/>
              </a:rPr>
              <a:t> resto de </a:t>
            </a:r>
            <a:r>
              <a:rPr lang="en-US" sz="2600" b="0" i="0" u="none" strike="noStrike" cap="none" dirty="0" err="1">
                <a:solidFill>
                  <a:schemeClr val="dk1"/>
                </a:solidFill>
                <a:latin typeface="Arial"/>
                <a:ea typeface="Arial"/>
                <a:cs typeface="Arial"/>
                <a:sym typeface="Arial"/>
              </a:rPr>
              <a:t>elementos</a:t>
            </a:r>
            <a:r>
              <a:rPr lang="en-US" sz="2600" b="0" i="0" u="none" strike="noStrike" cap="none" dirty="0">
                <a:solidFill>
                  <a:schemeClr val="dk1"/>
                </a:solidFill>
                <a:latin typeface="Arial"/>
                <a:ea typeface="Arial"/>
                <a:cs typeface="Arial"/>
                <a:sym typeface="Arial"/>
              </a:rPr>
              <a:t>, los </a:t>
            </a:r>
            <a:r>
              <a:rPr lang="en-US" sz="2600" b="0" i="0" u="none" strike="noStrike" cap="none" dirty="0" err="1">
                <a:solidFill>
                  <a:schemeClr val="dk1"/>
                </a:solidFill>
                <a:latin typeface="Arial"/>
                <a:ea typeface="Arial"/>
                <a:cs typeface="Arial"/>
                <a:sym typeface="Arial"/>
              </a:rPr>
              <a:t>márgenes</a:t>
            </a:r>
            <a:r>
              <a:rPr lang="en-US" sz="2600" b="0" i="0" u="none" strike="noStrike" cap="none" dirty="0">
                <a:solidFill>
                  <a:schemeClr val="dk1"/>
                </a:solidFill>
                <a:latin typeface="Arial"/>
                <a:ea typeface="Arial"/>
                <a:cs typeface="Arial"/>
                <a:sym typeface="Arial"/>
              </a:rPr>
              <a:t> y </a:t>
            </a:r>
            <a:r>
              <a:rPr lang="en-US" sz="2600" b="0" i="0" u="none" strike="noStrike" cap="none" dirty="0" err="1">
                <a:solidFill>
                  <a:schemeClr val="dk1"/>
                </a:solidFill>
                <a:latin typeface="Arial"/>
                <a:ea typeface="Arial"/>
                <a:cs typeface="Arial"/>
                <a:sym typeface="Arial"/>
              </a:rPr>
              <a:t>separaciones</a:t>
            </a:r>
            <a:r>
              <a:rPr lang="en-US" sz="2600" b="0" i="0" u="none" strike="noStrike" cap="none" dirty="0">
                <a:solidFill>
                  <a:schemeClr val="dk1"/>
                </a:solidFill>
                <a:latin typeface="Arial"/>
                <a:ea typeface="Arial"/>
                <a:cs typeface="Arial"/>
                <a:sym typeface="Arial"/>
              </a:rPr>
              <a:t> que van a </a:t>
            </a:r>
            <a:r>
              <a:rPr lang="en-US" sz="2600" b="0" i="0" u="none" strike="noStrike" cap="none" dirty="0" err="1">
                <a:solidFill>
                  <a:schemeClr val="dk1"/>
                </a:solidFill>
                <a:latin typeface="Arial"/>
                <a:ea typeface="Arial"/>
                <a:cs typeface="Arial"/>
                <a:sym typeface="Arial"/>
              </a:rPr>
              <a:t>existir</a:t>
            </a:r>
            <a:r>
              <a:rPr lang="en-US" sz="2600" b="0" i="0" u="none" strike="noStrike" cap="none" dirty="0">
                <a:solidFill>
                  <a:schemeClr val="dk1"/>
                </a:solidFill>
                <a:latin typeface="Arial"/>
                <a:ea typeface="Arial"/>
                <a:cs typeface="Arial"/>
                <a:sym typeface="Arial"/>
              </a:rPr>
              <a:t> entre </a:t>
            </a:r>
            <a:r>
              <a:rPr lang="en-US" sz="2600" b="0" i="0" u="none" strike="noStrike" cap="none" dirty="0" err="1">
                <a:solidFill>
                  <a:schemeClr val="dk1"/>
                </a:solidFill>
                <a:latin typeface="Arial"/>
                <a:ea typeface="Arial"/>
                <a:cs typeface="Arial"/>
                <a:sym typeface="Arial"/>
              </a:rPr>
              <a:t>ellas</a:t>
            </a:r>
            <a:r>
              <a:rPr lang="en-US" sz="2600" b="0" i="0" u="none" strike="noStrike" cap="none" dirty="0">
                <a:solidFill>
                  <a:schemeClr val="dk1"/>
                </a:solidFill>
                <a:latin typeface="Arial"/>
                <a:ea typeface="Arial"/>
                <a:cs typeface="Arial"/>
                <a:sym typeface="Arial"/>
              </a:rPr>
              <a:t>.</a:t>
            </a:r>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1"/>
        <p:cNvGrpSpPr/>
        <p:nvPr/>
      </p:nvGrpSpPr>
      <p:grpSpPr>
        <a:xfrm>
          <a:off x="0" y="0"/>
          <a:ext cx="0" cy="0"/>
          <a:chOff x="0" y="0"/>
          <a:chExt cx="0" cy="0"/>
        </a:xfrm>
      </p:grpSpPr>
      <p:sp>
        <p:nvSpPr>
          <p:cNvPr id="362" name="Google Shape;362;p58"/>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Font typeface="Garamond"/>
              <a:buNone/>
            </a:pPr>
            <a:r>
              <a:rPr lang="en-US" sz="5000" b="0" i="0" u="none" strike="noStrike" cap="none">
                <a:solidFill>
                  <a:schemeClr val="dk2"/>
                </a:solidFill>
                <a:latin typeface="Garamond"/>
                <a:ea typeface="Garamond"/>
                <a:cs typeface="Garamond"/>
                <a:sym typeface="Garamond"/>
              </a:rPr>
              <a:t>Planificación de interfaces gráficas</a:t>
            </a:r>
            <a:endParaRPr/>
          </a:p>
        </p:txBody>
      </p:sp>
      <p:sp>
        <p:nvSpPr>
          <p:cNvPr id="363" name="Google Shape;363;p58"/>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Font typeface="Noto Symbol"/>
              <a:buNone/>
            </a:pPr>
            <a:r>
              <a:rPr lang="en-US" sz="2800" b="0" i="0" u="none" strike="noStrike" cap="none">
                <a:solidFill>
                  <a:schemeClr val="dk1"/>
                </a:solidFill>
                <a:latin typeface="Arial"/>
                <a:ea typeface="Arial"/>
                <a:cs typeface="Arial"/>
                <a:sym typeface="Arial"/>
              </a:rPr>
              <a:t>Maquetación web. Elementos de ordenación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7"/>
        <p:cNvGrpSpPr/>
        <p:nvPr/>
      </p:nvGrpSpPr>
      <p:grpSpPr>
        <a:xfrm>
          <a:off x="0" y="0"/>
          <a:ext cx="0" cy="0"/>
          <a:chOff x="0" y="0"/>
          <a:chExt cx="0" cy="0"/>
        </a:xfrm>
      </p:grpSpPr>
      <p:sp>
        <p:nvSpPr>
          <p:cNvPr id="368" name="Google Shape;368;p59"/>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Font typeface="Garamond"/>
              <a:buNone/>
            </a:pPr>
            <a:r>
              <a:rPr lang="en-US" sz="3800" b="1" i="0" u="none" strike="noStrike" cap="none">
                <a:solidFill>
                  <a:schemeClr val="dk2"/>
                </a:solidFill>
                <a:latin typeface="Garamond"/>
                <a:ea typeface="Garamond"/>
                <a:cs typeface="Garamond"/>
                <a:sym typeface="Garamond"/>
              </a:rPr>
              <a:t>Maquetación web. Elementos de ordenación</a:t>
            </a:r>
            <a:endParaRPr/>
          </a:p>
        </p:txBody>
      </p:sp>
      <p:sp>
        <p:nvSpPr>
          <p:cNvPr id="369" name="Google Shape;369;p59"/>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Por maquetación web se entiende la distribución, en el espacio considerado y disponible, de los elementos que conforman una página web.</a:t>
            </a:r>
            <a:endParaRPr/>
          </a:p>
          <a:p>
            <a:pPr marL="342900" marR="0" lvl="0" indent="-342900" algn="l" rtl="0">
              <a:lnSpc>
                <a:spcPct val="80000"/>
              </a:lnSpc>
              <a:spcBef>
                <a:spcPts val="42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La ventaja principal de maquetar es mantener separado el contenido de la página de la presentación, es decir, que si hay cambios en los contenidos no tenga que tocarse el diseño y viceversa.</a:t>
            </a:r>
            <a:endParaRPr/>
          </a:p>
          <a:p>
            <a:pPr marL="342900" marR="0" lvl="0" indent="-342900" algn="l" rtl="0">
              <a:lnSpc>
                <a:spcPct val="80000"/>
              </a:lnSpc>
              <a:spcBef>
                <a:spcPts val="42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De este modo, se hace más sencillo el mantenimiento y los cambios al contenido y diseño que se tengan que hacer. Sin embargo, ésta no es la única ventaja.</a:t>
            </a:r>
            <a:endParaRPr/>
          </a:p>
          <a:p>
            <a:pPr marL="0" marR="0" lvl="0" indent="0" algn="l" rtl="0">
              <a:lnSpc>
                <a:spcPct val="80000"/>
              </a:lnSpc>
              <a:spcBef>
                <a:spcPts val="420"/>
              </a:spcBef>
              <a:spcAft>
                <a:spcPts val="0"/>
              </a:spcAft>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3"/>
        <p:cNvGrpSpPr/>
        <p:nvPr/>
      </p:nvGrpSpPr>
      <p:grpSpPr>
        <a:xfrm>
          <a:off x="0" y="0"/>
          <a:ext cx="0" cy="0"/>
          <a:chOff x="0" y="0"/>
          <a:chExt cx="0" cy="0"/>
        </a:xfrm>
      </p:grpSpPr>
      <p:sp>
        <p:nvSpPr>
          <p:cNvPr id="374" name="Google Shape;374;p60"/>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Font typeface="Garamond"/>
              <a:buNone/>
            </a:pPr>
            <a:r>
              <a:rPr lang="en-US" sz="3800" b="1" i="0" u="none" strike="noStrike" cap="none">
                <a:solidFill>
                  <a:schemeClr val="dk2"/>
                </a:solidFill>
                <a:latin typeface="Garamond"/>
                <a:ea typeface="Garamond"/>
                <a:cs typeface="Garamond"/>
                <a:sym typeface="Garamond"/>
              </a:rPr>
              <a:t>Maquetación web. Elementos de ordenación</a:t>
            </a:r>
            <a:endParaRPr/>
          </a:p>
        </p:txBody>
      </p:sp>
      <p:sp>
        <p:nvSpPr>
          <p:cNvPr id="375" name="Google Shape;375;p60"/>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Hace unos años, la maquetación de las páginas web se realizaba utilizando tablas (etiquetas &lt;table&gt;&lt;tr&gt;&lt;td&gt; de HTML).</a:t>
            </a:r>
            <a:endParaRPr/>
          </a:p>
          <a:p>
            <a:pPr marL="342900" marR="0" lvl="0" indent="-342900" algn="l" rtl="0">
              <a:lnSpc>
                <a:spcPct val="90000"/>
              </a:lnSpc>
              <a:spcBef>
                <a:spcPts val="42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Una vez entendido este proceso podía resultar sencillo, aunque si no se dominaban las tablas, podía convertirse en algo tedioso. </a:t>
            </a:r>
            <a:endParaRPr/>
          </a:p>
          <a:p>
            <a:pPr marL="342900" marR="0" lvl="0" indent="-342900" algn="l" rtl="0">
              <a:lnSpc>
                <a:spcPct val="90000"/>
              </a:lnSpc>
              <a:spcBef>
                <a:spcPts val="42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Actualmente, la maquetación con tablas ha caído en desuso y se realiza utilizando capas (etiqueta &lt;div&gt; de HTML), también llamadas divisiones o contenedores.</a:t>
            </a:r>
            <a:endParaRPr/>
          </a:p>
          <a:p>
            <a:pPr marL="342900" marR="0" lvl="0" indent="-342900" algn="l" rtl="0">
              <a:lnSpc>
                <a:spcPct val="90000"/>
              </a:lnSpc>
              <a:spcBef>
                <a:spcPts val="42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La colocación de capas en una página web se realiza a través de hojas de estilo o CSS.</a:t>
            </a:r>
            <a:endParaRPr/>
          </a:p>
          <a:p>
            <a:pPr marL="342900" marR="0" lvl="0" indent="-342900" algn="l" rtl="0">
              <a:lnSpc>
                <a:spcPct val="90000"/>
              </a:lnSpc>
              <a:spcBef>
                <a:spcPts val="42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 Las capas permiten, por ejemplo, que se pueda pasar de un diseño con un menú lateral a otro con el menú en la parte superior, solo cambiando la hoja de estilos.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9"/>
        <p:cNvGrpSpPr/>
        <p:nvPr/>
      </p:nvGrpSpPr>
      <p:grpSpPr>
        <a:xfrm>
          <a:off x="0" y="0"/>
          <a:ext cx="0" cy="0"/>
          <a:chOff x="0" y="0"/>
          <a:chExt cx="0" cy="0"/>
        </a:xfrm>
      </p:grpSpPr>
      <p:sp>
        <p:nvSpPr>
          <p:cNvPr id="380" name="Google Shape;380;p61"/>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Font typeface="Garamond"/>
              <a:buNone/>
            </a:pPr>
            <a:r>
              <a:rPr lang="en-US" sz="3800" b="1" i="0" u="none" strike="noStrike" cap="none">
                <a:solidFill>
                  <a:schemeClr val="dk2"/>
                </a:solidFill>
                <a:latin typeface="Garamond"/>
                <a:ea typeface="Garamond"/>
                <a:cs typeface="Garamond"/>
                <a:sym typeface="Garamond"/>
              </a:rPr>
              <a:t>Distribución de elementos en la interfaz: capas , marcos</a:t>
            </a:r>
            <a:endParaRPr/>
          </a:p>
        </p:txBody>
      </p:sp>
      <p:sp>
        <p:nvSpPr>
          <p:cNvPr id="381" name="Google Shape;381;p6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Las </a:t>
            </a:r>
            <a:r>
              <a:rPr lang="en-US" sz="2100" b="0" i="1" u="none" strike="noStrike" cap="none">
                <a:solidFill>
                  <a:schemeClr val="dk1"/>
                </a:solidFill>
                <a:latin typeface="Arial"/>
                <a:ea typeface="Arial"/>
                <a:cs typeface="Arial"/>
                <a:sym typeface="Arial"/>
              </a:rPr>
              <a:t>capas</a:t>
            </a:r>
            <a:r>
              <a:rPr lang="en-US" sz="2100" b="0" i="0" u="none" strike="noStrike" cap="none">
                <a:solidFill>
                  <a:schemeClr val="dk1"/>
                </a:solidFill>
                <a:latin typeface="Arial"/>
                <a:ea typeface="Arial"/>
                <a:cs typeface="Arial"/>
                <a:sym typeface="Arial"/>
              </a:rPr>
              <a:t>, también llamadas DIV, son como contenedores donde se colocan imágenes, textos o incluso, otras capas. Las principales características de las capas son las siguientes:</a:t>
            </a:r>
            <a:endParaRPr/>
          </a:p>
          <a:p>
            <a:pPr marL="669925" marR="0" lvl="1" indent="-327025" algn="l" rtl="0">
              <a:lnSpc>
                <a:spcPct val="80000"/>
              </a:lnSpc>
              <a:spcBef>
                <a:spcPts val="380"/>
              </a:spcBef>
              <a:spcAft>
                <a:spcPts val="0"/>
              </a:spcAft>
              <a:buClr>
                <a:schemeClr val="accent2"/>
              </a:buClr>
              <a:buSzPts val="1140"/>
              <a:buFont typeface="Noto Symbol"/>
              <a:buChar char="❑"/>
            </a:pPr>
            <a:r>
              <a:rPr lang="en-US" sz="1900" b="0" i="0" u="none" strike="noStrike" cap="none">
                <a:solidFill>
                  <a:schemeClr val="dk1"/>
                </a:solidFill>
                <a:latin typeface="Arial"/>
                <a:ea typeface="Arial"/>
                <a:cs typeface="Arial"/>
                <a:sym typeface="Arial"/>
              </a:rPr>
              <a:t>Las capas pueden estar anidadas, es decir, pueden estar unas dentro de otras. Básicamente, lo que se hace es definir cómo se posiciona en la página web, su colocación y su tamaño.</a:t>
            </a:r>
            <a:endParaRPr/>
          </a:p>
          <a:p>
            <a:pPr marL="669925" marR="0" lvl="1" indent="-327025" algn="l" rtl="0">
              <a:lnSpc>
                <a:spcPct val="80000"/>
              </a:lnSpc>
              <a:spcBef>
                <a:spcPts val="380"/>
              </a:spcBef>
              <a:spcAft>
                <a:spcPts val="0"/>
              </a:spcAft>
              <a:buClr>
                <a:schemeClr val="accent2"/>
              </a:buClr>
              <a:buSzPts val="1140"/>
              <a:buFont typeface="Noto Symbol"/>
              <a:buChar char="❑"/>
            </a:pPr>
            <a:r>
              <a:rPr lang="en-US" sz="1900" b="0" i="0" u="none" strike="noStrike" cap="none">
                <a:solidFill>
                  <a:schemeClr val="dk1"/>
                </a:solidFill>
                <a:latin typeface="Arial"/>
                <a:ea typeface="Arial"/>
                <a:cs typeface="Arial"/>
                <a:sym typeface="Arial"/>
              </a:rPr>
              <a:t>Las capas son bloques con contenido HTML que pueden posicionarse de manera dinámica. Las ventajas que ofrecen las capas solo se pueden aprovechar al cien por cien utilizando estilos CSS.</a:t>
            </a:r>
            <a:endParaRPr/>
          </a:p>
          <a:p>
            <a:pPr marL="342900" marR="0" lvl="0" indent="-342900" algn="l" rtl="0">
              <a:lnSpc>
                <a:spcPct val="80000"/>
              </a:lnSpc>
              <a:spcBef>
                <a:spcPts val="42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En realidad, las capas no se definen completamente mediante el lenguaje HTML, sino que necesitan del lenguaje de definición de estilos CSS.</a:t>
            </a:r>
            <a:endParaRPr/>
          </a:p>
          <a:p>
            <a:pPr marL="342900" marR="0" lvl="0" indent="-342900" algn="l" rtl="0">
              <a:lnSpc>
                <a:spcPct val="80000"/>
              </a:lnSpc>
              <a:spcBef>
                <a:spcPts val="42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Con uno y otro lenguaje se pueden incluir en las páginas web elementos movibles, ocultables y, en general, manipulables de forma dinámica.</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5"/>
        <p:cNvGrpSpPr/>
        <p:nvPr/>
      </p:nvGrpSpPr>
      <p:grpSpPr>
        <a:xfrm>
          <a:off x="0" y="0"/>
          <a:ext cx="0" cy="0"/>
          <a:chOff x="0" y="0"/>
          <a:chExt cx="0" cy="0"/>
        </a:xfrm>
      </p:grpSpPr>
      <p:sp>
        <p:nvSpPr>
          <p:cNvPr id="386" name="Google Shape;386;p62"/>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Font typeface="Garamond"/>
              <a:buNone/>
            </a:pPr>
            <a:r>
              <a:rPr lang="en-US" sz="5000" b="0" i="0" u="none" strike="noStrike" cap="none">
                <a:solidFill>
                  <a:schemeClr val="dk2"/>
                </a:solidFill>
                <a:latin typeface="Garamond"/>
                <a:ea typeface="Garamond"/>
                <a:cs typeface="Garamond"/>
                <a:sym typeface="Garamond"/>
              </a:rPr>
              <a:t>Planificación de interfaces gráficas</a:t>
            </a:r>
            <a:endParaRPr/>
          </a:p>
        </p:txBody>
      </p:sp>
      <p:sp>
        <p:nvSpPr>
          <p:cNvPr id="387" name="Google Shape;387;p62"/>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Font typeface="Noto Symbol"/>
              <a:buNone/>
            </a:pPr>
            <a:r>
              <a:rPr lang="en-US" sz="2800" b="0" i="0" u="none" strike="noStrike" cap="none">
                <a:solidFill>
                  <a:schemeClr val="dk1"/>
                </a:solidFill>
                <a:latin typeface="Arial"/>
                <a:ea typeface="Arial"/>
                <a:cs typeface="Arial"/>
                <a:sym typeface="Arial"/>
              </a:rPr>
              <a:t>Mapa de navegación . Prototipos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3800" b="1" i="0" u="none" strike="noStrike" cap="none">
                <a:solidFill>
                  <a:schemeClr val="dk2"/>
                </a:solidFill>
                <a:latin typeface="Garamond"/>
                <a:ea typeface="Garamond"/>
                <a:cs typeface="Garamond"/>
                <a:sym typeface="Garamond"/>
              </a:rPr>
              <a:t>Elementos de diseño: </a:t>
            </a:r>
            <a:br>
              <a:rPr lang="en-US" sz="3800" b="1" i="0" u="none" strike="noStrike" cap="none">
                <a:solidFill>
                  <a:schemeClr val="dk2"/>
                </a:solidFill>
                <a:latin typeface="Garamond"/>
                <a:ea typeface="Garamond"/>
                <a:cs typeface="Garamond"/>
                <a:sym typeface="Garamond"/>
              </a:rPr>
            </a:br>
            <a:r>
              <a:rPr lang="en-US" sz="3800" b="1" i="0" u="none" strike="noStrike" cap="none">
                <a:solidFill>
                  <a:schemeClr val="dk2"/>
                </a:solidFill>
                <a:latin typeface="Garamond"/>
                <a:ea typeface="Garamond"/>
                <a:cs typeface="Garamond"/>
                <a:sym typeface="Garamond"/>
              </a:rPr>
              <a:t>Percepción visual</a:t>
            </a:r>
            <a:endParaRPr/>
          </a:p>
        </p:txBody>
      </p:sp>
      <p:sp>
        <p:nvSpPr>
          <p:cNvPr id="60" name="Google Shape;60;p9"/>
          <p:cNvSpPr txBox="1">
            <a:spLocks noGrp="1"/>
          </p:cNvSpPr>
          <p:nvPr>
            <p:ph type="body" idx="4294967295"/>
          </p:nvPr>
        </p:nvSpPr>
        <p:spPr>
          <a:xfrm>
            <a:off x="457200" y="1828800"/>
            <a:ext cx="8229600" cy="3251200"/>
          </a:xfrm>
          <a:prstGeom prst="rect">
            <a:avLst/>
          </a:prstGeom>
          <a:noFill/>
          <a:ln>
            <a:noFill/>
          </a:ln>
        </p:spPr>
        <p:txBody>
          <a:bodyPr spcFirstLastPara="1" wrap="square" lIns="91425" tIns="45700" rIns="91425" bIns="45700" anchor="t" anchorCtr="0">
            <a:noAutofit/>
          </a:bodyPr>
          <a:lstStyle/>
          <a:p>
            <a:pPr marL="342900" marR="0" lvl="0" indent="-379730" algn="l" rtl="0">
              <a:lnSpc>
                <a:spcPct val="80000"/>
              </a:lnSpc>
              <a:spcBef>
                <a:spcPts val="0"/>
              </a:spcBef>
              <a:spcAft>
                <a:spcPts val="0"/>
              </a:spcAft>
              <a:buClr>
                <a:schemeClr val="accent1"/>
              </a:buClr>
              <a:buSzPts val="2400"/>
              <a:buFont typeface="Noto Symbol"/>
              <a:buChar char="■"/>
            </a:pPr>
            <a:r>
              <a:rPr lang="en-US" sz="2400" b="0" i="0" u="none" strike="noStrike" cap="none" dirty="0">
                <a:solidFill>
                  <a:schemeClr val="dk1"/>
                </a:solidFill>
                <a:latin typeface="Arial"/>
                <a:ea typeface="Arial"/>
                <a:cs typeface="Arial"/>
                <a:sym typeface="Arial"/>
              </a:rPr>
              <a:t>Una de las </a:t>
            </a:r>
            <a:r>
              <a:rPr lang="en-US" sz="2400" b="0" i="0" u="none" strike="noStrike" cap="none" dirty="0" err="1">
                <a:solidFill>
                  <a:schemeClr val="dk1"/>
                </a:solidFill>
                <a:latin typeface="Arial"/>
                <a:ea typeface="Arial"/>
                <a:cs typeface="Arial"/>
                <a:sym typeface="Arial"/>
              </a:rPr>
              <a:t>primeras</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impresiones</a:t>
            </a:r>
            <a:r>
              <a:rPr lang="en-US" sz="2400" b="0" i="0" u="none" strike="noStrike" cap="none" dirty="0">
                <a:solidFill>
                  <a:schemeClr val="dk1"/>
                </a:solidFill>
                <a:latin typeface="Arial"/>
                <a:ea typeface="Arial"/>
                <a:cs typeface="Arial"/>
                <a:sym typeface="Arial"/>
              </a:rPr>
              <a:t> que </a:t>
            </a:r>
            <a:r>
              <a:rPr lang="en-US" sz="2400" b="0" i="0" u="none" strike="noStrike" cap="none" dirty="0" err="1">
                <a:solidFill>
                  <a:schemeClr val="dk1"/>
                </a:solidFill>
                <a:latin typeface="Arial"/>
                <a:ea typeface="Arial"/>
                <a:cs typeface="Arial"/>
                <a:sym typeface="Arial"/>
              </a:rPr>
              <a:t>causará</a:t>
            </a:r>
            <a:r>
              <a:rPr lang="en-US" sz="2400" b="0" i="0" u="none" strike="noStrike" cap="none" dirty="0">
                <a:solidFill>
                  <a:schemeClr val="dk1"/>
                </a:solidFill>
                <a:latin typeface="Arial"/>
                <a:ea typeface="Arial"/>
                <a:cs typeface="Arial"/>
                <a:sym typeface="Arial"/>
              </a:rPr>
              <a:t> la </a:t>
            </a:r>
            <a:r>
              <a:rPr lang="en-US" sz="2400" b="0" i="0" u="none" strike="noStrike" cap="none" dirty="0" err="1">
                <a:solidFill>
                  <a:schemeClr val="dk1"/>
                </a:solidFill>
                <a:latin typeface="Arial"/>
                <a:ea typeface="Arial"/>
                <a:cs typeface="Arial"/>
                <a:sym typeface="Arial"/>
              </a:rPr>
              <a:t>interfaz</a:t>
            </a:r>
            <a:r>
              <a:rPr lang="en-US" sz="2400" b="0" i="0" u="none" strike="noStrike" cap="none" dirty="0">
                <a:solidFill>
                  <a:schemeClr val="dk1"/>
                </a:solidFill>
                <a:latin typeface="Arial"/>
                <a:ea typeface="Arial"/>
                <a:cs typeface="Arial"/>
                <a:sym typeface="Arial"/>
              </a:rPr>
              <a:t> de </a:t>
            </a:r>
            <a:r>
              <a:rPr lang="en-US" sz="2400" b="0" i="0" u="none" strike="noStrike" cap="none" dirty="0" err="1">
                <a:solidFill>
                  <a:schemeClr val="dk1"/>
                </a:solidFill>
                <a:latin typeface="Arial"/>
                <a:ea typeface="Arial"/>
                <a:cs typeface="Arial"/>
                <a:sym typeface="Arial"/>
              </a:rPr>
              <a:t>usuario</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será</a:t>
            </a:r>
            <a:r>
              <a:rPr lang="en-US" sz="2400" b="0" i="0" u="none" strike="noStrike" cap="none" dirty="0">
                <a:solidFill>
                  <a:schemeClr val="dk1"/>
                </a:solidFill>
                <a:latin typeface="Arial"/>
                <a:ea typeface="Arial"/>
                <a:cs typeface="Arial"/>
                <a:sym typeface="Arial"/>
              </a:rPr>
              <a:t> visual.</a:t>
            </a:r>
            <a:endParaRPr sz="2400" dirty="0"/>
          </a:p>
          <a:p>
            <a:pPr marL="342900" marR="0" lvl="0" indent="-379730" algn="l" rtl="0">
              <a:lnSpc>
                <a:spcPct val="80000"/>
              </a:lnSpc>
              <a:spcBef>
                <a:spcPts val="560"/>
              </a:spcBef>
              <a:spcAft>
                <a:spcPts val="0"/>
              </a:spcAft>
              <a:buClr>
                <a:schemeClr val="accent1"/>
              </a:buClr>
              <a:buSzPts val="2400"/>
              <a:buFont typeface="Noto Symbol"/>
              <a:buChar char="■"/>
            </a:pPr>
            <a:r>
              <a:rPr lang="en-US" sz="2400" b="0" i="0" u="none" strike="noStrike" cap="none" dirty="0" err="1">
                <a:solidFill>
                  <a:schemeClr val="dk1"/>
                </a:solidFill>
                <a:latin typeface="Arial"/>
                <a:ea typeface="Arial"/>
                <a:cs typeface="Arial"/>
                <a:sym typeface="Arial"/>
              </a:rPr>
              <a:t>En</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función</a:t>
            </a:r>
            <a:r>
              <a:rPr lang="en-US" sz="2400" b="0" i="0" u="none" strike="noStrike" cap="none" dirty="0">
                <a:solidFill>
                  <a:schemeClr val="dk1"/>
                </a:solidFill>
                <a:latin typeface="Arial"/>
                <a:ea typeface="Arial"/>
                <a:cs typeface="Arial"/>
                <a:sym typeface="Arial"/>
              </a:rPr>
              <a:t> de la forma, </a:t>
            </a:r>
            <a:r>
              <a:rPr lang="en-US" sz="2400" b="0" i="0" u="none" strike="noStrike" cap="none" dirty="0" err="1">
                <a:solidFill>
                  <a:schemeClr val="dk1"/>
                </a:solidFill>
                <a:latin typeface="Arial"/>
                <a:ea typeface="Arial"/>
                <a:cs typeface="Arial"/>
                <a:sym typeface="Arial"/>
              </a:rPr>
              <a:t>tamaño</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ubicación</a:t>
            </a:r>
            <a:r>
              <a:rPr lang="en-US" sz="2400" b="0" i="0" u="none" strike="noStrike" cap="none" dirty="0">
                <a:solidFill>
                  <a:schemeClr val="dk1"/>
                </a:solidFill>
                <a:latin typeface="Arial"/>
                <a:ea typeface="Arial"/>
                <a:cs typeface="Arial"/>
                <a:sym typeface="Arial"/>
              </a:rPr>
              <a:t>, color, </a:t>
            </a:r>
            <a:r>
              <a:rPr lang="en-US" sz="2400" b="0" i="0" u="none" strike="noStrike" cap="none" dirty="0" err="1">
                <a:solidFill>
                  <a:schemeClr val="dk1"/>
                </a:solidFill>
                <a:latin typeface="Arial"/>
                <a:ea typeface="Arial"/>
                <a:cs typeface="Arial"/>
                <a:sym typeface="Arial"/>
              </a:rPr>
              <a:t>tipografía</a:t>
            </a:r>
            <a:r>
              <a:rPr lang="en-US" sz="2400" b="0" i="0" u="none" strike="noStrike" cap="none" dirty="0">
                <a:solidFill>
                  <a:schemeClr val="dk1"/>
                </a:solidFill>
                <a:latin typeface="Arial"/>
                <a:ea typeface="Arial"/>
                <a:cs typeface="Arial"/>
                <a:sym typeface="Arial"/>
              </a:rPr>
              <a:t>, etc., que se le </a:t>
            </a:r>
            <a:r>
              <a:rPr lang="en-US" sz="2400" b="0" i="0" u="none" strike="noStrike" cap="none" dirty="0" err="1">
                <a:solidFill>
                  <a:schemeClr val="dk1"/>
                </a:solidFill>
                <a:latin typeface="Arial"/>
                <a:ea typeface="Arial"/>
                <a:cs typeface="Arial"/>
                <a:sym typeface="Arial"/>
              </a:rPr>
              <a:t>asigne</a:t>
            </a:r>
            <a:r>
              <a:rPr lang="en-US" sz="2400" b="0" i="0" u="none" strike="noStrike" cap="none" dirty="0">
                <a:solidFill>
                  <a:schemeClr val="dk1"/>
                </a:solidFill>
                <a:latin typeface="Arial"/>
                <a:ea typeface="Arial"/>
                <a:cs typeface="Arial"/>
                <a:sym typeface="Arial"/>
              </a:rPr>
              <a:t> a </a:t>
            </a:r>
            <a:r>
              <a:rPr lang="en-US" sz="2400" b="0" i="0" u="none" strike="noStrike" cap="none" dirty="0" err="1">
                <a:solidFill>
                  <a:schemeClr val="dk1"/>
                </a:solidFill>
                <a:latin typeface="Arial"/>
                <a:ea typeface="Arial"/>
                <a:cs typeface="Arial"/>
                <a:sym typeface="Arial"/>
              </a:rPr>
              <a:t>cada</a:t>
            </a:r>
            <a:r>
              <a:rPr lang="en-US" sz="2400" b="0" i="0" u="none" strike="noStrike" cap="none" dirty="0">
                <a:solidFill>
                  <a:schemeClr val="dk1"/>
                </a:solidFill>
                <a:latin typeface="Arial"/>
                <a:ea typeface="Arial"/>
                <a:cs typeface="Arial"/>
                <a:sym typeface="Arial"/>
              </a:rPr>
              <a:t> uno de los </a:t>
            </a:r>
            <a:r>
              <a:rPr lang="en-US" sz="2400" b="0" i="0" u="none" strike="noStrike" cap="none" dirty="0" err="1">
                <a:solidFill>
                  <a:schemeClr val="dk1"/>
                </a:solidFill>
                <a:latin typeface="Arial"/>
                <a:ea typeface="Arial"/>
                <a:cs typeface="Arial"/>
                <a:sym typeface="Arial"/>
              </a:rPr>
              <a:t>elementos</a:t>
            </a:r>
            <a:r>
              <a:rPr lang="en-US" sz="2400" b="0" i="0" u="none" strike="noStrike" cap="none" dirty="0">
                <a:solidFill>
                  <a:schemeClr val="dk1"/>
                </a:solidFill>
                <a:latin typeface="Arial"/>
                <a:ea typeface="Arial"/>
                <a:cs typeface="Arial"/>
                <a:sym typeface="Arial"/>
              </a:rPr>
              <a:t> de la </a:t>
            </a:r>
            <a:r>
              <a:rPr lang="en-US" sz="2400" b="0" i="0" u="none" strike="noStrike" cap="none" dirty="0" err="1">
                <a:solidFill>
                  <a:schemeClr val="dk1"/>
                </a:solidFill>
                <a:latin typeface="Arial"/>
                <a:ea typeface="Arial"/>
                <a:cs typeface="Arial"/>
                <a:sym typeface="Arial"/>
              </a:rPr>
              <a:t>interfaz</a:t>
            </a:r>
            <a:r>
              <a:rPr lang="en-US" sz="2400" b="0" i="0" u="none" strike="noStrike" cap="none" dirty="0">
                <a:solidFill>
                  <a:schemeClr val="dk1"/>
                </a:solidFill>
                <a:latin typeface="Arial"/>
                <a:ea typeface="Arial"/>
                <a:cs typeface="Arial"/>
                <a:sym typeface="Arial"/>
              </a:rPr>
              <a:t> se </a:t>
            </a:r>
            <a:r>
              <a:rPr lang="en-US" sz="2400" b="0" i="0" u="none" strike="noStrike" cap="none" dirty="0" err="1">
                <a:solidFill>
                  <a:schemeClr val="dk1"/>
                </a:solidFill>
                <a:latin typeface="Arial"/>
                <a:ea typeface="Arial"/>
                <a:cs typeface="Arial"/>
                <a:sym typeface="Arial"/>
              </a:rPr>
              <a:t>influirá</a:t>
            </a:r>
            <a:r>
              <a:rPr lang="en-US" sz="2400" b="0" i="0" u="none" strike="noStrike" cap="none" dirty="0">
                <a:solidFill>
                  <a:schemeClr val="dk1"/>
                </a:solidFill>
                <a:latin typeface="Arial"/>
                <a:ea typeface="Arial"/>
                <a:cs typeface="Arial"/>
                <a:sym typeface="Arial"/>
              </a:rPr>
              <a:t>, de una </a:t>
            </a:r>
            <a:r>
              <a:rPr lang="en-US" sz="2400" b="0" i="0" u="none" strike="noStrike" cap="none" dirty="0" err="1">
                <a:solidFill>
                  <a:schemeClr val="dk1"/>
                </a:solidFill>
                <a:latin typeface="Arial"/>
                <a:ea typeface="Arial"/>
                <a:cs typeface="Arial"/>
                <a:sym typeface="Arial"/>
              </a:rPr>
              <a:t>manera</a:t>
            </a:r>
            <a:r>
              <a:rPr lang="en-US" sz="2400" b="0" i="0" u="none" strike="noStrike" cap="none" dirty="0">
                <a:solidFill>
                  <a:schemeClr val="dk1"/>
                </a:solidFill>
                <a:latin typeface="Arial"/>
                <a:ea typeface="Arial"/>
                <a:cs typeface="Arial"/>
                <a:sym typeface="Arial"/>
              </a:rPr>
              <a:t> u </a:t>
            </a:r>
            <a:r>
              <a:rPr lang="en-US" sz="2400" b="0" i="0" u="none" strike="noStrike" cap="none" dirty="0" err="1">
                <a:solidFill>
                  <a:schemeClr val="dk1"/>
                </a:solidFill>
                <a:latin typeface="Arial"/>
                <a:ea typeface="Arial"/>
                <a:cs typeface="Arial"/>
                <a:sym typeface="Arial"/>
              </a:rPr>
              <a:t>otra</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en</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el</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usuario</a:t>
            </a:r>
            <a:r>
              <a:rPr lang="en-US" sz="2400" b="0" i="0" u="none" strike="noStrike" cap="none" dirty="0">
                <a:solidFill>
                  <a:schemeClr val="dk1"/>
                </a:solidFill>
                <a:latin typeface="Arial"/>
                <a:ea typeface="Arial"/>
                <a:cs typeface="Arial"/>
                <a:sym typeface="Arial"/>
              </a:rPr>
              <a:t> o </a:t>
            </a:r>
            <a:r>
              <a:rPr lang="en-US" sz="2400" b="0" i="0" u="none" strike="noStrike" cap="none" dirty="0" err="1">
                <a:solidFill>
                  <a:schemeClr val="dk1"/>
                </a:solidFill>
                <a:latin typeface="Arial"/>
                <a:ea typeface="Arial"/>
                <a:cs typeface="Arial"/>
                <a:sym typeface="Arial"/>
              </a:rPr>
              <a:t>visitante</a:t>
            </a:r>
            <a:r>
              <a:rPr lang="en-US" sz="2400" b="0" i="0" u="none" strike="noStrike" cap="none" dirty="0">
                <a:solidFill>
                  <a:schemeClr val="dk1"/>
                </a:solidFill>
                <a:latin typeface="Arial"/>
                <a:ea typeface="Arial"/>
                <a:cs typeface="Arial"/>
                <a:sym typeface="Arial"/>
              </a:rPr>
              <a:t> de un sitio web.</a:t>
            </a:r>
          </a:p>
          <a:p>
            <a:pPr marL="342900" marR="0" lvl="0" indent="-379730" algn="l" rtl="0">
              <a:lnSpc>
                <a:spcPct val="80000"/>
              </a:lnSpc>
              <a:spcBef>
                <a:spcPts val="560"/>
              </a:spcBef>
              <a:spcAft>
                <a:spcPts val="0"/>
              </a:spcAft>
              <a:buClr>
                <a:schemeClr val="accent1"/>
              </a:buClr>
              <a:buSzPts val="2400"/>
              <a:buFont typeface="Noto Symbol"/>
              <a:buChar char="■"/>
            </a:pPr>
            <a:r>
              <a:rPr lang="en-US" sz="2400" b="0" i="0" u="none" strike="noStrike" cap="none" dirty="0">
                <a:solidFill>
                  <a:schemeClr val="dk1"/>
                </a:solidFill>
                <a:latin typeface="Arial"/>
                <a:ea typeface="Arial"/>
                <a:cs typeface="Arial"/>
                <a:sym typeface="Arial"/>
              </a:rPr>
              <a:t>El </a:t>
            </a:r>
            <a:r>
              <a:rPr lang="en-US" sz="2400" b="0" i="0" u="none" strike="noStrike" cap="none" dirty="0" err="1">
                <a:solidFill>
                  <a:schemeClr val="dk1"/>
                </a:solidFill>
                <a:latin typeface="Arial"/>
                <a:ea typeface="Arial"/>
                <a:cs typeface="Arial"/>
                <a:sym typeface="Arial"/>
              </a:rPr>
              <a:t>diseñador</a:t>
            </a:r>
            <a:r>
              <a:rPr lang="en-US" sz="2400" b="0" i="0" u="none" strike="noStrike" cap="none" dirty="0">
                <a:solidFill>
                  <a:schemeClr val="dk1"/>
                </a:solidFill>
                <a:latin typeface="Arial"/>
                <a:ea typeface="Arial"/>
                <a:cs typeface="Arial"/>
                <a:sym typeface="Arial"/>
              </a:rPr>
              <a:t> ha de </a:t>
            </a:r>
            <a:r>
              <a:rPr lang="en-US" sz="2400" b="0" i="0" u="none" strike="noStrike" cap="none" dirty="0" err="1">
                <a:solidFill>
                  <a:schemeClr val="dk1"/>
                </a:solidFill>
                <a:latin typeface="Arial"/>
                <a:ea typeface="Arial"/>
                <a:cs typeface="Arial"/>
                <a:sym typeface="Arial"/>
              </a:rPr>
              <a:t>tener</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en</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cuenta</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constantemente</a:t>
            </a:r>
            <a:r>
              <a:rPr lang="en-US" sz="2400" b="0" i="0" u="none" strike="noStrike" cap="none" dirty="0">
                <a:solidFill>
                  <a:schemeClr val="dk1"/>
                </a:solidFill>
                <a:latin typeface="Arial"/>
                <a:ea typeface="Arial"/>
                <a:cs typeface="Arial"/>
                <a:sym typeface="Arial"/>
              </a:rPr>
              <a:t> a lo largo de </a:t>
            </a:r>
            <a:r>
              <a:rPr lang="en-US" sz="2400" b="0" i="0" u="none" strike="noStrike" cap="none" dirty="0" err="1">
                <a:solidFill>
                  <a:schemeClr val="dk1"/>
                </a:solidFill>
                <a:latin typeface="Arial"/>
                <a:ea typeface="Arial"/>
                <a:cs typeface="Arial"/>
                <a:sym typeface="Arial"/>
              </a:rPr>
              <a:t>todo</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su</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trabajo</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estas</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circunstancias</a:t>
            </a:r>
            <a:r>
              <a:rPr lang="en-US" sz="2400" b="0" i="0" u="none" strike="noStrike" cap="none" dirty="0">
                <a:solidFill>
                  <a:schemeClr val="dk1"/>
                </a:solidFill>
                <a:latin typeface="Arial"/>
                <a:ea typeface="Arial"/>
                <a:cs typeface="Arial"/>
                <a:sym typeface="Arial"/>
              </a:rPr>
              <a:t> y saber </a:t>
            </a:r>
            <a:r>
              <a:rPr lang="en-US" sz="2400" b="0" i="0" u="none" strike="noStrike" cap="none" dirty="0" err="1">
                <a:solidFill>
                  <a:schemeClr val="dk1"/>
                </a:solidFill>
                <a:latin typeface="Arial"/>
                <a:ea typeface="Arial"/>
                <a:cs typeface="Arial"/>
                <a:sym typeface="Arial"/>
              </a:rPr>
              <a:t>valorar</a:t>
            </a:r>
            <a:r>
              <a:rPr lang="en-US" sz="2400" b="0" i="0" u="none" strike="noStrike" cap="none" dirty="0">
                <a:solidFill>
                  <a:schemeClr val="dk1"/>
                </a:solidFill>
                <a:latin typeface="Arial"/>
                <a:ea typeface="Arial"/>
                <a:cs typeface="Arial"/>
                <a:sym typeface="Arial"/>
              </a:rPr>
              <a:t> la </a:t>
            </a:r>
            <a:r>
              <a:rPr lang="en-US" sz="2400" b="0" i="0" u="none" strike="noStrike" cap="none" dirty="0" err="1">
                <a:solidFill>
                  <a:schemeClr val="dk1"/>
                </a:solidFill>
                <a:latin typeface="Arial"/>
                <a:ea typeface="Arial"/>
                <a:cs typeface="Arial"/>
                <a:sym typeface="Arial"/>
              </a:rPr>
              <a:t>relación</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directa</a:t>
            </a:r>
            <a:r>
              <a:rPr lang="en-US" sz="2400" b="0" i="0" u="none" strike="noStrike" cap="none" dirty="0">
                <a:solidFill>
                  <a:schemeClr val="dk1"/>
                </a:solidFill>
                <a:latin typeface="Arial"/>
                <a:ea typeface="Arial"/>
                <a:cs typeface="Arial"/>
                <a:sym typeface="Arial"/>
              </a:rPr>
              <a:t> que </a:t>
            </a:r>
            <a:r>
              <a:rPr lang="en-US" sz="2400" b="0" i="0" u="none" strike="noStrike" cap="none" dirty="0" err="1">
                <a:solidFill>
                  <a:schemeClr val="dk1"/>
                </a:solidFill>
                <a:latin typeface="Arial"/>
                <a:ea typeface="Arial"/>
                <a:cs typeface="Arial"/>
                <a:sym typeface="Arial"/>
              </a:rPr>
              <a:t>puede</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identificarse</a:t>
            </a:r>
            <a:r>
              <a:rPr lang="en-US" sz="2400" b="0" i="0" u="none" strike="noStrike" cap="none" dirty="0">
                <a:solidFill>
                  <a:schemeClr val="dk1"/>
                </a:solidFill>
                <a:latin typeface="Arial"/>
                <a:ea typeface="Arial"/>
                <a:cs typeface="Arial"/>
                <a:sym typeface="Arial"/>
              </a:rPr>
              <a:t> entre sus </a:t>
            </a:r>
            <a:r>
              <a:rPr lang="en-US" sz="2400" b="0" i="0" u="none" strike="noStrike" cap="none" dirty="0" err="1">
                <a:solidFill>
                  <a:schemeClr val="dk1"/>
                </a:solidFill>
                <a:latin typeface="Arial"/>
                <a:ea typeface="Arial"/>
                <a:cs typeface="Arial"/>
                <a:sym typeface="Arial"/>
              </a:rPr>
              <a:t>diseños</a:t>
            </a:r>
            <a:r>
              <a:rPr lang="en-US" sz="2400" b="0" i="0" u="none" strike="noStrike" cap="none" dirty="0">
                <a:solidFill>
                  <a:schemeClr val="dk1"/>
                </a:solidFill>
                <a:latin typeface="Arial"/>
                <a:ea typeface="Arial"/>
                <a:cs typeface="Arial"/>
                <a:sym typeface="Arial"/>
              </a:rPr>
              <a:t> y </a:t>
            </a:r>
            <a:r>
              <a:rPr lang="en-US" sz="2400" b="0" i="0" u="none" strike="noStrike" cap="none" dirty="0" err="1">
                <a:solidFill>
                  <a:schemeClr val="dk1"/>
                </a:solidFill>
                <a:latin typeface="Arial"/>
                <a:ea typeface="Arial"/>
                <a:cs typeface="Arial"/>
                <a:sym typeface="Arial"/>
              </a:rPr>
              <a:t>cómo</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estos</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serán</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percibidos</a:t>
            </a:r>
            <a:r>
              <a:rPr lang="en-US" sz="2400" b="0" i="0" u="none" strike="noStrike" cap="none" dirty="0">
                <a:solidFill>
                  <a:schemeClr val="dk1"/>
                </a:solidFill>
                <a:latin typeface="Arial"/>
                <a:ea typeface="Arial"/>
                <a:cs typeface="Arial"/>
                <a:sym typeface="Arial"/>
              </a:rPr>
              <a:t>.</a:t>
            </a:r>
            <a:endParaRPr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1"/>
        <p:cNvGrpSpPr/>
        <p:nvPr/>
      </p:nvGrpSpPr>
      <p:grpSpPr>
        <a:xfrm>
          <a:off x="0" y="0"/>
          <a:ext cx="0" cy="0"/>
          <a:chOff x="0" y="0"/>
          <a:chExt cx="0" cy="0"/>
        </a:xfrm>
      </p:grpSpPr>
      <p:sp>
        <p:nvSpPr>
          <p:cNvPr id="392" name="Google Shape;392;p63"/>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Font typeface="Garamond"/>
              <a:buNone/>
            </a:pPr>
            <a:r>
              <a:rPr lang="en-US" sz="4200" b="0" i="0" u="none" strike="noStrike" cap="none">
                <a:solidFill>
                  <a:schemeClr val="dk2"/>
                </a:solidFill>
                <a:latin typeface="Garamond"/>
                <a:ea typeface="Garamond"/>
                <a:cs typeface="Garamond"/>
                <a:sym typeface="Garamond"/>
              </a:rPr>
              <a:t>Mapa de navegación . Prototipos</a:t>
            </a:r>
            <a:endParaRPr/>
          </a:p>
        </p:txBody>
      </p:sp>
      <p:sp>
        <p:nvSpPr>
          <p:cNvPr id="393" name="Google Shape;393;p63"/>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690"/>
              <a:buFont typeface="Noto Symbol"/>
              <a:buChar char="■"/>
            </a:pPr>
            <a:r>
              <a:rPr lang="en-US" sz="2600" b="0" i="0" u="none" strike="noStrike" cap="none">
                <a:solidFill>
                  <a:schemeClr val="dk1"/>
                </a:solidFill>
                <a:latin typeface="Arial"/>
                <a:ea typeface="Arial"/>
                <a:cs typeface="Arial"/>
                <a:sym typeface="Arial"/>
              </a:rPr>
              <a:t>Antes de diseñar un sitio web se debe realizar un esquema que permita anticipar cuáles son las secciones en las que estará dividida el sitio web y la relación entre los diferentes bloques de contenidos. ese esquema recibe el nombre de mapa de navegación y es algo parecido al índice de contenidos de un libro, es decir, un manera de que el diseñador de  un sitio web estructure bien los contenidos antes de crear el sitio y de que los usuarios encuentren más rápidamente lo que buscan una vez creado el sitio.</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7"/>
        <p:cNvGrpSpPr/>
        <p:nvPr/>
      </p:nvGrpSpPr>
      <p:grpSpPr>
        <a:xfrm>
          <a:off x="0" y="0"/>
          <a:ext cx="0" cy="0"/>
          <a:chOff x="0" y="0"/>
          <a:chExt cx="0" cy="0"/>
        </a:xfrm>
      </p:grpSpPr>
      <p:sp>
        <p:nvSpPr>
          <p:cNvPr id="398" name="Google Shape;398;p64"/>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Font typeface="Garamond"/>
              <a:buNone/>
            </a:pPr>
            <a:r>
              <a:rPr lang="en-US" sz="4200" b="0" i="0" u="none" strike="noStrike" cap="none">
                <a:solidFill>
                  <a:schemeClr val="dk2"/>
                </a:solidFill>
                <a:latin typeface="Garamond"/>
                <a:ea typeface="Garamond"/>
                <a:cs typeface="Garamond"/>
                <a:sym typeface="Garamond"/>
              </a:rPr>
              <a:t>Mapa de navegación . Prototipos</a:t>
            </a:r>
            <a:endParaRPr/>
          </a:p>
        </p:txBody>
      </p:sp>
      <p:pic>
        <p:nvPicPr>
          <p:cNvPr id="399" name="Google Shape;399;p64"/>
          <p:cNvPicPr preferRelativeResize="0"/>
          <p:nvPr/>
        </p:nvPicPr>
        <p:blipFill rotWithShape="1">
          <a:blip r:embed="rId3">
            <a:alphaModFix/>
          </a:blip>
          <a:srcRect/>
          <a:stretch/>
        </p:blipFill>
        <p:spPr>
          <a:xfrm>
            <a:off x="1331912" y="1052512"/>
            <a:ext cx="5964237" cy="51117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3"/>
        <p:cNvGrpSpPr/>
        <p:nvPr/>
      </p:nvGrpSpPr>
      <p:grpSpPr>
        <a:xfrm>
          <a:off x="0" y="0"/>
          <a:ext cx="0" cy="0"/>
          <a:chOff x="0" y="0"/>
          <a:chExt cx="0" cy="0"/>
        </a:xfrm>
      </p:grpSpPr>
      <p:sp>
        <p:nvSpPr>
          <p:cNvPr id="404" name="Google Shape;404;p65"/>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Font typeface="Garamond"/>
              <a:buNone/>
            </a:pPr>
            <a:r>
              <a:rPr lang="en-US" sz="4200" b="0" i="0" u="none" strike="noStrike" cap="none">
                <a:solidFill>
                  <a:schemeClr val="dk2"/>
                </a:solidFill>
                <a:latin typeface="Garamond"/>
                <a:ea typeface="Garamond"/>
                <a:cs typeface="Garamond"/>
                <a:sym typeface="Garamond"/>
              </a:rPr>
              <a:t>Mapa de navegación . Prototipos</a:t>
            </a:r>
            <a:endParaRPr/>
          </a:p>
        </p:txBody>
      </p:sp>
      <p:sp>
        <p:nvSpPr>
          <p:cNvPr id="405" name="Google Shape;405;p65"/>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accent1"/>
              </a:buClr>
              <a:buSzPts val="1690"/>
              <a:buFont typeface="Noto Symbol"/>
              <a:buChar char="■"/>
            </a:pPr>
            <a:r>
              <a:rPr lang="en-US" sz="2600" b="0" i="0" u="none" strike="noStrike" cap="none">
                <a:solidFill>
                  <a:schemeClr val="dk1"/>
                </a:solidFill>
                <a:latin typeface="Arial"/>
                <a:ea typeface="Arial"/>
                <a:cs typeface="Arial"/>
                <a:sym typeface="Arial"/>
              </a:rPr>
              <a:t>Los </a:t>
            </a:r>
            <a:r>
              <a:rPr lang="en-US" sz="2600" b="0" i="1" u="none" strike="noStrike" cap="none">
                <a:solidFill>
                  <a:schemeClr val="dk1"/>
                </a:solidFill>
                <a:latin typeface="Arial"/>
                <a:ea typeface="Arial"/>
                <a:cs typeface="Arial"/>
                <a:sym typeface="Arial"/>
              </a:rPr>
              <a:t>prototipos </a:t>
            </a:r>
            <a:r>
              <a:rPr lang="en-US" sz="2600" b="0" i="0" u="none" strike="noStrike" cap="none">
                <a:solidFill>
                  <a:schemeClr val="dk1"/>
                </a:solidFill>
                <a:latin typeface="Arial"/>
                <a:ea typeface="Arial"/>
                <a:cs typeface="Arial"/>
                <a:sym typeface="Arial"/>
              </a:rPr>
              <a:t>son herramientas muy interesantes para ahorrar tiempo a la hora de determinar qué es lo que hay que hacer, ya que muestran un esquema de cómo quedará el sitio web, pero empleando mucho menos tiempo que si hubiese que hacerlo realmente.</a:t>
            </a:r>
            <a:endParaRPr/>
          </a:p>
          <a:p>
            <a:pPr marL="342900" marR="0" lvl="0" indent="-342900" algn="l" rtl="0">
              <a:lnSpc>
                <a:spcPct val="90000"/>
              </a:lnSpc>
              <a:spcBef>
                <a:spcPts val="520"/>
              </a:spcBef>
              <a:spcAft>
                <a:spcPts val="0"/>
              </a:spcAft>
              <a:buClr>
                <a:schemeClr val="accent1"/>
              </a:buClr>
              <a:buSzPts val="1690"/>
              <a:buFont typeface="Noto Symbol"/>
              <a:buChar char="■"/>
            </a:pPr>
            <a:r>
              <a:rPr lang="en-US" sz="2600" b="0" i="0" u="none" strike="noStrike" cap="none">
                <a:solidFill>
                  <a:schemeClr val="dk1"/>
                </a:solidFill>
                <a:latin typeface="Arial"/>
                <a:ea typeface="Arial"/>
                <a:cs typeface="Arial"/>
                <a:sym typeface="Arial"/>
              </a:rPr>
              <a:t>Más detalladamente, un prototipo web es un borrador o modelo inicial a partir del cual se empieza a concebir y desarrollar la idea original del diseño de un sitio web. Hacer un prototipo es más sencillo y económico que hacer una web real y luego modificarlo hasta alcanzar lo que se busca.</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9"/>
        <p:cNvGrpSpPr/>
        <p:nvPr/>
      </p:nvGrpSpPr>
      <p:grpSpPr>
        <a:xfrm>
          <a:off x="0" y="0"/>
          <a:ext cx="0" cy="0"/>
          <a:chOff x="0" y="0"/>
          <a:chExt cx="0" cy="0"/>
        </a:xfrm>
      </p:grpSpPr>
      <p:sp>
        <p:nvSpPr>
          <p:cNvPr id="410" name="Google Shape;410;p66"/>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Font typeface="Garamond"/>
              <a:buNone/>
            </a:pPr>
            <a:r>
              <a:rPr lang="en-US" sz="4200" b="0" i="0" u="none" strike="noStrike" cap="none">
                <a:solidFill>
                  <a:schemeClr val="dk2"/>
                </a:solidFill>
                <a:latin typeface="Garamond"/>
                <a:ea typeface="Garamond"/>
                <a:cs typeface="Garamond"/>
                <a:sym typeface="Garamond"/>
              </a:rPr>
              <a:t>Mapa de navegación . Prototipos</a:t>
            </a:r>
            <a:endParaRPr/>
          </a:p>
        </p:txBody>
      </p:sp>
      <p:sp>
        <p:nvSpPr>
          <p:cNvPr id="411" name="Google Shape;411;p66"/>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El prototipado de las páginas web resuelven básicamente los siguientes aspectos:</a:t>
            </a:r>
            <a:endParaRPr/>
          </a:p>
          <a:p>
            <a:pPr marL="669925" marR="0" lvl="1" indent="-327025" algn="l" rtl="0">
              <a:lnSpc>
                <a:spcPct val="80000"/>
              </a:lnSpc>
              <a:spcBef>
                <a:spcPts val="380"/>
              </a:spcBef>
              <a:spcAft>
                <a:spcPts val="0"/>
              </a:spcAft>
              <a:buClr>
                <a:schemeClr val="accent2"/>
              </a:buClr>
              <a:buSzPts val="1140"/>
              <a:buFont typeface="Noto Symbol"/>
              <a:buChar char="❑"/>
            </a:pPr>
            <a:r>
              <a:rPr lang="en-US" sz="1900" b="0" i="0" u="none" strike="noStrike" cap="none">
                <a:solidFill>
                  <a:schemeClr val="dk1"/>
                </a:solidFill>
                <a:latin typeface="Arial"/>
                <a:ea typeface="Arial"/>
                <a:cs typeface="Arial"/>
                <a:sym typeface="Arial"/>
              </a:rPr>
              <a:t>Qué elementos deben conformar la interfaz de cada página.</a:t>
            </a:r>
            <a:endParaRPr/>
          </a:p>
          <a:p>
            <a:pPr marL="669925" marR="0" lvl="1" indent="-327025" algn="l" rtl="0">
              <a:lnSpc>
                <a:spcPct val="80000"/>
              </a:lnSpc>
              <a:spcBef>
                <a:spcPts val="380"/>
              </a:spcBef>
              <a:spcAft>
                <a:spcPts val="0"/>
              </a:spcAft>
              <a:buClr>
                <a:schemeClr val="accent2"/>
              </a:buClr>
              <a:buSzPts val="1140"/>
              <a:buFont typeface="Noto Symbol"/>
              <a:buChar char="❑"/>
            </a:pPr>
            <a:r>
              <a:rPr lang="en-US" sz="1900" b="0" i="0" u="none" strike="noStrike" cap="none">
                <a:solidFill>
                  <a:schemeClr val="dk1"/>
                </a:solidFill>
                <a:latin typeface="Arial"/>
                <a:ea typeface="Arial"/>
                <a:cs typeface="Arial"/>
                <a:sym typeface="Arial"/>
              </a:rPr>
              <a:t>Qué elementos o características serán comunes a lo largo de las distintas páginas del sitio web.</a:t>
            </a:r>
            <a:endParaRPr/>
          </a:p>
          <a:p>
            <a:pPr marL="669925" marR="0" lvl="1" indent="-327025" algn="l" rtl="0">
              <a:lnSpc>
                <a:spcPct val="80000"/>
              </a:lnSpc>
              <a:spcBef>
                <a:spcPts val="380"/>
              </a:spcBef>
              <a:spcAft>
                <a:spcPts val="0"/>
              </a:spcAft>
              <a:buClr>
                <a:schemeClr val="accent2"/>
              </a:buClr>
              <a:buSzPts val="1140"/>
              <a:buFont typeface="Noto Symbol"/>
              <a:buChar char="❑"/>
            </a:pPr>
            <a:r>
              <a:rPr lang="en-US" sz="1900" b="0" i="0" u="none" strike="noStrike" cap="none">
                <a:solidFill>
                  <a:schemeClr val="dk1"/>
                </a:solidFill>
                <a:latin typeface="Arial"/>
                <a:ea typeface="Arial"/>
                <a:cs typeface="Arial"/>
                <a:sym typeface="Arial"/>
              </a:rPr>
              <a:t>Cuántos elementos deben conformar la interfaz para que haya suficiencia en la información/interacción, pero evitando la saturación de elementos (de cada página).</a:t>
            </a:r>
            <a:endParaRPr/>
          </a:p>
          <a:p>
            <a:pPr marL="669925" marR="0" lvl="1" indent="-327025" algn="l" rtl="0">
              <a:lnSpc>
                <a:spcPct val="80000"/>
              </a:lnSpc>
              <a:spcBef>
                <a:spcPts val="380"/>
              </a:spcBef>
              <a:spcAft>
                <a:spcPts val="0"/>
              </a:spcAft>
              <a:buClr>
                <a:schemeClr val="accent2"/>
              </a:buClr>
              <a:buSzPts val="1140"/>
              <a:buFont typeface="Noto Symbol"/>
              <a:buChar char="❑"/>
            </a:pPr>
            <a:r>
              <a:rPr lang="en-US" sz="1900" b="0" i="0" u="none" strike="noStrike" cap="none">
                <a:solidFill>
                  <a:schemeClr val="dk1"/>
                </a:solidFill>
                <a:latin typeface="Arial"/>
                <a:ea typeface="Arial"/>
                <a:cs typeface="Arial"/>
                <a:sym typeface="Arial"/>
              </a:rPr>
              <a:t>Cómo debe organizarse el mapa de navegación (en qué orden y disposición van las páginas).</a:t>
            </a:r>
            <a:endParaRPr/>
          </a:p>
          <a:p>
            <a:pPr marL="669925" marR="0" lvl="1" indent="-327025" algn="l" rtl="0">
              <a:lnSpc>
                <a:spcPct val="80000"/>
              </a:lnSpc>
              <a:spcBef>
                <a:spcPts val="380"/>
              </a:spcBef>
              <a:spcAft>
                <a:spcPts val="0"/>
              </a:spcAft>
              <a:buClr>
                <a:schemeClr val="accent2"/>
              </a:buClr>
              <a:buSzPts val="1140"/>
              <a:buFont typeface="Noto Symbol"/>
              <a:buChar char="❑"/>
            </a:pPr>
            <a:r>
              <a:rPr lang="en-US" sz="1900" b="0" i="0" u="none" strike="noStrike" cap="none">
                <a:solidFill>
                  <a:schemeClr val="dk1"/>
                </a:solidFill>
                <a:latin typeface="Arial"/>
                <a:ea typeface="Arial"/>
                <a:cs typeface="Arial"/>
                <a:sym typeface="Arial"/>
              </a:rPr>
              <a:t>Qué extensión (superficie visual o tamaño) adecuada deben tener aprovechando eficientemente el espacio bidimensional disponible.</a:t>
            </a:r>
            <a:endParaRPr/>
          </a:p>
          <a:p>
            <a:pPr marL="669925" marR="0" lvl="1" indent="-327025" algn="l" rtl="0">
              <a:lnSpc>
                <a:spcPct val="80000"/>
              </a:lnSpc>
              <a:spcBef>
                <a:spcPts val="380"/>
              </a:spcBef>
              <a:spcAft>
                <a:spcPts val="0"/>
              </a:spcAft>
              <a:buClr>
                <a:schemeClr val="accent2"/>
              </a:buClr>
              <a:buSzPts val="1140"/>
              <a:buFont typeface="Noto Symbol"/>
              <a:buChar char="❑"/>
            </a:pPr>
            <a:r>
              <a:rPr lang="en-US" sz="1900" b="0" i="0" u="none" strike="noStrike" cap="none">
                <a:solidFill>
                  <a:schemeClr val="dk1"/>
                </a:solidFill>
                <a:latin typeface="Arial"/>
                <a:ea typeface="Arial"/>
                <a:cs typeface="Arial"/>
                <a:sym typeface="Arial"/>
              </a:rPr>
              <a:t>Qué aspectos deben tenerse en cuenta a la hora de desarrollar el sitio web. Entre los aspectos especialmente interesantes, por su repercusión en los usuarios finales que usen o visiten un sitio web, están los aspectos técnicos, de usabilidad y de accesibilidad.</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5"/>
        <p:cNvGrpSpPr/>
        <p:nvPr/>
      </p:nvGrpSpPr>
      <p:grpSpPr>
        <a:xfrm>
          <a:off x="0" y="0"/>
          <a:ext cx="0" cy="0"/>
          <a:chOff x="0" y="0"/>
          <a:chExt cx="0" cy="0"/>
        </a:xfrm>
      </p:grpSpPr>
      <p:sp>
        <p:nvSpPr>
          <p:cNvPr id="416" name="Google Shape;416;p67"/>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Font typeface="Garamond"/>
              <a:buNone/>
            </a:pPr>
            <a:r>
              <a:rPr lang="en-US" sz="4200" b="0" i="0" u="none" strike="noStrike" cap="none">
                <a:solidFill>
                  <a:schemeClr val="dk2"/>
                </a:solidFill>
                <a:latin typeface="Garamond"/>
                <a:ea typeface="Garamond"/>
                <a:cs typeface="Garamond"/>
                <a:sym typeface="Garamond"/>
              </a:rPr>
              <a:t>Mapa de navegación . Prototipos</a:t>
            </a:r>
            <a:endParaRPr/>
          </a:p>
        </p:txBody>
      </p:sp>
      <p:sp>
        <p:nvSpPr>
          <p:cNvPr id="417" name="Google Shape;417;p67"/>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690"/>
              <a:buFont typeface="Noto Symbol"/>
              <a:buChar char="■"/>
            </a:pPr>
            <a:r>
              <a:rPr lang="en-US" sz="2600" b="0" i="0" u="none" strike="noStrike" cap="none">
                <a:solidFill>
                  <a:schemeClr val="dk1"/>
                </a:solidFill>
                <a:latin typeface="Arial"/>
                <a:ea typeface="Arial"/>
                <a:cs typeface="Arial"/>
                <a:sym typeface="Arial"/>
              </a:rPr>
              <a:t>A la hora de realizar prototipos se puede separar la interfaz gráfica en dos grupos de elementos o componentes:</a:t>
            </a:r>
            <a:endParaRPr/>
          </a:p>
          <a:p>
            <a:pPr marL="669925" marR="0" lvl="1" indent="-327025" algn="l" rtl="0">
              <a:lnSpc>
                <a:spcPct val="100000"/>
              </a:lnSpc>
              <a:spcBef>
                <a:spcPts val="440"/>
              </a:spcBef>
              <a:spcAft>
                <a:spcPts val="0"/>
              </a:spcAft>
              <a:buClr>
                <a:schemeClr val="accent2"/>
              </a:buClr>
              <a:buSzPts val="1320"/>
              <a:buFont typeface="Noto Symbol"/>
              <a:buChar char="❑"/>
            </a:pPr>
            <a:r>
              <a:rPr lang="en-US" sz="2200" b="0" i="0" u="none" strike="noStrike" cap="none">
                <a:solidFill>
                  <a:schemeClr val="dk1"/>
                </a:solidFill>
                <a:latin typeface="Arial"/>
                <a:ea typeface="Arial"/>
                <a:cs typeface="Arial"/>
                <a:sym typeface="Arial"/>
              </a:rPr>
              <a:t>Los elementos o componentes abstractos y comunes a toda página web, como son las cabeceras, barras de navegación (vertical u horizontal), los pies de página, los formularios, etc.</a:t>
            </a:r>
            <a:endParaRPr/>
          </a:p>
          <a:p>
            <a:pPr marL="669925" marR="0" lvl="1" indent="-327025" algn="l" rtl="0">
              <a:lnSpc>
                <a:spcPct val="100000"/>
              </a:lnSpc>
              <a:spcBef>
                <a:spcPts val="440"/>
              </a:spcBef>
              <a:spcAft>
                <a:spcPts val="0"/>
              </a:spcAft>
              <a:buClr>
                <a:schemeClr val="accent2"/>
              </a:buClr>
              <a:buSzPts val="1320"/>
              <a:buFont typeface="Noto Symbol"/>
              <a:buChar char="❑"/>
            </a:pPr>
            <a:r>
              <a:rPr lang="en-US" sz="2200" b="0" i="0" u="none" strike="noStrike" cap="none">
                <a:solidFill>
                  <a:schemeClr val="dk1"/>
                </a:solidFill>
                <a:latin typeface="Arial"/>
                <a:ea typeface="Arial"/>
                <a:cs typeface="Arial"/>
                <a:sym typeface="Arial"/>
              </a:rPr>
              <a:t>Los elementos concretos específicos de una parte o del total de una página web, que se utilizan con un objetivo y una apariencia concreta, por ejemplo, botones, enlaces, campos de texto, imágenes, texto, etc.</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1"/>
        <p:cNvGrpSpPr/>
        <p:nvPr/>
      </p:nvGrpSpPr>
      <p:grpSpPr>
        <a:xfrm>
          <a:off x="0" y="0"/>
          <a:ext cx="0" cy="0"/>
          <a:chOff x="0" y="0"/>
          <a:chExt cx="0" cy="0"/>
        </a:xfrm>
      </p:grpSpPr>
      <p:sp>
        <p:nvSpPr>
          <p:cNvPr id="422" name="Google Shape;422;p68"/>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Font typeface="Garamond"/>
              <a:buNone/>
            </a:pPr>
            <a:r>
              <a:rPr lang="en-US" sz="4200" b="0" i="0" u="none" strike="noStrike" cap="none">
                <a:solidFill>
                  <a:schemeClr val="dk2"/>
                </a:solidFill>
                <a:latin typeface="Garamond"/>
                <a:ea typeface="Garamond"/>
                <a:cs typeface="Garamond"/>
                <a:sym typeface="Garamond"/>
              </a:rPr>
              <a:t>Mapa de navegación . Prototipos</a:t>
            </a:r>
            <a:endParaRPr/>
          </a:p>
        </p:txBody>
      </p:sp>
      <p:sp>
        <p:nvSpPr>
          <p:cNvPr id="423" name="Google Shape;423;p68"/>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marR="0" lvl="0" indent="-219075" algn="l" rtl="0">
              <a:lnSpc>
                <a:spcPct val="100000"/>
              </a:lnSpc>
              <a:spcBef>
                <a:spcPts val="0"/>
              </a:spcBef>
              <a:spcAft>
                <a:spcPts val="0"/>
              </a:spcAft>
              <a:buClr>
                <a:schemeClr val="accent1"/>
              </a:buClr>
              <a:buSzPts val="1950"/>
              <a:buFont typeface="Noto Symbol"/>
              <a:buNone/>
            </a:pPr>
            <a:endParaRPr sz="3000" b="0" i="0" u="none" strike="noStrike" cap="none">
              <a:solidFill>
                <a:schemeClr val="dk1"/>
              </a:solidFill>
              <a:latin typeface="Arial"/>
              <a:ea typeface="Arial"/>
              <a:cs typeface="Arial"/>
              <a:sym typeface="Arial"/>
            </a:endParaRPr>
          </a:p>
        </p:txBody>
      </p:sp>
      <p:pic>
        <p:nvPicPr>
          <p:cNvPr id="424" name="Google Shape;424;p68"/>
          <p:cNvPicPr preferRelativeResize="0"/>
          <p:nvPr/>
        </p:nvPicPr>
        <p:blipFill rotWithShape="1">
          <a:blip r:embed="rId3">
            <a:alphaModFix/>
          </a:blip>
          <a:srcRect/>
          <a:stretch/>
        </p:blipFill>
        <p:spPr>
          <a:xfrm>
            <a:off x="539750" y="1484312"/>
            <a:ext cx="8137525" cy="42418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8"/>
        <p:cNvGrpSpPr/>
        <p:nvPr/>
      </p:nvGrpSpPr>
      <p:grpSpPr>
        <a:xfrm>
          <a:off x="0" y="0"/>
          <a:ext cx="0" cy="0"/>
          <a:chOff x="0" y="0"/>
          <a:chExt cx="0" cy="0"/>
        </a:xfrm>
      </p:grpSpPr>
      <p:sp>
        <p:nvSpPr>
          <p:cNvPr id="429" name="Google Shape;429;p69"/>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Font typeface="Garamond"/>
              <a:buNone/>
            </a:pPr>
            <a:r>
              <a:rPr lang="en-US" sz="5000" b="0" i="0" u="none" strike="noStrike" cap="none">
                <a:solidFill>
                  <a:schemeClr val="dk2"/>
                </a:solidFill>
                <a:latin typeface="Garamond"/>
                <a:ea typeface="Garamond"/>
                <a:cs typeface="Garamond"/>
                <a:sym typeface="Garamond"/>
              </a:rPr>
              <a:t>Planificación de interfaces gráficas</a:t>
            </a:r>
            <a:endParaRPr/>
          </a:p>
        </p:txBody>
      </p:sp>
      <p:sp>
        <p:nvSpPr>
          <p:cNvPr id="430" name="Google Shape;430;p69"/>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Font typeface="Noto Symbol"/>
              <a:buNone/>
            </a:pPr>
            <a:r>
              <a:rPr lang="en-US" sz="2800" b="0" i="0" u="none" strike="noStrike" cap="none">
                <a:solidFill>
                  <a:schemeClr val="dk1"/>
                </a:solidFill>
                <a:latin typeface="Arial"/>
                <a:ea typeface="Arial"/>
                <a:cs typeface="Arial"/>
                <a:sym typeface="Arial"/>
              </a:rPr>
              <a:t>Interpretación de guías de estilo. Elementos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4"/>
        <p:cNvGrpSpPr/>
        <p:nvPr/>
      </p:nvGrpSpPr>
      <p:grpSpPr>
        <a:xfrm>
          <a:off x="0" y="0"/>
          <a:ext cx="0" cy="0"/>
          <a:chOff x="0" y="0"/>
          <a:chExt cx="0" cy="0"/>
        </a:xfrm>
      </p:grpSpPr>
      <p:sp>
        <p:nvSpPr>
          <p:cNvPr id="435" name="Google Shape;435;p70"/>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Font typeface="Garamond"/>
              <a:buNone/>
            </a:pPr>
            <a:r>
              <a:rPr lang="en-US" sz="3800" b="0" i="0" u="none" strike="noStrike" cap="none">
                <a:solidFill>
                  <a:schemeClr val="dk2"/>
                </a:solidFill>
                <a:latin typeface="Garamond"/>
                <a:ea typeface="Garamond"/>
                <a:cs typeface="Garamond"/>
                <a:sym typeface="Garamond"/>
              </a:rPr>
              <a:t>Interpretación de guías de estilo. Elementos</a:t>
            </a:r>
            <a:br>
              <a:rPr lang="en-US" sz="3800" b="0" i="0" u="none" strike="noStrike" cap="none">
                <a:solidFill>
                  <a:schemeClr val="dk2"/>
                </a:solidFill>
                <a:latin typeface="Garamond"/>
                <a:ea typeface="Garamond"/>
                <a:cs typeface="Garamond"/>
                <a:sym typeface="Garamond"/>
              </a:rPr>
            </a:br>
            <a:endParaRPr/>
          </a:p>
        </p:txBody>
      </p:sp>
      <p:sp>
        <p:nvSpPr>
          <p:cNvPr id="436" name="Google Shape;436;p70"/>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Por su complejidad, para diseñar eficazmente interfaces web, son necesarias dos actividades: la planificación de qué se quiere hacer y la coordinación del equipo de desarrollo que se encarga del diseño. en la sección anterior se han visto dos técnicas para facilitar esta tarea. en esta sección se trata otra que también tiene relación con el diseño de sitios web dentro de entornos de desarrollo: la creación de una guía de estilo.</a:t>
            </a:r>
            <a:endParaRPr/>
          </a:p>
          <a:p>
            <a:pPr marL="342900" marR="0" lvl="0" indent="-342900" algn="l" rtl="0">
              <a:lnSpc>
                <a:spcPct val="90000"/>
              </a:lnSpc>
              <a:spcBef>
                <a:spcPts val="42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La guía de estilo es un documento (o varios) que define las pautas y normas de calidad que debe seguir una interfaz web para un determinado sitio web.</a:t>
            </a:r>
            <a:endParaRPr/>
          </a:p>
          <a:p>
            <a:pPr marL="342900" marR="0" lvl="0" indent="-342900" algn="l" rtl="0">
              <a:lnSpc>
                <a:spcPct val="90000"/>
              </a:lnSpc>
              <a:spcBef>
                <a:spcPts val="420"/>
              </a:spcBef>
              <a:spcAft>
                <a:spcPts val="0"/>
              </a:spcAft>
              <a:buClr>
                <a:schemeClr val="accent1"/>
              </a:buClr>
              <a:buSzPts val="1365"/>
              <a:buFont typeface="Noto Symbol"/>
              <a:buChar char="■"/>
            </a:pPr>
            <a:r>
              <a:rPr lang="en-US" sz="2100" b="0" i="0" u="none" strike="noStrike" cap="none">
                <a:solidFill>
                  <a:schemeClr val="dk1"/>
                </a:solidFill>
                <a:latin typeface="Arial"/>
                <a:ea typeface="Arial"/>
                <a:cs typeface="Arial"/>
                <a:sym typeface="Arial"/>
              </a:rPr>
              <a:t>Gracias a la guía de estilo se garantiza la coherencia del sitio, integrando toda la interfaz con un aspecto y uso homogéneos.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0"/>
        <p:cNvGrpSpPr/>
        <p:nvPr/>
      </p:nvGrpSpPr>
      <p:grpSpPr>
        <a:xfrm>
          <a:off x="0" y="0"/>
          <a:ext cx="0" cy="0"/>
          <a:chOff x="0" y="0"/>
          <a:chExt cx="0" cy="0"/>
        </a:xfrm>
      </p:grpSpPr>
      <p:sp>
        <p:nvSpPr>
          <p:cNvPr id="441" name="Google Shape;441;p71"/>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Font typeface="Garamond"/>
              <a:buNone/>
            </a:pPr>
            <a:r>
              <a:rPr lang="en-US" sz="3800" b="0" i="0" u="none" strike="noStrike" cap="none">
                <a:solidFill>
                  <a:schemeClr val="dk2"/>
                </a:solidFill>
                <a:latin typeface="Garamond"/>
                <a:ea typeface="Garamond"/>
                <a:cs typeface="Garamond"/>
                <a:sym typeface="Garamond"/>
              </a:rPr>
              <a:t>Interpretación de guías de estilo. Elementos</a:t>
            </a:r>
            <a:br>
              <a:rPr lang="en-US" sz="3800" b="0" i="0" u="none" strike="noStrike" cap="none">
                <a:solidFill>
                  <a:schemeClr val="dk2"/>
                </a:solidFill>
                <a:latin typeface="Garamond"/>
                <a:ea typeface="Garamond"/>
                <a:cs typeface="Garamond"/>
                <a:sym typeface="Garamond"/>
              </a:rPr>
            </a:br>
            <a:endParaRPr/>
          </a:p>
        </p:txBody>
      </p:sp>
      <p:sp>
        <p:nvSpPr>
          <p:cNvPr id="442" name="Google Shape;442;p7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accent1"/>
              </a:buClr>
              <a:buSzPts val="1690"/>
              <a:buFont typeface="Noto Symbol"/>
              <a:buChar char="■"/>
            </a:pPr>
            <a:r>
              <a:rPr lang="en-US" sz="2600" b="0" i="0" u="none" strike="noStrike" cap="none">
                <a:solidFill>
                  <a:schemeClr val="dk1"/>
                </a:solidFill>
                <a:latin typeface="Arial"/>
                <a:ea typeface="Arial"/>
                <a:cs typeface="Arial"/>
                <a:sym typeface="Arial"/>
              </a:rPr>
              <a:t>La guía de estilo abarca aspectos de calidad de uso, accesibilidad, diseño gráfico, marketing, etc., tocando temas como los colores y otros elementos de diseño, como estándares (de usabilidad,accesibilidad, etc.). Más concretamente, se puede decir que una guía de estilo para la interfaz de usuario sirve como:</a:t>
            </a:r>
            <a:endParaRPr/>
          </a:p>
          <a:p>
            <a:pPr marL="669925" marR="0" lvl="1" indent="-327025" algn="l" rtl="0">
              <a:lnSpc>
                <a:spcPct val="80000"/>
              </a:lnSpc>
              <a:spcBef>
                <a:spcPts val="440"/>
              </a:spcBef>
              <a:spcAft>
                <a:spcPts val="0"/>
              </a:spcAft>
              <a:buClr>
                <a:schemeClr val="accent2"/>
              </a:buClr>
              <a:buSzPts val="1320"/>
              <a:buFont typeface="Noto Symbol"/>
              <a:buChar char="❑"/>
            </a:pPr>
            <a:r>
              <a:rPr lang="en-US" sz="2200" b="0" i="0" u="none" strike="noStrike" cap="none">
                <a:solidFill>
                  <a:schemeClr val="dk1"/>
                </a:solidFill>
                <a:latin typeface="Arial"/>
                <a:ea typeface="Arial"/>
                <a:cs typeface="Arial"/>
                <a:sym typeface="Arial"/>
              </a:rPr>
              <a:t>Una herramienta para garantizar la coherencia de un sitio web a través de las páginas web del sitio.</a:t>
            </a:r>
            <a:endParaRPr/>
          </a:p>
          <a:p>
            <a:pPr marL="669925" marR="0" lvl="1" indent="-327025" algn="l" rtl="0">
              <a:lnSpc>
                <a:spcPct val="80000"/>
              </a:lnSpc>
              <a:spcBef>
                <a:spcPts val="440"/>
              </a:spcBef>
              <a:spcAft>
                <a:spcPts val="0"/>
              </a:spcAft>
              <a:buClr>
                <a:schemeClr val="accent2"/>
              </a:buClr>
              <a:buSzPts val="1320"/>
              <a:buFont typeface="Noto Symbol"/>
              <a:buChar char="❑"/>
            </a:pPr>
            <a:r>
              <a:rPr lang="en-US" sz="2200" b="0" i="0" u="none" strike="noStrike" cap="none">
                <a:solidFill>
                  <a:schemeClr val="dk1"/>
                </a:solidFill>
                <a:latin typeface="Arial"/>
                <a:ea typeface="Arial"/>
                <a:cs typeface="Arial"/>
                <a:sym typeface="Arial"/>
              </a:rPr>
              <a:t>Una técnica para conseguir integrar en un mismo objetivo a todos los miembros de un equipo de trabajo, ya que se establecen las pautas que todos deben seguir. Además, ayuda a la formación de nuevos miembros de unequipo de trabajo.</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6"/>
        <p:cNvGrpSpPr/>
        <p:nvPr/>
      </p:nvGrpSpPr>
      <p:grpSpPr>
        <a:xfrm>
          <a:off x="0" y="0"/>
          <a:ext cx="0" cy="0"/>
          <a:chOff x="0" y="0"/>
          <a:chExt cx="0" cy="0"/>
        </a:xfrm>
      </p:grpSpPr>
      <p:sp>
        <p:nvSpPr>
          <p:cNvPr id="447" name="Google Shape;447;p72"/>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Font typeface="Garamond"/>
              <a:buNone/>
            </a:pPr>
            <a:r>
              <a:rPr lang="en-US" sz="3800" b="0" i="0" u="none" strike="noStrike" cap="none">
                <a:solidFill>
                  <a:schemeClr val="dk2"/>
                </a:solidFill>
                <a:latin typeface="Garamond"/>
                <a:ea typeface="Garamond"/>
                <a:cs typeface="Garamond"/>
                <a:sym typeface="Garamond"/>
              </a:rPr>
              <a:t>Interpretación de guías de estilo. Elementos</a:t>
            </a:r>
            <a:br>
              <a:rPr lang="en-US" sz="3800" b="0" i="0" u="none" strike="noStrike" cap="none">
                <a:solidFill>
                  <a:schemeClr val="dk2"/>
                </a:solidFill>
                <a:latin typeface="Garamond"/>
                <a:ea typeface="Garamond"/>
                <a:cs typeface="Garamond"/>
                <a:sym typeface="Garamond"/>
              </a:rPr>
            </a:br>
            <a:endParaRPr/>
          </a:p>
        </p:txBody>
      </p:sp>
      <p:sp>
        <p:nvSpPr>
          <p:cNvPr id="448" name="Google Shape;448;p72"/>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accent1"/>
              </a:buClr>
              <a:buSzPts val="1690"/>
              <a:buFont typeface="Noto Symbol"/>
              <a:buChar char="■"/>
            </a:pPr>
            <a:r>
              <a:rPr lang="en-US" sz="2600" b="0" i="0" u="none" strike="noStrike" cap="none">
                <a:solidFill>
                  <a:schemeClr val="dk1"/>
                </a:solidFill>
                <a:latin typeface="Arial"/>
                <a:ea typeface="Arial"/>
                <a:cs typeface="Arial"/>
                <a:sym typeface="Arial"/>
              </a:rPr>
              <a:t>No existe una estructura única que deban seguir las guías de estilo. Sin embargo, algunas de las preguntas que debe responder son:</a:t>
            </a:r>
            <a:endParaRPr/>
          </a:p>
          <a:p>
            <a:pPr marL="669925" marR="0" lvl="1" indent="-327025" algn="l" rtl="0">
              <a:lnSpc>
                <a:spcPct val="80000"/>
              </a:lnSpc>
              <a:spcBef>
                <a:spcPts val="440"/>
              </a:spcBef>
              <a:spcAft>
                <a:spcPts val="0"/>
              </a:spcAft>
              <a:buClr>
                <a:schemeClr val="accent2"/>
              </a:buClr>
              <a:buSzPts val="1320"/>
              <a:buFont typeface="Noto Symbol"/>
              <a:buChar char="❑"/>
            </a:pPr>
            <a:r>
              <a:rPr lang="en-US" sz="2200" b="0" i="0" u="none" strike="noStrike" cap="none">
                <a:solidFill>
                  <a:schemeClr val="dk1"/>
                </a:solidFill>
                <a:latin typeface="Arial"/>
                <a:ea typeface="Arial"/>
                <a:cs typeface="Arial"/>
                <a:sym typeface="Arial"/>
              </a:rPr>
              <a:t>¿Qué colores tendrá la web y tonos?</a:t>
            </a:r>
            <a:endParaRPr/>
          </a:p>
          <a:p>
            <a:pPr marL="669925" marR="0" lvl="1" indent="-327025" algn="l" rtl="0">
              <a:lnSpc>
                <a:spcPct val="80000"/>
              </a:lnSpc>
              <a:spcBef>
                <a:spcPts val="440"/>
              </a:spcBef>
              <a:spcAft>
                <a:spcPts val="0"/>
              </a:spcAft>
              <a:buClr>
                <a:schemeClr val="accent2"/>
              </a:buClr>
              <a:buSzPts val="1320"/>
              <a:buFont typeface="Noto Symbol"/>
              <a:buChar char="❑"/>
            </a:pPr>
            <a:r>
              <a:rPr lang="en-US" sz="2200" b="0" i="0" u="none" strike="noStrike" cap="none">
                <a:solidFill>
                  <a:schemeClr val="dk1"/>
                </a:solidFill>
                <a:latin typeface="Arial"/>
                <a:ea typeface="Arial"/>
                <a:cs typeface="Arial"/>
                <a:sym typeface="Arial"/>
              </a:rPr>
              <a:t>¿Qué fuentes se usarán?</a:t>
            </a:r>
            <a:endParaRPr/>
          </a:p>
          <a:p>
            <a:pPr marL="669925" marR="0" lvl="1" indent="-327025" algn="l" rtl="0">
              <a:lnSpc>
                <a:spcPct val="80000"/>
              </a:lnSpc>
              <a:spcBef>
                <a:spcPts val="440"/>
              </a:spcBef>
              <a:spcAft>
                <a:spcPts val="0"/>
              </a:spcAft>
              <a:buClr>
                <a:schemeClr val="accent2"/>
              </a:buClr>
              <a:buSzPts val="1320"/>
              <a:buFont typeface="Noto Symbol"/>
              <a:buChar char="❑"/>
            </a:pPr>
            <a:r>
              <a:rPr lang="en-US" sz="2200" b="0" i="0" u="none" strike="noStrike" cap="none">
                <a:solidFill>
                  <a:schemeClr val="dk1"/>
                </a:solidFill>
                <a:latin typeface="Arial"/>
                <a:ea typeface="Arial"/>
                <a:cs typeface="Arial"/>
                <a:sym typeface="Arial"/>
              </a:rPr>
              <a:t>¿Qué formato de fuente se usará para los títulos, subtítulos, encabezados y el texto principal? ¿Cuál será la estructura? ¿Habrá encabezado, pie de página o menús?</a:t>
            </a:r>
            <a:endParaRPr/>
          </a:p>
          <a:p>
            <a:pPr marL="669925" marR="0" lvl="1" indent="-327025" algn="l" rtl="0">
              <a:lnSpc>
                <a:spcPct val="80000"/>
              </a:lnSpc>
              <a:spcBef>
                <a:spcPts val="440"/>
              </a:spcBef>
              <a:spcAft>
                <a:spcPts val="0"/>
              </a:spcAft>
              <a:buClr>
                <a:schemeClr val="accent2"/>
              </a:buClr>
              <a:buSzPts val="1320"/>
              <a:buFont typeface="Noto Symbol"/>
              <a:buChar char="❑"/>
            </a:pPr>
            <a:r>
              <a:rPr lang="en-US" sz="2200" b="0" i="0" u="none" strike="noStrike" cap="none">
                <a:solidFill>
                  <a:schemeClr val="dk1"/>
                </a:solidFill>
                <a:latin typeface="Arial"/>
                <a:ea typeface="Arial"/>
                <a:cs typeface="Arial"/>
                <a:sym typeface="Arial"/>
              </a:rPr>
              <a:t>¿Habrá un menú o varios?</a:t>
            </a:r>
            <a:endParaRPr/>
          </a:p>
          <a:p>
            <a:pPr marL="669925" marR="0" lvl="1" indent="-327025" algn="l" rtl="0">
              <a:lnSpc>
                <a:spcPct val="80000"/>
              </a:lnSpc>
              <a:spcBef>
                <a:spcPts val="440"/>
              </a:spcBef>
              <a:spcAft>
                <a:spcPts val="0"/>
              </a:spcAft>
              <a:buClr>
                <a:schemeClr val="accent2"/>
              </a:buClr>
              <a:buSzPts val="1320"/>
              <a:buFont typeface="Noto Symbol"/>
              <a:buChar char="❑"/>
            </a:pPr>
            <a:r>
              <a:rPr lang="en-US" sz="2200" b="0" i="0" u="none" strike="noStrike" cap="none">
                <a:solidFill>
                  <a:schemeClr val="dk1"/>
                </a:solidFill>
                <a:latin typeface="Arial"/>
                <a:ea typeface="Arial"/>
                <a:cs typeface="Arial"/>
                <a:sym typeface="Arial"/>
              </a:rPr>
              <a:t>¿Cuántos y dónde colocarlos? ¿Qué imágenes se mostrarán? ¿Dónde se colocarán?</a:t>
            </a:r>
            <a:endParaRPr/>
          </a:p>
          <a:p>
            <a:pPr marL="669925" marR="0" lvl="1" indent="-327025" algn="l" rtl="0">
              <a:lnSpc>
                <a:spcPct val="80000"/>
              </a:lnSpc>
              <a:spcBef>
                <a:spcPts val="440"/>
              </a:spcBef>
              <a:spcAft>
                <a:spcPts val="0"/>
              </a:spcAft>
              <a:buClr>
                <a:schemeClr val="accent2"/>
              </a:buClr>
              <a:buSzPts val="1320"/>
              <a:buFont typeface="Noto Symbol"/>
              <a:buChar char="❑"/>
            </a:pPr>
            <a:r>
              <a:rPr lang="en-US" sz="2200" b="0" i="0" u="none" strike="noStrike" cap="none">
                <a:solidFill>
                  <a:schemeClr val="dk1"/>
                </a:solidFill>
                <a:latin typeface="Arial"/>
                <a:ea typeface="Arial"/>
                <a:cs typeface="Arial"/>
                <a:sym typeface="Arial"/>
              </a:rPr>
              <a:t>¿Habrá logotipo? ¿Dónde se colocará? ¿Se tratarán la accesibilidad de la página y criterios de calidad de uso?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3800" b="1" i="0" u="none" strike="noStrike" cap="none">
                <a:solidFill>
                  <a:schemeClr val="dk2"/>
                </a:solidFill>
                <a:latin typeface="Garamond"/>
                <a:ea typeface="Garamond"/>
                <a:cs typeface="Garamond"/>
                <a:sym typeface="Garamond"/>
              </a:rPr>
              <a:t>Elementos de diseño: </a:t>
            </a:r>
            <a:br>
              <a:rPr lang="en-US" sz="3800" b="1" i="0" u="none" strike="noStrike" cap="none">
                <a:solidFill>
                  <a:schemeClr val="dk2"/>
                </a:solidFill>
                <a:latin typeface="Garamond"/>
                <a:ea typeface="Garamond"/>
                <a:cs typeface="Garamond"/>
                <a:sym typeface="Garamond"/>
              </a:rPr>
            </a:br>
            <a:r>
              <a:rPr lang="en-US" sz="3800" b="1" i="0" u="none" strike="noStrike" cap="none">
                <a:solidFill>
                  <a:schemeClr val="dk2"/>
                </a:solidFill>
                <a:latin typeface="Garamond"/>
                <a:ea typeface="Garamond"/>
                <a:cs typeface="Garamond"/>
                <a:sym typeface="Garamond"/>
              </a:rPr>
              <a:t>Percepción visual</a:t>
            </a:r>
            <a:endParaRPr/>
          </a:p>
        </p:txBody>
      </p:sp>
      <p:sp>
        <p:nvSpPr>
          <p:cNvPr id="66" name="Google Shape;66;p10"/>
          <p:cNvSpPr txBox="1">
            <a:spLocks noGrp="1"/>
          </p:cNvSpPr>
          <p:nvPr>
            <p:ph type="body" idx="4294967295"/>
          </p:nvPr>
        </p:nvSpPr>
        <p:spPr>
          <a:xfrm>
            <a:off x="457200" y="1600201"/>
            <a:ext cx="8229600" cy="3683000"/>
          </a:xfrm>
          <a:prstGeom prst="rect">
            <a:avLst/>
          </a:prstGeom>
          <a:noFill/>
          <a:ln>
            <a:noFill/>
          </a:ln>
        </p:spPr>
        <p:txBody>
          <a:bodyPr spcFirstLastPara="1" wrap="square" lIns="91425" tIns="45700" rIns="91425" bIns="45700" anchor="t" anchorCtr="0">
            <a:noAutofit/>
          </a:bodyPr>
          <a:lstStyle/>
          <a:p>
            <a:pPr marL="342900" marR="0" lvl="0" indent="-377190" algn="l" rtl="0">
              <a:lnSpc>
                <a:spcPct val="80000"/>
              </a:lnSpc>
              <a:spcBef>
                <a:spcPts val="0"/>
              </a:spcBef>
              <a:spcAft>
                <a:spcPts val="0"/>
              </a:spcAft>
              <a:buClr>
                <a:schemeClr val="accent1"/>
              </a:buClr>
              <a:buSzPts val="2100"/>
              <a:buFont typeface="Noto Symbol"/>
              <a:buChar char="■"/>
            </a:pPr>
            <a:r>
              <a:rPr lang="en-US" sz="2100" b="0" i="0" u="none" strike="noStrike" cap="none" dirty="0">
                <a:solidFill>
                  <a:schemeClr val="dk1"/>
                </a:solidFill>
                <a:latin typeface="Arial"/>
                <a:ea typeface="Arial"/>
                <a:cs typeface="Arial"/>
                <a:sym typeface="Arial"/>
              </a:rPr>
              <a:t>El </a:t>
            </a:r>
            <a:r>
              <a:rPr lang="en-US" sz="2100" b="0" i="0" u="none" strike="noStrike" cap="none" dirty="0" err="1">
                <a:solidFill>
                  <a:schemeClr val="dk1"/>
                </a:solidFill>
                <a:latin typeface="Arial"/>
                <a:ea typeface="Arial"/>
                <a:cs typeface="Arial"/>
                <a:sym typeface="Arial"/>
              </a:rPr>
              <a:t>diseñador</a:t>
            </a:r>
            <a:r>
              <a:rPr lang="en-US" sz="2100" b="0" i="0" u="none" strike="noStrike" cap="none" dirty="0">
                <a:solidFill>
                  <a:schemeClr val="dk1"/>
                </a:solidFill>
                <a:latin typeface="Arial"/>
                <a:ea typeface="Arial"/>
                <a:cs typeface="Arial"/>
                <a:sym typeface="Arial"/>
              </a:rPr>
              <a:t> debe </a:t>
            </a:r>
            <a:r>
              <a:rPr lang="en-US" sz="2100" b="0" i="0" u="none" strike="noStrike" cap="none" dirty="0" err="1">
                <a:solidFill>
                  <a:schemeClr val="dk1"/>
                </a:solidFill>
                <a:latin typeface="Arial"/>
                <a:ea typeface="Arial"/>
                <a:cs typeface="Arial"/>
                <a:sym typeface="Arial"/>
              </a:rPr>
              <a:t>buscar</a:t>
            </a:r>
            <a:r>
              <a:rPr lang="en-US" sz="2100" b="0" i="0" u="none" strike="noStrike" cap="none" dirty="0">
                <a:solidFill>
                  <a:schemeClr val="dk1"/>
                </a:solidFill>
                <a:latin typeface="Arial"/>
                <a:ea typeface="Arial"/>
                <a:cs typeface="Arial"/>
                <a:sym typeface="Arial"/>
              </a:rPr>
              <a:t> un </a:t>
            </a:r>
            <a:r>
              <a:rPr lang="en-US" sz="2100" b="0" i="0" u="none" strike="noStrike" cap="none" dirty="0" err="1">
                <a:solidFill>
                  <a:schemeClr val="dk1"/>
                </a:solidFill>
                <a:latin typeface="Arial"/>
                <a:ea typeface="Arial"/>
                <a:cs typeface="Arial"/>
                <a:sym typeface="Arial"/>
              </a:rPr>
              <a:t>equilibrio</a:t>
            </a:r>
            <a:r>
              <a:rPr lang="en-US" sz="2100" b="0" i="0" u="none" strike="noStrike" cap="none" dirty="0">
                <a:solidFill>
                  <a:schemeClr val="dk1"/>
                </a:solidFill>
                <a:latin typeface="Arial"/>
                <a:ea typeface="Arial"/>
                <a:cs typeface="Arial"/>
                <a:sym typeface="Arial"/>
              </a:rPr>
              <a:t> entre los </a:t>
            </a:r>
            <a:r>
              <a:rPr lang="en-US" sz="2100" b="0" i="0" u="none" strike="noStrike" cap="none" dirty="0" err="1">
                <a:solidFill>
                  <a:schemeClr val="dk1"/>
                </a:solidFill>
                <a:latin typeface="Arial"/>
                <a:ea typeface="Arial"/>
                <a:cs typeface="Arial"/>
                <a:sym typeface="Arial"/>
              </a:rPr>
              <a:t>elementos</a:t>
            </a:r>
            <a:r>
              <a:rPr lang="en-US" sz="2100" b="0" i="0" u="none" strike="noStrike" cap="none" dirty="0">
                <a:solidFill>
                  <a:schemeClr val="dk1"/>
                </a:solidFill>
                <a:latin typeface="Arial"/>
                <a:ea typeface="Arial"/>
                <a:cs typeface="Arial"/>
                <a:sym typeface="Arial"/>
              </a:rPr>
              <a:t> que </a:t>
            </a:r>
            <a:r>
              <a:rPr lang="en-US" sz="2100" b="0" i="0" u="none" strike="noStrike" cap="none" dirty="0" err="1">
                <a:solidFill>
                  <a:schemeClr val="dk1"/>
                </a:solidFill>
                <a:latin typeface="Arial"/>
                <a:ea typeface="Arial"/>
                <a:cs typeface="Arial"/>
                <a:sym typeface="Arial"/>
              </a:rPr>
              <a:t>constituyen</a:t>
            </a:r>
            <a:r>
              <a:rPr lang="en-US" sz="2100" b="0" i="0" u="none" strike="noStrike" cap="none" dirty="0">
                <a:solidFill>
                  <a:schemeClr val="dk1"/>
                </a:solidFill>
                <a:latin typeface="Arial"/>
                <a:ea typeface="Arial"/>
                <a:cs typeface="Arial"/>
                <a:sym typeface="Arial"/>
              </a:rPr>
              <a:t> la </a:t>
            </a:r>
            <a:r>
              <a:rPr lang="en-US" sz="2100" b="0" i="0" u="none" strike="noStrike" cap="none" dirty="0" err="1">
                <a:solidFill>
                  <a:schemeClr val="dk1"/>
                </a:solidFill>
                <a:latin typeface="Arial"/>
                <a:ea typeface="Arial"/>
                <a:cs typeface="Arial"/>
                <a:sym typeface="Arial"/>
              </a:rPr>
              <a:t>interfaz</a:t>
            </a:r>
            <a:r>
              <a:rPr lang="en-US" sz="2100" b="0" i="0" u="none" strike="noStrike" cap="none" dirty="0">
                <a:solidFill>
                  <a:schemeClr val="dk1"/>
                </a:solidFill>
                <a:latin typeface="Arial"/>
                <a:ea typeface="Arial"/>
                <a:cs typeface="Arial"/>
                <a:sym typeface="Arial"/>
              </a:rPr>
              <a:t>, a fin de </a:t>
            </a:r>
            <a:r>
              <a:rPr lang="en-US" sz="2100" b="0" i="0" u="none" strike="noStrike" cap="none" dirty="0" err="1">
                <a:solidFill>
                  <a:schemeClr val="dk1"/>
                </a:solidFill>
                <a:latin typeface="Arial"/>
                <a:ea typeface="Arial"/>
                <a:cs typeface="Arial"/>
                <a:sym typeface="Arial"/>
              </a:rPr>
              <a:t>poder</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así</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hallar</a:t>
            </a:r>
            <a:r>
              <a:rPr lang="en-US" sz="2100" b="0" i="0" u="none" strike="noStrike" cap="none" dirty="0">
                <a:solidFill>
                  <a:schemeClr val="dk1"/>
                </a:solidFill>
                <a:latin typeface="Arial"/>
                <a:ea typeface="Arial"/>
                <a:cs typeface="Arial"/>
                <a:sym typeface="Arial"/>
              </a:rPr>
              <a:t> un </a:t>
            </a:r>
            <a:r>
              <a:rPr lang="en-US" sz="2100" b="0" i="0" u="none" strike="noStrike" cap="none" dirty="0" err="1">
                <a:solidFill>
                  <a:schemeClr val="dk1"/>
                </a:solidFill>
                <a:latin typeface="Arial"/>
                <a:ea typeface="Arial"/>
                <a:cs typeface="Arial"/>
                <a:sym typeface="Arial"/>
              </a:rPr>
              <a:t>adecuado</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sentido</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gráfico</a:t>
            </a:r>
            <a:r>
              <a:rPr lang="en-US" sz="2100" b="0" i="0" u="none" strike="noStrike" cap="none" dirty="0">
                <a:solidFill>
                  <a:schemeClr val="dk1"/>
                </a:solidFill>
                <a:latin typeface="Arial"/>
                <a:ea typeface="Arial"/>
                <a:cs typeface="Arial"/>
                <a:sym typeface="Arial"/>
              </a:rPr>
              <a:t> de </a:t>
            </a:r>
            <a:r>
              <a:rPr lang="en-US" sz="2100" b="0" i="0" u="none" strike="noStrike" cap="none" dirty="0" err="1">
                <a:solidFill>
                  <a:schemeClr val="dk1"/>
                </a:solidFill>
                <a:latin typeface="Arial"/>
                <a:ea typeface="Arial"/>
                <a:cs typeface="Arial"/>
                <a:sym typeface="Arial"/>
              </a:rPr>
              <a:t>su</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diseño</a:t>
            </a:r>
            <a:r>
              <a:rPr lang="en-US" sz="2100" b="0" i="0" u="none" strike="noStrike" cap="none" dirty="0">
                <a:solidFill>
                  <a:schemeClr val="dk1"/>
                </a:solidFill>
                <a:latin typeface="Arial"/>
                <a:ea typeface="Arial"/>
                <a:cs typeface="Arial"/>
                <a:sym typeface="Arial"/>
              </a:rPr>
              <a:t>, lo que a </a:t>
            </a:r>
            <a:r>
              <a:rPr lang="en-US" sz="2100" b="0" i="0" u="none" strike="noStrike" cap="none" dirty="0" err="1">
                <a:solidFill>
                  <a:schemeClr val="dk1"/>
                </a:solidFill>
                <a:latin typeface="Arial"/>
                <a:ea typeface="Arial"/>
                <a:cs typeface="Arial"/>
                <a:sym typeface="Arial"/>
              </a:rPr>
              <a:t>su</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vez</a:t>
            </a:r>
            <a:r>
              <a:rPr lang="en-US" sz="2100" b="0" i="0" u="none" strike="noStrike" cap="none" dirty="0">
                <a:solidFill>
                  <a:schemeClr val="dk1"/>
                </a:solidFill>
                <a:latin typeface="Arial"/>
                <a:ea typeface="Arial"/>
                <a:cs typeface="Arial"/>
                <a:sym typeface="Arial"/>
              </a:rPr>
              <a:t> le </a:t>
            </a:r>
            <a:r>
              <a:rPr lang="en-US" sz="2100" b="0" i="0" u="none" strike="noStrike" cap="none" dirty="0" err="1">
                <a:solidFill>
                  <a:schemeClr val="dk1"/>
                </a:solidFill>
                <a:latin typeface="Arial"/>
                <a:ea typeface="Arial"/>
                <a:cs typeface="Arial"/>
                <a:sym typeface="Arial"/>
              </a:rPr>
              <a:t>permitirá</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conseguir</a:t>
            </a:r>
            <a:r>
              <a:rPr lang="en-US" sz="2100" b="0" i="0" u="none" strike="noStrike" cap="none" dirty="0">
                <a:solidFill>
                  <a:schemeClr val="dk1"/>
                </a:solidFill>
                <a:latin typeface="Arial"/>
                <a:ea typeface="Arial"/>
                <a:cs typeface="Arial"/>
                <a:sym typeface="Arial"/>
              </a:rPr>
              <a:t> una </a:t>
            </a:r>
            <a:r>
              <a:rPr lang="en-US" sz="2100" b="0" i="0" u="none" strike="noStrike" cap="none" dirty="0" err="1">
                <a:solidFill>
                  <a:schemeClr val="dk1"/>
                </a:solidFill>
                <a:latin typeface="Arial"/>
                <a:ea typeface="Arial"/>
                <a:cs typeface="Arial"/>
                <a:sym typeface="Arial"/>
              </a:rPr>
              <a:t>comunicación</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eficaz</a:t>
            </a:r>
            <a:r>
              <a:rPr lang="en-US" sz="2100" b="0" i="0" u="none" strike="noStrike" cap="none" dirty="0">
                <a:solidFill>
                  <a:schemeClr val="dk1"/>
                </a:solidFill>
                <a:latin typeface="Arial"/>
                <a:ea typeface="Arial"/>
                <a:cs typeface="Arial"/>
                <a:sym typeface="Arial"/>
              </a:rPr>
              <a:t>.</a:t>
            </a:r>
            <a:endParaRPr sz="2100" dirty="0"/>
          </a:p>
          <a:p>
            <a:pPr marL="342900" marR="0" lvl="0" indent="-377190" algn="l" rtl="0">
              <a:lnSpc>
                <a:spcPct val="80000"/>
              </a:lnSpc>
              <a:spcBef>
                <a:spcPts val="480"/>
              </a:spcBef>
              <a:spcAft>
                <a:spcPts val="0"/>
              </a:spcAft>
              <a:buClr>
                <a:schemeClr val="accent1"/>
              </a:buClr>
              <a:buSzPts val="2100"/>
              <a:buFont typeface="Noto Symbol"/>
              <a:buChar char="■"/>
            </a:pPr>
            <a:r>
              <a:rPr lang="en-US" sz="2100" b="0" i="0" u="none" strike="noStrike" cap="none" dirty="0" err="1">
                <a:solidFill>
                  <a:schemeClr val="dk1"/>
                </a:solidFill>
                <a:latin typeface="Arial"/>
                <a:ea typeface="Arial"/>
                <a:cs typeface="Arial"/>
                <a:sym typeface="Arial"/>
              </a:rPr>
              <a:t>Debemos</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tener</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muy</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presente</a:t>
            </a:r>
            <a:r>
              <a:rPr lang="en-US" sz="2100" b="0" i="0" u="none" strike="noStrike" cap="none" dirty="0">
                <a:solidFill>
                  <a:schemeClr val="dk1"/>
                </a:solidFill>
                <a:latin typeface="Arial"/>
                <a:ea typeface="Arial"/>
                <a:cs typeface="Arial"/>
                <a:sym typeface="Arial"/>
              </a:rPr>
              <a:t> que, por principio, nada debe ser </a:t>
            </a:r>
            <a:r>
              <a:rPr lang="en-US" sz="2100" b="0" i="0" u="none" strike="noStrike" cap="none" dirty="0" err="1">
                <a:solidFill>
                  <a:schemeClr val="dk1"/>
                </a:solidFill>
                <a:latin typeface="Arial"/>
                <a:ea typeface="Arial"/>
                <a:cs typeface="Arial"/>
                <a:sym typeface="Arial"/>
              </a:rPr>
              <a:t>totalmente</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superfluo</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en</a:t>
            </a:r>
            <a:r>
              <a:rPr lang="en-US" sz="2100" b="0" i="0" u="none" strike="noStrike" cap="none" dirty="0">
                <a:solidFill>
                  <a:schemeClr val="dk1"/>
                </a:solidFill>
                <a:latin typeface="Arial"/>
                <a:ea typeface="Arial"/>
                <a:cs typeface="Arial"/>
                <a:sym typeface="Arial"/>
              </a:rPr>
              <a:t> un </a:t>
            </a:r>
            <a:r>
              <a:rPr lang="en-US" sz="2100" b="0" i="0" u="none" strike="noStrike" cap="none" dirty="0" err="1">
                <a:solidFill>
                  <a:schemeClr val="dk1"/>
                </a:solidFill>
                <a:latin typeface="Arial"/>
                <a:ea typeface="Arial"/>
                <a:cs typeface="Arial"/>
                <a:sym typeface="Arial"/>
              </a:rPr>
              <a:t>diseño</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aunque</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tampoco</a:t>
            </a:r>
            <a:r>
              <a:rPr lang="en-US" sz="2100" b="0" i="0" u="none" strike="noStrike" cap="none" dirty="0">
                <a:solidFill>
                  <a:schemeClr val="dk1"/>
                </a:solidFill>
                <a:latin typeface="Arial"/>
                <a:ea typeface="Arial"/>
                <a:cs typeface="Arial"/>
                <a:sym typeface="Arial"/>
              </a:rPr>
              <a:t> es </a:t>
            </a:r>
            <a:r>
              <a:rPr lang="en-US" sz="2100" b="0" i="0" u="none" strike="noStrike" cap="none" dirty="0" err="1">
                <a:solidFill>
                  <a:schemeClr val="dk1"/>
                </a:solidFill>
                <a:latin typeface="Arial"/>
                <a:ea typeface="Arial"/>
                <a:cs typeface="Arial"/>
                <a:sym typeface="Arial"/>
              </a:rPr>
              <a:t>conveniente</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excederse</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en</a:t>
            </a:r>
            <a:r>
              <a:rPr lang="en-US" sz="2100" b="0" i="0" u="none" strike="noStrike" cap="none" dirty="0">
                <a:solidFill>
                  <a:schemeClr val="dk1"/>
                </a:solidFill>
                <a:latin typeface="Arial"/>
                <a:ea typeface="Arial"/>
                <a:cs typeface="Arial"/>
                <a:sym typeface="Arial"/>
              </a:rPr>
              <a:t> la </a:t>
            </a:r>
            <a:r>
              <a:rPr lang="en-US" sz="2100" b="0" i="0" u="none" strike="noStrike" cap="none" dirty="0" err="1">
                <a:solidFill>
                  <a:schemeClr val="dk1"/>
                </a:solidFill>
                <a:latin typeface="Arial"/>
                <a:ea typeface="Arial"/>
                <a:cs typeface="Arial"/>
                <a:sym typeface="Arial"/>
              </a:rPr>
              <a:t>utilización</a:t>
            </a:r>
            <a:r>
              <a:rPr lang="en-US" sz="2100" b="0" i="0" u="none" strike="noStrike" cap="none" dirty="0">
                <a:solidFill>
                  <a:schemeClr val="dk1"/>
                </a:solidFill>
                <a:latin typeface="Arial"/>
                <a:ea typeface="Arial"/>
                <a:cs typeface="Arial"/>
                <a:sym typeface="Arial"/>
              </a:rPr>
              <a:t> de </a:t>
            </a:r>
            <a:r>
              <a:rPr lang="en-US" sz="2100" b="0" i="0" u="none" strike="noStrike" cap="none" dirty="0" err="1">
                <a:solidFill>
                  <a:schemeClr val="dk1"/>
                </a:solidFill>
                <a:latin typeface="Arial"/>
                <a:ea typeface="Arial"/>
                <a:cs typeface="Arial"/>
                <a:sym typeface="Arial"/>
              </a:rPr>
              <a:t>elementos</a:t>
            </a:r>
            <a:r>
              <a:rPr lang="en-US" sz="2100" b="0" i="0" u="none" strike="noStrike" cap="none" dirty="0">
                <a:solidFill>
                  <a:schemeClr val="dk1"/>
                </a:solidFill>
                <a:latin typeface="Arial"/>
                <a:ea typeface="Arial"/>
                <a:cs typeface="Arial"/>
                <a:sym typeface="Arial"/>
              </a:rPr>
              <a:t> por </a:t>
            </a:r>
            <a:r>
              <a:rPr lang="en-US" sz="2100" b="0" i="0" u="none" strike="noStrike" cap="none" dirty="0" err="1">
                <a:solidFill>
                  <a:schemeClr val="dk1"/>
                </a:solidFill>
                <a:latin typeface="Arial"/>
                <a:ea typeface="Arial"/>
                <a:cs typeface="Arial"/>
                <a:sym typeface="Arial"/>
              </a:rPr>
              <a:t>el</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mero</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hecho</a:t>
            </a:r>
            <a:r>
              <a:rPr lang="en-US" sz="2100" b="0" i="0" u="none" strike="noStrike" cap="none" dirty="0">
                <a:solidFill>
                  <a:schemeClr val="dk1"/>
                </a:solidFill>
                <a:latin typeface="Arial"/>
                <a:ea typeface="Arial"/>
                <a:cs typeface="Arial"/>
                <a:sym typeface="Arial"/>
              </a:rPr>
              <a:t> de </a:t>
            </a:r>
            <a:r>
              <a:rPr lang="en-US" sz="2100" b="0" i="0" u="none" strike="noStrike" cap="none" dirty="0" err="1">
                <a:solidFill>
                  <a:schemeClr val="dk1"/>
                </a:solidFill>
                <a:latin typeface="Arial"/>
                <a:ea typeface="Arial"/>
                <a:cs typeface="Arial"/>
                <a:sym typeface="Arial"/>
              </a:rPr>
              <a:t>ponerlos</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ya</a:t>
            </a:r>
            <a:r>
              <a:rPr lang="en-US" sz="2100" b="0" i="0" u="none" strike="noStrike" cap="none" dirty="0">
                <a:solidFill>
                  <a:schemeClr val="dk1"/>
                </a:solidFill>
                <a:latin typeface="Arial"/>
                <a:ea typeface="Arial"/>
                <a:cs typeface="Arial"/>
                <a:sym typeface="Arial"/>
              </a:rPr>
              <a:t> que </a:t>
            </a:r>
            <a:r>
              <a:rPr lang="en-US" sz="2100" b="0" i="0" u="none" strike="noStrike" cap="none" dirty="0" err="1">
                <a:solidFill>
                  <a:schemeClr val="dk1"/>
                </a:solidFill>
                <a:latin typeface="Arial"/>
                <a:ea typeface="Arial"/>
                <a:cs typeface="Arial"/>
                <a:sym typeface="Arial"/>
              </a:rPr>
              <a:t>esto</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puede</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producir</a:t>
            </a:r>
            <a:r>
              <a:rPr lang="en-US" sz="2100" b="0" i="0" u="none" strike="noStrike" cap="none" dirty="0">
                <a:solidFill>
                  <a:schemeClr val="dk1"/>
                </a:solidFill>
                <a:latin typeface="Arial"/>
                <a:ea typeface="Arial"/>
                <a:cs typeface="Arial"/>
                <a:sym typeface="Arial"/>
              </a:rPr>
              <a:t> un </a:t>
            </a:r>
            <a:r>
              <a:rPr lang="en-US" sz="2100" b="1" i="1" u="none" strike="noStrike" cap="none" dirty="0" err="1">
                <a:solidFill>
                  <a:schemeClr val="dk1"/>
                </a:solidFill>
                <a:latin typeface="Arial"/>
                <a:ea typeface="Arial"/>
                <a:cs typeface="Arial"/>
                <a:sym typeface="Arial"/>
              </a:rPr>
              <a:t>excesivo</a:t>
            </a:r>
            <a:r>
              <a:rPr lang="en-US" sz="2100" b="1" i="1" u="none" strike="noStrike" cap="none" dirty="0">
                <a:solidFill>
                  <a:schemeClr val="dk1"/>
                </a:solidFill>
                <a:latin typeface="Arial"/>
                <a:ea typeface="Arial"/>
                <a:cs typeface="Arial"/>
                <a:sym typeface="Arial"/>
              </a:rPr>
              <a:t> </a:t>
            </a:r>
            <a:r>
              <a:rPr lang="en-US" sz="2100" b="1" i="1" u="none" strike="noStrike" cap="none" dirty="0" err="1">
                <a:solidFill>
                  <a:schemeClr val="dk1"/>
                </a:solidFill>
                <a:latin typeface="Arial"/>
                <a:ea typeface="Arial"/>
                <a:cs typeface="Arial"/>
                <a:sym typeface="Arial"/>
              </a:rPr>
              <a:t>ruido</a:t>
            </a:r>
            <a:r>
              <a:rPr lang="en-US" sz="2100" b="1" i="1" u="none" strike="noStrike" cap="none" dirty="0">
                <a:solidFill>
                  <a:schemeClr val="dk1"/>
                </a:solidFill>
                <a:latin typeface="Arial"/>
                <a:ea typeface="Arial"/>
                <a:cs typeface="Arial"/>
                <a:sym typeface="Arial"/>
              </a:rPr>
              <a:t> </a:t>
            </a:r>
            <a:r>
              <a:rPr lang="en-US" sz="2100" b="0" i="0" u="none" strike="noStrike" cap="none" dirty="0">
                <a:solidFill>
                  <a:schemeClr val="dk1"/>
                </a:solidFill>
                <a:latin typeface="Arial"/>
                <a:ea typeface="Arial"/>
                <a:cs typeface="Arial"/>
                <a:sym typeface="Arial"/>
              </a:rPr>
              <a:t>o </a:t>
            </a:r>
            <a:r>
              <a:rPr lang="en-US" sz="2100" b="0" i="0" u="none" strike="noStrike" cap="none" dirty="0" err="1">
                <a:solidFill>
                  <a:schemeClr val="dk1"/>
                </a:solidFill>
                <a:latin typeface="Arial"/>
                <a:ea typeface="Arial"/>
                <a:cs typeface="Arial"/>
                <a:sym typeface="Arial"/>
              </a:rPr>
              <a:t>distracciones</a:t>
            </a:r>
            <a:r>
              <a:rPr lang="en-US" sz="2100" b="0" i="0" u="none" strike="noStrike" cap="none" dirty="0">
                <a:solidFill>
                  <a:schemeClr val="dk1"/>
                </a:solidFill>
                <a:latin typeface="Arial"/>
                <a:ea typeface="Arial"/>
                <a:cs typeface="Arial"/>
                <a:sym typeface="Arial"/>
              </a:rPr>
              <a:t> que </a:t>
            </a:r>
            <a:r>
              <a:rPr lang="en-US" sz="2100" b="0" i="0" u="none" strike="noStrike" cap="none" dirty="0" err="1">
                <a:solidFill>
                  <a:schemeClr val="dk1"/>
                </a:solidFill>
                <a:latin typeface="Arial"/>
                <a:ea typeface="Arial"/>
                <a:cs typeface="Arial"/>
                <a:sym typeface="Arial"/>
              </a:rPr>
              <a:t>pueden</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enmascarar</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el</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mensaje</a:t>
            </a:r>
            <a:r>
              <a:rPr lang="en-US" sz="2100" b="0" i="0" u="none" strike="noStrike" cap="none" dirty="0">
                <a:solidFill>
                  <a:schemeClr val="dk1"/>
                </a:solidFill>
                <a:latin typeface="Arial"/>
                <a:ea typeface="Arial"/>
                <a:cs typeface="Arial"/>
                <a:sym typeface="Arial"/>
              </a:rPr>
              <a:t> de la </a:t>
            </a:r>
            <a:r>
              <a:rPr lang="en-US" sz="2100" b="0" i="0" u="none" strike="noStrike" cap="none" dirty="0" err="1">
                <a:solidFill>
                  <a:schemeClr val="dk1"/>
                </a:solidFill>
                <a:latin typeface="Arial"/>
                <a:ea typeface="Arial"/>
                <a:cs typeface="Arial"/>
                <a:sym typeface="Arial"/>
              </a:rPr>
              <a:t>comunicación</a:t>
            </a:r>
            <a:r>
              <a:rPr lang="en-US" sz="2100" b="0" i="0" u="none" strike="noStrike" cap="none" dirty="0">
                <a:solidFill>
                  <a:schemeClr val="dk1"/>
                </a:solidFill>
                <a:latin typeface="Arial"/>
                <a:ea typeface="Arial"/>
                <a:cs typeface="Arial"/>
                <a:sym typeface="Arial"/>
              </a:rPr>
              <a:t>.</a:t>
            </a:r>
            <a:endParaRPr sz="2100" dirty="0"/>
          </a:p>
          <a:p>
            <a:pPr marL="342900" marR="0" lvl="0" indent="-377190" algn="l" rtl="0">
              <a:lnSpc>
                <a:spcPct val="80000"/>
              </a:lnSpc>
              <a:spcBef>
                <a:spcPts val="480"/>
              </a:spcBef>
              <a:spcAft>
                <a:spcPts val="0"/>
              </a:spcAft>
              <a:buClr>
                <a:schemeClr val="accent1"/>
              </a:buClr>
              <a:buSzPts val="2100"/>
              <a:buFont typeface="Noto Symbol"/>
              <a:buChar char="■"/>
            </a:pPr>
            <a:r>
              <a:rPr lang="en-US" sz="2100" b="0" i="0" u="none" strike="noStrike" cap="none" dirty="0">
                <a:solidFill>
                  <a:schemeClr val="dk1"/>
                </a:solidFill>
                <a:latin typeface="Arial"/>
                <a:ea typeface="Arial"/>
                <a:cs typeface="Arial"/>
                <a:sym typeface="Arial"/>
              </a:rPr>
              <a:t>Por </a:t>
            </a:r>
            <a:r>
              <a:rPr lang="en-US" sz="2100" b="0" i="0" u="none" strike="noStrike" cap="none" dirty="0" err="1">
                <a:solidFill>
                  <a:schemeClr val="dk1"/>
                </a:solidFill>
                <a:latin typeface="Arial"/>
                <a:ea typeface="Arial"/>
                <a:cs typeface="Arial"/>
                <a:sym typeface="Arial"/>
              </a:rPr>
              <a:t>ejemplo</a:t>
            </a:r>
            <a:r>
              <a:rPr lang="en-US" sz="2100" b="0" i="0" u="none" strike="noStrike" cap="none" dirty="0">
                <a:solidFill>
                  <a:schemeClr val="dk1"/>
                </a:solidFill>
                <a:latin typeface="Arial"/>
                <a:ea typeface="Arial"/>
                <a:cs typeface="Arial"/>
                <a:sym typeface="Arial"/>
              </a:rPr>
              <a:t>, un sitio web con </a:t>
            </a:r>
            <a:r>
              <a:rPr lang="en-US" sz="2100" b="0" i="0" u="none" strike="noStrike" cap="none" dirty="0" err="1">
                <a:solidFill>
                  <a:schemeClr val="dk1"/>
                </a:solidFill>
                <a:latin typeface="Arial"/>
                <a:ea typeface="Arial"/>
                <a:cs typeface="Arial"/>
                <a:sym typeface="Arial"/>
              </a:rPr>
              <a:t>demasiados</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elementos</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animados</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distrae</a:t>
            </a:r>
            <a:r>
              <a:rPr lang="en-US" sz="2100" b="0" i="0" u="none" strike="noStrike" cap="none" dirty="0">
                <a:solidFill>
                  <a:schemeClr val="dk1"/>
                </a:solidFill>
                <a:latin typeface="Arial"/>
                <a:ea typeface="Arial"/>
                <a:cs typeface="Arial"/>
                <a:sym typeface="Arial"/>
              </a:rPr>
              <a:t> al </a:t>
            </a:r>
            <a:r>
              <a:rPr lang="en-US" sz="2100" b="0" i="0" u="none" strike="noStrike" cap="none" dirty="0" err="1">
                <a:solidFill>
                  <a:schemeClr val="dk1"/>
                </a:solidFill>
                <a:latin typeface="Arial"/>
                <a:ea typeface="Arial"/>
                <a:cs typeface="Arial"/>
                <a:sym typeface="Arial"/>
              </a:rPr>
              <a:t>usuario</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olvidándose</a:t>
            </a:r>
            <a:r>
              <a:rPr lang="en-US" sz="2100" b="0" i="0" u="none" strike="noStrike" cap="none" dirty="0">
                <a:solidFill>
                  <a:schemeClr val="dk1"/>
                </a:solidFill>
                <a:latin typeface="Arial"/>
                <a:ea typeface="Arial"/>
                <a:cs typeface="Arial"/>
                <a:sym typeface="Arial"/>
              </a:rPr>
              <a:t> por un </a:t>
            </a:r>
            <a:r>
              <a:rPr lang="en-US" sz="2100" b="0" i="0" u="none" strike="noStrike" cap="none" dirty="0" err="1">
                <a:solidFill>
                  <a:schemeClr val="dk1"/>
                </a:solidFill>
                <a:latin typeface="Arial"/>
                <a:ea typeface="Arial"/>
                <a:cs typeface="Arial"/>
                <a:sym typeface="Arial"/>
              </a:rPr>
              <a:t>momento</a:t>
            </a:r>
            <a:r>
              <a:rPr lang="en-US" sz="2100" b="0" i="0" u="none" strike="noStrike" cap="none" dirty="0">
                <a:solidFill>
                  <a:schemeClr val="dk1"/>
                </a:solidFill>
                <a:latin typeface="Arial"/>
                <a:ea typeface="Arial"/>
                <a:cs typeface="Arial"/>
                <a:sym typeface="Arial"/>
              </a:rPr>
              <a:t> de que hay un </a:t>
            </a:r>
            <a:r>
              <a:rPr lang="en-US" sz="2100" b="0" i="0" u="none" strike="noStrike" cap="none" dirty="0" err="1">
                <a:solidFill>
                  <a:schemeClr val="dk1"/>
                </a:solidFill>
                <a:latin typeface="Arial"/>
                <a:ea typeface="Arial"/>
                <a:cs typeface="Arial"/>
                <a:sym typeface="Arial"/>
              </a:rPr>
              <a:t>texto</a:t>
            </a:r>
            <a:r>
              <a:rPr lang="en-US" sz="2100" b="0" i="0" u="none" strike="noStrike" cap="none" dirty="0">
                <a:solidFill>
                  <a:schemeClr val="dk1"/>
                </a:solidFill>
                <a:latin typeface="Arial"/>
                <a:ea typeface="Arial"/>
                <a:cs typeface="Arial"/>
                <a:sym typeface="Arial"/>
              </a:rPr>
              <a:t> que leer.</a:t>
            </a:r>
            <a:endParaRPr sz="21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2"/>
        <p:cNvGrpSpPr/>
        <p:nvPr/>
      </p:nvGrpSpPr>
      <p:grpSpPr>
        <a:xfrm>
          <a:off x="0" y="0"/>
          <a:ext cx="0" cy="0"/>
          <a:chOff x="0" y="0"/>
          <a:chExt cx="0" cy="0"/>
        </a:xfrm>
      </p:grpSpPr>
      <p:sp>
        <p:nvSpPr>
          <p:cNvPr id="453" name="Google Shape;453;p73"/>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Font typeface="Garamond"/>
              <a:buNone/>
            </a:pPr>
            <a:r>
              <a:rPr lang="en-US" sz="5000" b="0" i="0" u="none" strike="noStrike" cap="none">
                <a:solidFill>
                  <a:schemeClr val="dk2"/>
                </a:solidFill>
                <a:latin typeface="Garamond"/>
                <a:ea typeface="Garamond"/>
                <a:cs typeface="Garamond"/>
                <a:sym typeface="Garamond"/>
              </a:rPr>
              <a:t>Planificación de interfaces gráficas</a:t>
            </a:r>
            <a:endParaRPr/>
          </a:p>
        </p:txBody>
      </p:sp>
      <p:sp>
        <p:nvSpPr>
          <p:cNvPr id="454" name="Google Shape;454;p73"/>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Font typeface="Noto Symbol"/>
              <a:buNone/>
            </a:pPr>
            <a:r>
              <a:rPr lang="en-US" sz="2800" b="0" i="0" u="none" strike="noStrike" cap="none">
                <a:solidFill>
                  <a:schemeClr val="dk1"/>
                </a:solidFill>
                <a:latin typeface="Arial"/>
                <a:ea typeface="Arial"/>
                <a:cs typeface="Arial"/>
                <a:sym typeface="Arial"/>
              </a:rPr>
              <a:t>Aplicaciones para desarrollo web</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8"/>
        <p:cNvGrpSpPr/>
        <p:nvPr/>
      </p:nvGrpSpPr>
      <p:grpSpPr>
        <a:xfrm>
          <a:off x="0" y="0"/>
          <a:ext cx="0" cy="0"/>
          <a:chOff x="0" y="0"/>
          <a:chExt cx="0" cy="0"/>
        </a:xfrm>
      </p:grpSpPr>
      <p:sp>
        <p:nvSpPr>
          <p:cNvPr id="459" name="Google Shape;459;p74"/>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Font typeface="Garamond"/>
              <a:buNone/>
            </a:pPr>
            <a:r>
              <a:rPr lang="en-US" sz="4200" b="0" i="0" u="none" strike="noStrike" cap="none">
                <a:solidFill>
                  <a:schemeClr val="dk2"/>
                </a:solidFill>
                <a:latin typeface="Garamond"/>
                <a:ea typeface="Garamond"/>
                <a:cs typeface="Garamond"/>
                <a:sym typeface="Garamond"/>
              </a:rPr>
              <a:t>Aplicaciones para desarrollo web</a:t>
            </a:r>
            <a:endParaRPr/>
          </a:p>
        </p:txBody>
      </p:sp>
      <p:sp>
        <p:nvSpPr>
          <p:cNvPr id="460" name="Google Shape;460;p74"/>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Las herramientas para desarrollar sitios web pueden clasificarse atendiendo a muchos criterios:</a:t>
            </a:r>
            <a:endParaRPr/>
          </a:p>
          <a:p>
            <a:pPr marL="669925" marR="0" lvl="1" indent="-258444" algn="l" rtl="0">
              <a:lnSpc>
                <a:spcPct val="80000"/>
              </a:lnSpc>
              <a:spcBef>
                <a:spcPts val="360"/>
              </a:spcBef>
              <a:spcAft>
                <a:spcPts val="0"/>
              </a:spcAft>
              <a:buClr>
                <a:schemeClr val="accent2"/>
              </a:buClr>
              <a:buSzPts val="1080"/>
              <a:buFont typeface="Noto Symbol"/>
              <a:buNone/>
            </a:pPr>
            <a:endParaRPr sz="1800" b="0" i="0" u="none" strike="noStrike" cap="none">
              <a:solidFill>
                <a:schemeClr val="dk1"/>
              </a:solidFill>
              <a:latin typeface="Arial"/>
              <a:ea typeface="Arial"/>
              <a:cs typeface="Arial"/>
              <a:sym typeface="Arial"/>
            </a:endParaRPr>
          </a:p>
          <a:p>
            <a:pPr marL="669925" marR="0" lvl="1" indent="-327024" algn="l" rtl="0">
              <a:lnSpc>
                <a:spcPct val="80000"/>
              </a:lnSpc>
              <a:spcBef>
                <a:spcPts val="360"/>
              </a:spcBef>
              <a:spcAft>
                <a:spcPts val="0"/>
              </a:spcAft>
              <a:buClr>
                <a:schemeClr val="accent2"/>
              </a:buClr>
              <a:buSzPts val="1080"/>
              <a:buFont typeface="Noto Symbol"/>
              <a:buChar char="❑"/>
            </a:pPr>
            <a:r>
              <a:rPr lang="en-US" sz="1800" b="0" i="0" u="none" strike="noStrike" cap="none">
                <a:solidFill>
                  <a:schemeClr val="dk1"/>
                </a:solidFill>
                <a:latin typeface="Arial"/>
                <a:ea typeface="Arial"/>
                <a:cs typeface="Arial"/>
                <a:sym typeface="Arial"/>
              </a:rPr>
              <a:t>Su propósito</a:t>
            </a:r>
            <a:endParaRPr/>
          </a:p>
          <a:p>
            <a:pPr marL="669925" marR="0" lvl="1" indent="-327024" algn="l" rtl="0">
              <a:lnSpc>
                <a:spcPct val="80000"/>
              </a:lnSpc>
              <a:spcBef>
                <a:spcPts val="360"/>
              </a:spcBef>
              <a:spcAft>
                <a:spcPts val="0"/>
              </a:spcAft>
              <a:buClr>
                <a:schemeClr val="accent2"/>
              </a:buClr>
              <a:buSzPts val="1080"/>
              <a:buFont typeface="Noto Symbol"/>
              <a:buChar char="❑"/>
            </a:pPr>
            <a:r>
              <a:rPr lang="en-US" sz="1800" b="0" i="0" u="none" strike="noStrike" cap="none">
                <a:solidFill>
                  <a:schemeClr val="dk1"/>
                </a:solidFill>
                <a:latin typeface="Arial"/>
                <a:ea typeface="Arial"/>
                <a:cs typeface="Arial"/>
                <a:sym typeface="Arial"/>
              </a:rPr>
              <a:t>Su coste</a:t>
            </a:r>
            <a:endParaRPr/>
          </a:p>
          <a:p>
            <a:pPr marL="669925" marR="0" lvl="1" indent="-327024" algn="l" rtl="0">
              <a:lnSpc>
                <a:spcPct val="80000"/>
              </a:lnSpc>
              <a:spcBef>
                <a:spcPts val="360"/>
              </a:spcBef>
              <a:spcAft>
                <a:spcPts val="0"/>
              </a:spcAft>
              <a:buClr>
                <a:schemeClr val="accent2"/>
              </a:buClr>
              <a:buSzPts val="1080"/>
              <a:buFont typeface="Noto Symbol"/>
              <a:buChar char="❑"/>
            </a:pPr>
            <a:r>
              <a:rPr lang="en-US" sz="1800" b="0" i="0" u="none" strike="noStrike" cap="none">
                <a:solidFill>
                  <a:schemeClr val="dk1"/>
                </a:solidFill>
                <a:latin typeface="Arial"/>
                <a:ea typeface="Arial"/>
                <a:cs typeface="Arial"/>
                <a:sym typeface="Arial"/>
              </a:rPr>
              <a:t>Su alcance o la fase del proceso de desarrollo a la que den soporte, etc.</a:t>
            </a:r>
            <a:endParaRPr/>
          </a:p>
          <a:p>
            <a:pPr marL="669925" marR="0" lvl="1" indent="-258444" algn="l" rtl="0">
              <a:lnSpc>
                <a:spcPct val="80000"/>
              </a:lnSpc>
              <a:spcBef>
                <a:spcPts val="360"/>
              </a:spcBef>
              <a:spcAft>
                <a:spcPts val="0"/>
              </a:spcAft>
              <a:buClr>
                <a:schemeClr val="accent2"/>
              </a:buClr>
              <a:buSzPts val="1080"/>
              <a:buFont typeface="Noto Symbol"/>
              <a:buNone/>
            </a:pPr>
            <a:endParaRPr sz="1800" b="0" i="0" u="none" strike="noStrike" cap="none">
              <a:solidFill>
                <a:schemeClr val="dk1"/>
              </a:solidFill>
              <a:latin typeface="Arial"/>
              <a:ea typeface="Arial"/>
              <a:cs typeface="Arial"/>
              <a:sym typeface="Arial"/>
            </a:endParaRPr>
          </a:p>
          <a:p>
            <a:pPr marL="342900" marR="0" lvl="0" indent="-342900" algn="l" rtl="0">
              <a:lnSpc>
                <a:spcPct val="80000"/>
              </a:lnSpc>
              <a:spcBef>
                <a:spcPts val="40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Algunos grupos de aplicaciones útiles para abordar el desarrollo para la Web serían los siguientes:</a:t>
            </a:r>
            <a:endParaRPr/>
          </a:p>
          <a:p>
            <a:pPr marL="342900" marR="0" lvl="0" indent="-260350" algn="l" rtl="0">
              <a:lnSpc>
                <a:spcPct val="80000"/>
              </a:lnSpc>
              <a:spcBef>
                <a:spcPts val="400"/>
              </a:spcBef>
              <a:spcAft>
                <a:spcPts val="0"/>
              </a:spcAft>
              <a:buClr>
                <a:schemeClr val="accent1"/>
              </a:buClr>
              <a:buSzPts val="1300"/>
              <a:buFont typeface="Noto Symbol"/>
              <a:buNone/>
            </a:pPr>
            <a:endParaRPr sz="2000" b="0" i="0" u="none" strike="noStrike" cap="none">
              <a:solidFill>
                <a:schemeClr val="dk1"/>
              </a:solidFill>
              <a:latin typeface="Arial"/>
              <a:ea typeface="Arial"/>
              <a:cs typeface="Arial"/>
              <a:sym typeface="Arial"/>
            </a:endParaRPr>
          </a:p>
          <a:p>
            <a:pPr marL="669925" marR="0" lvl="1" indent="-327024" algn="l" rtl="0">
              <a:lnSpc>
                <a:spcPct val="80000"/>
              </a:lnSpc>
              <a:spcBef>
                <a:spcPts val="360"/>
              </a:spcBef>
              <a:spcAft>
                <a:spcPts val="0"/>
              </a:spcAft>
              <a:buClr>
                <a:schemeClr val="accent2"/>
              </a:buClr>
              <a:buSzPts val="1080"/>
              <a:buFont typeface="Noto Symbol"/>
              <a:buChar char="❑"/>
            </a:pPr>
            <a:r>
              <a:rPr lang="en-US" sz="1800" b="1" i="0" u="sng" strike="noStrike" cap="none">
                <a:solidFill>
                  <a:schemeClr val="dk1"/>
                </a:solidFill>
                <a:latin typeface="Arial"/>
                <a:ea typeface="Arial"/>
                <a:cs typeface="Arial"/>
                <a:sym typeface="Arial"/>
              </a:rPr>
              <a:t>General</a:t>
            </a:r>
            <a:r>
              <a:rPr lang="en-US" sz="1800" b="0" i="0" u="none" strike="noStrike" cap="none">
                <a:solidFill>
                  <a:schemeClr val="dk1"/>
                </a:solidFill>
                <a:latin typeface="Arial"/>
                <a:ea typeface="Arial"/>
                <a:cs typeface="Arial"/>
                <a:sym typeface="Arial"/>
              </a:rPr>
              <a:t>: se incluirían en este grupo aquellos programas cuya utilidad es de interés general y de uso no solo exclusivo para los desarrolladores. Podrían incluirse en este apartado navegadores, herramientas software que faciliten realizar labores de planificación, tratamiento de imágenes o transferencia de ficheros (clientes FTP).</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4"/>
        <p:cNvGrpSpPr/>
        <p:nvPr/>
      </p:nvGrpSpPr>
      <p:grpSpPr>
        <a:xfrm>
          <a:off x="0" y="0"/>
          <a:ext cx="0" cy="0"/>
          <a:chOff x="0" y="0"/>
          <a:chExt cx="0" cy="0"/>
        </a:xfrm>
      </p:grpSpPr>
      <p:sp>
        <p:nvSpPr>
          <p:cNvPr id="465" name="Google Shape;465;p75"/>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Font typeface="Garamond"/>
              <a:buNone/>
            </a:pPr>
            <a:r>
              <a:rPr lang="en-US" sz="4200" b="0" i="0" u="none" strike="noStrike" cap="none">
                <a:solidFill>
                  <a:schemeClr val="dk2"/>
                </a:solidFill>
                <a:latin typeface="Garamond"/>
                <a:ea typeface="Garamond"/>
                <a:cs typeface="Garamond"/>
                <a:sym typeface="Garamond"/>
              </a:rPr>
              <a:t>Aplicaciones para desarrollo web</a:t>
            </a:r>
            <a:endParaRPr/>
          </a:p>
        </p:txBody>
      </p:sp>
      <p:sp>
        <p:nvSpPr>
          <p:cNvPr id="466" name="Google Shape;466;p75"/>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669925" marR="0" lvl="1" indent="-327024" algn="l" rtl="0">
              <a:lnSpc>
                <a:spcPct val="100000"/>
              </a:lnSpc>
              <a:spcBef>
                <a:spcPts val="0"/>
              </a:spcBef>
              <a:spcAft>
                <a:spcPts val="0"/>
              </a:spcAft>
              <a:buClr>
                <a:schemeClr val="accent2"/>
              </a:buClr>
              <a:buSzPts val="1080"/>
              <a:buFont typeface="Noto Symbol"/>
              <a:buChar char="❑"/>
            </a:pPr>
            <a:r>
              <a:rPr lang="en-US" sz="1800" b="1" i="0" u="sng" strike="noStrike" cap="none">
                <a:solidFill>
                  <a:schemeClr val="dk1"/>
                </a:solidFill>
                <a:latin typeface="Arial"/>
                <a:ea typeface="Arial"/>
                <a:cs typeface="Arial"/>
                <a:sym typeface="Arial"/>
              </a:rPr>
              <a:t>Diseño</a:t>
            </a:r>
            <a:r>
              <a:rPr lang="en-US" sz="1800" b="0" i="0" u="none" strike="noStrike" cap="none">
                <a:solidFill>
                  <a:schemeClr val="dk1"/>
                </a:solidFill>
                <a:latin typeface="Arial"/>
                <a:ea typeface="Arial"/>
                <a:cs typeface="Arial"/>
                <a:sym typeface="Arial"/>
              </a:rPr>
              <a:t>: Aquellos programas útiles para diseñar páginas web. Diseño web y diseño en general. Dentro de estos programas, existen programas comerciales, no comerciales y programas que permiten hacer prototipos iniciales para discutir distintas posibilidades de diseño antes de llevar esos diseños a su programación final. Ejemplos de este tipo de programas podrían ser Balsamiq16, Pencil17 o SketchFlow, de Microsoft.</a:t>
            </a:r>
            <a:endParaRPr/>
          </a:p>
          <a:p>
            <a:pPr marL="669925" marR="0" lvl="1" indent="-258444" algn="l" rtl="0">
              <a:lnSpc>
                <a:spcPct val="100000"/>
              </a:lnSpc>
              <a:spcBef>
                <a:spcPts val="360"/>
              </a:spcBef>
              <a:spcAft>
                <a:spcPts val="0"/>
              </a:spcAft>
              <a:buClr>
                <a:schemeClr val="accent2"/>
              </a:buClr>
              <a:buSzPts val="1080"/>
              <a:buFont typeface="Noto Symbol"/>
              <a:buNone/>
            </a:pPr>
            <a:endParaRPr sz="1800" b="0" i="0" u="none" strike="noStrike" cap="none">
              <a:solidFill>
                <a:schemeClr val="dk1"/>
              </a:solidFill>
              <a:latin typeface="Arial"/>
              <a:ea typeface="Arial"/>
              <a:cs typeface="Arial"/>
              <a:sym typeface="Arial"/>
            </a:endParaRPr>
          </a:p>
          <a:p>
            <a:pPr marL="669925" marR="0" lvl="1" indent="-327024" algn="l" rtl="0">
              <a:lnSpc>
                <a:spcPct val="100000"/>
              </a:lnSpc>
              <a:spcBef>
                <a:spcPts val="360"/>
              </a:spcBef>
              <a:spcAft>
                <a:spcPts val="0"/>
              </a:spcAft>
              <a:buClr>
                <a:schemeClr val="accent2"/>
              </a:buClr>
              <a:buSzPts val="1080"/>
              <a:buFont typeface="Noto Symbol"/>
              <a:buChar char="❑"/>
            </a:pPr>
            <a:r>
              <a:rPr lang="en-US" sz="1800" b="1" i="0" u="sng" strike="noStrike" cap="none">
                <a:solidFill>
                  <a:schemeClr val="dk1"/>
                </a:solidFill>
                <a:latin typeface="Arial"/>
                <a:ea typeface="Arial"/>
                <a:cs typeface="Arial"/>
                <a:sym typeface="Arial"/>
              </a:rPr>
              <a:t>Multimedia</a:t>
            </a:r>
            <a:r>
              <a:rPr lang="en-US" sz="1800" b="0" i="0" u="none" strike="noStrike" cap="none">
                <a:solidFill>
                  <a:schemeClr val="dk1"/>
                </a:solidFill>
                <a:latin typeface="Arial"/>
                <a:ea typeface="Arial"/>
                <a:cs typeface="Arial"/>
                <a:sym typeface="Arial"/>
              </a:rPr>
              <a:t>: serían programas orientados a la gestión o creación de animaciones y otros componentes con los cuales se puede dar más dinamismo a los sitios web desarrollados. Ejemplos de este tipo de entornos son: Adobe Flash Professional, Silverlight o JavaFX.</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0"/>
        <p:cNvGrpSpPr/>
        <p:nvPr/>
      </p:nvGrpSpPr>
      <p:grpSpPr>
        <a:xfrm>
          <a:off x="0" y="0"/>
          <a:ext cx="0" cy="0"/>
          <a:chOff x="0" y="0"/>
          <a:chExt cx="0" cy="0"/>
        </a:xfrm>
      </p:grpSpPr>
      <p:sp>
        <p:nvSpPr>
          <p:cNvPr id="471" name="Google Shape;471;p76"/>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Font typeface="Garamond"/>
              <a:buNone/>
            </a:pPr>
            <a:r>
              <a:rPr lang="en-US" sz="4200" b="0" i="0" u="none" strike="noStrike" cap="none">
                <a:solidFill>
                  <a:schemeClr val="dk2"/>
                </a:solidFill>
                <a:latin typeface="Garamond"/>
                <a:ea typeface="Garamond"/>
                <a:cs typeface="Garamond"/>
                <a:sym typeface="Garamond"/>
              </a:rPr>
              <a:t>Aplicaciones para desarrollo web</a:t>
            </a:r>
            <a:endParaRPr/>
          </a:p>
        </p:txBody>
      </p:sp>
      <p:sp>
        <p:nvSpPr>
          <p:cNvPr id="472" name="Google Shape;472;p76"/>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669925" marR="0" lvl="1" indent="-327024" algn="l" rtl="0">
              <a:lnSpc>
                <a:spcPct val="80000"/>
              </a:lnSpc>
              <a:spcBef>
                <a:spcPts val="0"/>
              </a:spcBef>
              <a:spcAft>
                <a:spcPts val="0"/>
              </a:spcAft>
              <a:buClr>
                <a:schemeClr val="accent2"/>
              </a:buClr>
              <a:buSzPts val="1080"/>
              <a:buFont typeface="Noto Symbol"/>
              <a:buChar char="❑"/>
            </a:pPr>
            <a:r>
              <a:rPr lang="en-US" sz="1800" b="1" i="0" u="sng" strike="noStrike" cap="none">
                <a:solidFill>
                  <a:schemeClr val="dk1"/>
                </a:solidFill>
                <a:latin typeface="Arial"/>
                <a:ea typeface="Arial"/>
                <a:cs typeface="Arial"/>
                <a:sym typeface="Arial"/>
              </a:rPr>
              <a:t>Programación</a:t>
            </a:r>
            <a:r>
              <a:rPr lang="en-US" sz="1800" b="0" i="0" u="none" strike="noStrike" cap="none">
                <a:solidFill>
                  <a:schemeClr val="dk1"/>
                </a:solidFill>
                <a:latin typeface="Arial"/>
                <a:ea typeface="Arial"/>
                <a:cs typeface="Arial"/>
                <a:sym typeface="Arial"/>
              </a:rPr>
              <a:t>: Programas enfocados a desarrolladores y programadores, con los cuales se elaboran páginas y sitios web. Dichos programas suelen estar ligados a lenguajes concretos o tecnologías para la Web. Dentro de esos lenguajes encontramos el lenguaje HTML, javascript (jQuery), PHP, ASP, ASP.NET, JSP o Ruby.</a:t>
            </a:r>
            <a:endParaRPr/>
          </a:p>
          <a:p>
            <a:pPr marL="669925" marR="0" lvl="1" indent="-258444" algn="l" rtl="0">
              <a:lnSpc>
                <a:spcPct val="80000"/>
              </a:lnSpc>
              <a:spcBef>
                <a:spcPts val="360"/>
              </a:spcBef>
              <a:spcAft>
                <a:spcPts val="0"/>
              </a:spcAft>
              <a:buClr>
                <a:schemeClr val="accent2"/>
              </a:buClr>
              <a:buSzPts val="1080"/>
              <a:buFont typeface="Noto Symbol"/>
              <a:buNone/>
            </a:pPr>
            <a:endParaRPr sz="1800" b="0" i="0" u="none" strike="noStrike" cap="none">
              <a:solidFill>
                <a:schemeClr val="dk1"/>
              </a:solidFill>
              <a:latin typeface="Arial"/>
              <a:ea typeface="Arial"/>
              <a:cs typeface="Arial"/>
              <a:sym typeface="Arial"/>
            </a:endParaRPr>
          </a:p>
          <a:p>
            <a:pPr marL="669925" marR="0" lvl="1" indent="-327024" algn="l" rtl="0">
              <a:lnSpc>
                <a:spcPct val="80000"/>
              </a:lnSpc>
              <a:spcBef>
                <a:spcPts val="360"/>
              </a:spcBef>
              <a:spcAft>
                <a:spcPts val="0"/>
              </a:spcAft>
              <a:buClr>
                <a:schemeClr val="accent2"/>
              </a:buClr>
              <a:buSzPts val="1080"/>
              <a:buFont typeface="Noto Symbol"/>
              <a:buChar char="❑"/>
            </a:pPr>
            <a:r>
              <a:rPr lang="en-US" sz="1800" b="1" i="0" u="sng" strike="noStrike" cap="none">
                <a:solidFill>
                  <a:schemeClr val="dk1"/>
                </a:solidFill>
                <a:latin typeface="Arial"/>
                <a:ea typeface="Arial"/>
                <a:cs typeface="Arial"/>
                <a:sym typeface="Arial"/>
              </a:rPr>
              <a:t>Editores y validadores HTML</a:t>
            </a:r>
            <a:r>
              <a:rPr lang="en-US" sz="1800" b="0" i="0" u="none" strike="noStrike" cap="none">
                <a:solidFill>
                  <a:schemeClr val="dk1"/>
                </a:solidFill>
                <a:latin typeface="Arial"/>
                <a:ea typeface="Arial"/>
                <a:cs typeface="Arial"/>
                <a:sym typeface="Arial"/>
              </a:rPr>
              <a:t>: Programas para la edición de código HTML y para su comprobación, que ofrecen ayudas visuales específicas para construir webs, como editores WYSIWYG (</a:t>
            </a:r>
            <a:r>
              <a:rPr lang="en-US" sz="1800" b="0" i="1" u="none" strike="noStrike" cap="none">
                <a:solidFill>
                  <a:schemeClr val="dk1"/>
                </a:solidFill>
                <a:latin typeface="Arial"/>
                <a:ea typeface="Arial"/>
                <a:cs typeface="Arial"/>
                <a:sym typeface="Arial"/>
              </a:rPr>
              <a:t>What You See Is What You Get</a:t>
            </a:r>
            <a:r>
              <a:rPr lang="en-US" sz="1800" b="0" i="0" u="none" strike="noStrike" cap="none">
                <a:solidFill>
                  <a:schemeClr val="dk1"/>
                </a:solidFill>
                <a:latin typeface="Arial"/>
                <a:ea typeface="Arial"/>
                <a:cs typeface="Arial"/>
                <a:sym typeface="Arial"/>
              </a:rPr>
              <a:t>, lo que ves es lo que consigues). Ejemplos de ellos podrían ser Dreamweaver de Adobe o Kompozer, aunque cualquier editor de textos, serviría para escribir HTML.</a:t>
            </a:r>
            <a:endParaRPr/>
          </a:p>
          <a:p>
            <a:pPr marL="669925" marR="0" lvl="1" indent="-258444" algn="l" rtl="0">
              <a:lnSpc>
                <a:spcPct val="80000"/>
              </a:lnSpc>
              <a:spcBef>
                <a:spcPts val="360"/>
              </a:spcBef>
              <a:spcAft>
                <a:spcPts val="0"/>
              </a:spcAft>
              <a:buClr>
                <a:schemeClr val="accent2"/>
              </a:buClr>
              <a:buSzPts val="1080"/>
              <a:buFont typeface="Noto Symbol"/>
              <a:buNone/>
            </a:pPr>
            <a:endParaRPr sz="1800" b="0" i="0" u="none" strike="noStrike" cap="none">
              <a:solidFill>
                <a:schemeClr val="dk1"/>
              </a:solidFill>
              <a:latin typeface="Arial"/>
              <a:ea typeface="Arial"/>
              <a:cs typeface="Arial"/>
              <a:sym typeface="Arial"/>
            </a:endParaRPr>
          </a:p>
          <a:p>
            <a:pPr marL="669925" marR="0" lvl="1" indent="-327024" algn="l" rtl="0">
              <a:lnSpc>
                <a:spcPct val="80000"/>
              </a:lnSpc>
              <a:spcBef>
                <a:spcPts val="360"/>
              </a:spcBef>
              <a:spcAft>
                <a:spcPts val="0"/>
              </a:spcAft>
              <a:buClr>
                <a:schemeClr val="accent2"/>
              </a:buClr>
              <a:buSzPts val="1080"/>
              <a:buFont typeface="Noto Symbol"/>
              <a:buChar char="❑"/>
            </a:pPr>
            <a:r>
              <a:rPr lang="en-US" sz="1800" b="1" i="0" u="sng" strike="noStrike" cap="none">
                <a:solidFill>
                  <a:schemeClr val="dk1"/>
                </a:solidFill>
                <a:latin typeface="Arial"/>
                <a:ea typeface="Arial"/>
                <a:cs typeface="Arial"/>
                <a:sym typeface="Arial"/>
              </a:rPr>
              <a:t>Editores y validadores CSS</a:t>
            </a:r>
            <a:r>
              <a:rPr lang="en-US" sz="1800" b="0" i="0" u="none" strike="noStrike" cap="none">
                <a:solidFill>
                  <a:schemeClr val="dk1"/>
                </a:solidFill>
                <a:latin typeface="Arial"/>
                <a:ea typeface="Arial"/>
                <a:cs typeface="Arial"/>
                <a:sym typeface="Arial"/>
              </a:rPr>
              <a:t>: Programas que facilitan la creación, edición y comprobación de código CSS (hojas de estilo en cascada). Ejemplos de ellos serían Stylizer, Xyle Scope o CSS Toolbox</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6"/>
        <p:cNvGrpSpPr/>
        <p:nvPr/>
      </p:nvGrpSpPr>
      <p:grpSpPr>
        <a:xfrm>
          <a:off x="0" y="0"/>
          <a:ext cx="0" cy="0"/>
          <a:chOff x="0" y="0"/>
          <a:chExt cx="0" cy="0"/>
        </a:xfrm>
      </p:grpSpPr>
      <p:sp>
        <p:nvSpPr>
          <p:cNvPr id="477" name="Google Shape;477;p77"/>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Font typeface="Garamond"/>
              <a:buNone/>
            </a:pPr>
            <a:r>
              <a:rPr lang="en-US" sz="5000" b="0" i="0" u="none" strike="noStrike" cap="none">
                <a:solidFill>
                  <a:schemeClr val="dk2"/>
                </a:solidFill>
                <a:latin typeface="Garamond"/>
                <a:ea typeface="Garamond"/>
                <a:cs typeface="Garamond"/>
                <a:sym typeface="Garamond"/>
              </a:rPr>
              <a:t>Planificación de interfaces gráficas</a:t>
            </a:r>
            <a:endParaRPr/>
          </a:p>
        </p:txBody>
      </p:sp>
      <p:sp>
        <p:nvSpPr>
          <p:cNvPr id="478" name="Google Shape;478;p77"/>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Font typeface="Noto Symbol"/>
              <a:buNone/>
            </a:pPr>
            <a:r>
              <a:rPr lang="en-US" sz="2800" b="0" i="0" u="none" strike="noStrike" cap="none">
                <a:solidFill>
                  <a:schemeClr val="dk1"/>
                </a:solidFill>
                <a:latin typeface="Arial"/>
                <a:ea typeface="Arial"/>
                <a:cs typeface="Arial"/>
                <a:sym typeface="Arial"/>
              </a:rPr>
              <a:t>Generación de documentos y sitios web</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2"/>
        <p:cNvGrpSpPr/>
        <p:nvPr/>
      </p:nvGrpSpPr>
      <p:grpSpPr>
        <a:xfrm>
          <a:off x="0" y="0"/>
          <a:ext cx="0" cy="0"/>
          <a:chOff x="0" y="0"/>
          <a:chExt cx="0" cy="0"/>
        </a:xfrm>
      </p:grpSpPr>
      <p:sp>
        <p:nvSpPr>
          <p:cNvPr id="483" name="Google Shape;483;p78"/>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Font typeface="Garamond"/>
              <a:buNone/>
            </a:pPr>
            <a:r>
              <a:rPr lang="en-US" sz="3800" b="0" i="0" u="none" strike="noStrike" cap="none">
                <a:solidFill>
                  <a:schemeClr val="dk2"/>
                </a:solidFill>
                <a:latin typeface="Garamond"/>
                <a:ea typeface="Garamond"/>
                <a:cs typeface="Garamond"/>
                <a:sym typeface="Garamond"/>
              </a:rPr>
              <a:t>Generación de documentos y sitios web</a:t>
            </a:r>
            <a:br>
              <a:rPr lang="en-US" sz="3800" b="0" i="0" u="none" strike="noStrike" cap="none">
                <a:solidFill>
                  <a:schemeClr val="dk2"/>
                </a:solidFill>
                <a:latin typeface="Garamond"/>
                <a:ea typeface="Garamond"/>
                <a:cs typeface="Garamond"/>
                <a:sym typeface="Garamond"/>
              </a:rPr>
            </a:br>
            <a:endParaRPr/>
          </a:p>
        </p:txBody>
      </p:sp>
      <p:sp>
        <p:nvSpPr>
          <p:cNvPr id="484" name="Google Shape;484;p78"/>
          <p:cNvSpPr txBox="1">
            <a:spLocks noGrp="1"/>
          </p:cNvSpPr>
          <p:nvPr>
            <p:ph type="body" idx="1"/>
          </p:nvPr>
        </p:nvSpPr>
        <p:spPr>
          <a:xfrm>
            <a:off x="457200" y="1371600"/>
            <a:ext cx="8229600" cy="4530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430"/>
              <a:buFont typeface="Noto Symbol"/>
              <a:buChar char="■"/>
            </a:pPr>
            <a:r>
              <a:rPr lang="en-US" sz="2200" b="0" i="0" u="none" strike="noStrike" cap="none">
                <a:solidFill>
                  <a:schemeClr val="dk1"/>
                </a:solidFill>
                <a:latin typeface="Arial"/>
                <a:ea typeface="Arial"/>
                <a:cs typeface="Arial"/>
                <a:sym typeface="Arial"/>
              </a:rPr>
              <a:t>Gestores de Contenidos, conocidos por CMS (</a:t>
            </a:r>
            <a:r>
              <a:rPr lang="en-US" sz="2200" b="0" i="1" u="none" strike="noStrike" cap="none">
                <a:solidFill>
                  <a:schemeClr val="dk1"/>
                </a:solidFill>
                <a:latin typeface="Arial"/>
                <a:ea typeface="Arial"/>
                <a:cs typeface="Arial"/>
                <a:sym typeface="Arial"/>
              </a:rPr>
              <a:t>Content Management Systems</a:t>
            </a:r>
            <a:r>
              <a:rPr lang="en-US" sz="2200" b="0" i="0" u="none" strike="noStrike" cap="none">
                <a:solidFill>
                  <a:schemeClr val="dk1"/>
                </a:solidFill>
                <a:latin typeface="Arial"/>
                <a:ea typeface="Arial"/>
                <a:cs typeface="Arial"/>
                <a:sym typeface="Arial"/>
              </a:rPr>
              <a:t>) </a:t>
            </a:r>
            <a:endParaRPr/>
          </a:p>
          <a:p>
            <a:pPr marL="342900" marR="0" lvl="0" indent="-342900" algn="l" rtl="0">
              <a:lnSpc>
                <a:spcPct val="100000"/>
              </a:lnSpc>
              <a:spcBef>
                <a:spcPts val="440"/>
              </a:spcBef>
              <a:spcAft>
                <a:spcPts val="0"/>
              </a:spcAft>
              <a:buClr>
                <a:schemeClr val="accent1"/>
              </a:buClr>
              <a:buSzPts val="1430"/>
              <a:buFont typeface="Noto Symbol"/>
              <a:buChar char="■"/>
            </a:pPr>
            <a:r>
              <a:rPr lang="en-US" sz="2200" b="0" i="0" u="none" strike="noStrike" cap="none">
                <a:solidFill>
                  <a:schemeClr val="dk1"/>
                </a:solidFill>
                <a:latin typeface="Arial"/>
                <a:ea typeface="Arial"/>
                <a:cs typeface="Arial"/>
                <a:sym typeface="Arial"/>
              </a:rPr>
              <a:t>Joomla, OpenCMS o Drupal son unos de los gestores de contenidos más extendidos.</a:t>
            </a:r>
            <a:endParaRPr/>
          </a:p>
          <a:p>
            <a:pPr marL="342900" marR="0" lvl="0" indent="-342900" algn="l" rtl="0">
              <a:lnSpc>
                <a:spcPct val="100000"/>
              </a:lnSpc>
              <a:spcBef>
                <a:spcPts val="440"/>
              </a:spcBef>
              <a:spcAft>
                <a:spcPts val="0"/>
              </a:spcAft>
              <a:buClr>
                <a:schemeClr val="accent1"/>
              </a:buClr>
              <a:buSzPts val="1430"/>
              <a:buFont typeface="Noto Symbol"/>
              <a:buChar char="■"/>
            </a:pPr>
            <a:r>
              <a:rPr lang="en-US" sz="2200" b="0" i="0" u="none" strike="noStrike" cap="none">
                <a:solidFill>
                  <a:schemeClr val="dk1"/>
                </a:solidFill>
                <a:latin typeface="Arial"/>
                <a:ea typeface="Arial"/>
                <a:cs typeface="Arial"/>
                <a:sym typeface="Arial"/>
              </a:rPr>
              <a:t>Un gestor de contenidos se define como una interfaz que controla una o varias bases de datos donde se aloja el contenido del sitio.  </a:t>
            </a:r>
            <a:endParaRPr/>
          </a:p>
          <a:p>
            <a:pPr marL="342900" marR="0" lvl="0" indent="-342900" algn="l" rtl="0">
              <a:lnSpc>
                <a:spcPct val="100000"/>
              </a:lnSpc>
              <a:spcBef>
                <a:spcPts val="440"/>
              </a:spcBef>
              <a:spcAft>
                <a:spcPts val="0"/>
              </a:spcAft>
              <a:buClr>
                <a:schemeClr val="accent1"/>
              </a:buClr>
              <a:buSzPts val="1430"/>
              <a:buFont typeface="Noto Symbol"/>
              <a:buChar char="■"/>
            </a:pPr>
            <a:r>
              <a:rPr lang="en-US" sz="2200" b="0" i="0" u="none" strike="noStrike" cap="none">
                <a:solidFill>
                  <a:schemeClr val="dk1"/>
                </a:solidFill>
                <a:latin typeface="Arial"/>
                <a:ea typeface="Arial"/>
                <a:cs typeface="Arial"/>
                <a:sym typeface="Arial"/>
              </a:rPr>
              <a:t>Permite manejar de manera independiente el contenido y el diseño. De esa manera, es posible manejar el contenido y darle en cualquier momento un diseño distinto al sitio sin tener que darle formato al contenido de nuevo, además de permitir la fácil y controlada publicación en el sitio a varios editores.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8"/>
        <p:cNvGrpSpPr/>
        <p:nvPr/>
      </p:nvGrpSpPr>
      <p:grpSpPr>
        <a:xfrm>
          <a:off x="0" y="0"/>
          <a:ext cx="0" cy="0"/>
          <a:chOff x="0" y="0"/>
          <a:chExt cx="0" cy="0"/>
        </a:xfrm>
      </p:grpSpPr>
      <p:sp>
        <p:nvSpPr>
          <p:cNvPr id="489" name="Google Shape;489;p79"/>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Font typeface="Garamond"/>
              <a:buNone/>
            </a:pPr>
            <a:r>
              <a:rPr lang="en-US" sz="3800" b="0" i="0" u="none" strike="noStrike" cap="none">
                <a:solidFill>
                  <a:schemeClr val="dk2"/>
                </a:solidFill>
                <a:latin typeface="Garamond"/>
                <a:ea typeface="Garamond"/>
                <a:cs typeface="Garamond"/>
                <a:sym typeface="Garamond"/>
              </a:rPr>
              <a:t>Generación de documentos y sitios web</a:t>
            </a:r>
            <a:br>
              <a:rPr lang="en-US" sz="3800" b="0" i="0" u="none" strike="noStrike" cap="none">
                <a:solidFill>
                  <a:schemeClr val="dk2"/>
                </a:solidFill>
                <a:latin typeface="Garamond"/>
                <a:ea typeface="Garamond"/>
                <a:cs typeface="Garamond"/>
                <a:sym typeface="Garamond"/>
              </a:rPr>
            </a:br>
            <a:endParaRPr/>
          </a:p>
        </p:txBody>
      </p:sp>
      <p:sp>
        <p:nvSpPr>
          <p:cNvPr id="490" name="Google Shape;490;p79"/>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430"/>
              <a:buFont typeface="Noto Symbol"/>
              <a:buChar char="■"/>
            </a:pPr>
            <a:r>
              <a:rPr lang="en-US" sz="2200" b="0" i="0" u="none" strike="noStrike" cap="none">
                <a:solidFill>
                  <a:schemeClr val="dk1"/>
                </a:solidFill>
                <a:latin typeface="Arial"/>
                <a:ea typeface="Arial"/>
                <a:cs typeface="Arial"/>
                <a:sym typeface="Arial"/>
              </a:rPr>
              <a:t>El éxito de los gestores de contenido radica principalmente en que alejan los aspectos técnicos de desarrollo del diseño de la interfaz y, ambos, de la generación de la información y documentación que se quiere comunicar en el sitio.</a:t>
            </a:r>
            <a:endParaRPr/>
          </a:p>
          <a:p>
            <a:pPr marL="342900" marR="0" lvl="0" indent="-252095" algn="l" rtl="0">
              <a:lnSpc>
                <a:spcPct val="100000"/>
              </a:lnSpc>
              <a:spcBef>
                <a:spcPts val="440"/>
              </a:spcBef>
              <a:spcAft>
                <a:spcPts val="0"/>
              </a:spcAft>
              <a:buClr>
                <a:schemeClr val="accent1"/>
              </a:buClr>
              <a:buSzPts val="1430"/>
              <a:buFont typeface="Noto Symbol"/>
              <a:buNone/>
            </a:pPr>
            <a:endParaRPr sz="2200" b="0" i="0" u="none" strike="noStrike" cap="none">
              <a:solidFill>
                <a:schemeClr val="dk1"/>
              </a:solidFill>
              <a:latin typeface="Arial"/>
              <a:ea typeface="Arial"/>
              <a:cs typeface="Arial"/>
              <a:sym typeface="Arial"/>
            </a:endParaRPr>
          </a:p>
          <a:p>
            <a:pPr marL="342900" marR="0" lvl="0" indent="-342900" algn="l" rtl="0">
              <a:lnSpc>
                <a:spcPct val="100000"/>
              </a:lnSpc>
              <a:spcBef>
                <a:spcPts val="440"/>
              </a:spcBef>
              <a:spcAft>
                <a:spcPts val="0"/>
              </a:spcAft>
              <a:buClr>
                <a:schemeClr val="accent1"/>
              </a:buClr>
              <a:buSzPts val="1430"/>
              <a:buFont typeface="Noto Symbol"/>
              <a:buChar char="■"/>
            </a:pPr>
            <a:r>
              <a:rPr lang="en-US" sz="2200" b="0" i="0" u="none" strike="noStrike" cap="none">
                <a:solidFill>
                  <a:schemeClr val="dk1"/>
                </a:solidFill>
                <a:latin typeface="Arial"/>
                <a:ea typeface="Arial"/>
                <a:cs typeface="Arial"/>
                <a:sym typeface="Arial"/>
              </a:rPr>
              <a:t>De alguna manera, se puede afirmar que con un gestor de contenidos, un administrador puede crear contenidos sin necesidad de saber nada más allá que manejar un procesador de textos.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4"/>
        <p:cNvGrpSpPr/>
        <p:nvPr/>
      </p:nvGrpSpPr>
      <p:grpSpPr>
        <a:xfrm>
          <a:off x="0" y="0"/>
          <a:ext cx="0" cy="0"/>
          <a:chOff x="0" y="0"/>
          <a:chExt cx="0" cy="0"/>
        </a:xfrm>
      </p:grpSpPr>
      <p:sp>
        <p:nvSpPr>
          <p:cNvPr id="495" name="Google Shape;495;p80"/>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Font typeface="Garamond"/>
              <a:buNone/>
            </a:pPr>
            <a:r>
              <a:rPr lang="en-US" sz="3800" b="0" i="0" u="none" strike="noStrike" cap="none">
                <a:solidFill>
                  <a:schemeClr val="dk2"/>
                </a:solidFill>
                <a:latin typeface="Garamond"/>
                <a:ea typeface="Garamond"/>
                <a:cs typeface="Garamond"/>
                <a:sym typeface="Garamond"/>
              </a:rPr>
              <a:t>Generación de documentos y sitios web</a:t>
            </a:r>
            <a:br>
              <a:rPr lang="en-US" sz="3800" b="0" i="0" u="none" strike="noStrike" cap="none">
                <a:solidFill>
                  <a:schemeClr val="dk2"/>
                </a:solidFill>
                <a:latin typeface="Garamond"/>
                <a:ea typeface="Garamond"/>
                <a:cs typeface="Garamond"/>
                <a:sym typeface="Garamond"/>
              </a:rPr>
            </a:br>
            <a:endParaRPr/>
          </a:p>
        </p:txBody>
      </p:sp>
      <p:sp>
        <p:nvSpPr>
          <p:cNvPr id="496" name="Google Shape;496;p80"/>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Los gestores de contenidos más extendidos suelen estar basados en PHP/HTML y gestores de bases de datos MySQL. Esto hace que estos CMS sean de código y licencia </a:t>
            </a:r>
            <a:r>
              <a:rPr lang="en-US" sz="2000" b="0" i="1" u="none" strike="noStrike" cap="none">
                <a:solidFill>
                  <a:schemeClr val="dk1"/>
                </a:solidFill>
                <a:latin typeface="Arial"/>
                <a:ea typeface="Arial"/>
                <a:cs typeface="Arial"/>
                <a:sym typeface="Arial"/>
              </a:rPr>
              <a:t>libre </a:t>
            </a:r>
            <a:r>
              <a:rPr lang="en-US" sz="2000" b="0" i="0" u="none" strike="noStrike" cap="none">
                <a:solidFill>
                  <a:schemeClr val="dk1"/>
                </a:solidFill>
                <a:latin typeface="Arial"/>
                <a:ea typeface="Arial"/>
                <a:cs typeface="Arial"/>
                <a:sym typeface="Arial"/>
              </a:rPr>
              <a:t>(Joomla, por ejemplo, es GPL).</a:t>
            </a:r>
            <a:endParaRPr/>
          </a:p>
          <a:p>
            <a:pPr marL="342900" marR="0" lvl="0" indent="-260350" algn="l" rtl="0">
              <a:lnSpc>
                <a:spcPct val="100000"/>
              </a:lnSpc>
              <a:spcBef>
                <a:spcPts val="400"/>
              </a:spcBef>
              <a:spcAft>
                <a:spcPts val="0"/>
              </a:spcAft>
              <a:buClr>
                <a:schemeClr val="accent1"/>
              </a:buClr>
              <a:buSzPts val="1300"/>
              <a:buFont typeface="Noto Symbol"/>
              <a:buNone/>
            </a:pPr>
            <a:endParaRPr sz="2000" b="0" i="0" u="none" strike="noStrike" cap="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 Además, hace que su funcionalidad se puede extender para adaptarse a las necesidades de un determinado negocio.</a:t>
            </a:r>
            <a:endParaRPr/>
          </a:p>
          <a:p>
            <a:pPr marL="342900" marR="0" lvl="0" indent="-260350" algn="l" rtl="0">
              <a:lnSpc>
                <a:spcPct val="100000"/>
              </a:lnSpc>
              <a:spcBef>
                <a:spcPts val="400"/>
              </a:spcBef>
              <a:spcAft>
                <a:spcPts val="0"/>
              </a:spcAft>
              <a:buClr>
                <a:schemeClr val="accent1"/>
              </a:buClr>
              <a:buSzPts val="1300"/>
              <a:buFont typeface="Noto Symbol"/>
              <a:buNone/>
            </a:pPr>
            <a:endParaRPr sz="2000" b="0" i="0" u="none" strike="noStrike" cap="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accent1"/>
              </a:buClr>
              <a:buSzPts val="1300"/>
              <a:buFont typeface="Noto Symbol"/>
              <a:buChar char="■"/>
            </a:pPr>
            <a:r>
              <a:rPr lang="en-US" sz="2000" b="0" i="0" u="none" strike="noStrike" cap="none">
                <a:solidFill>
                  <a:schemeClr val="dk1"/>
                </a:solidFill>
                <a:latin typeface="Arial"/>
                <a:ea typeface="Arial"/>
                <a:cs typeface="Arial"/>
                <a:sym typeface="Arial"/>
              </a:rPr>
              <a:t>Más concretamente, los gestores de contenidos guardan tanto los elementos de las páginas web como las especificaciones del diseño en bases de datos.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0"/>
        <p:cNvGrpSpPr/>
        <p:nvPr/>
      </p:nvGrpSpPr>
      <p:grpSpPr>
        <a:xfrm>
          <a:off x="0" y="0"/>
          <a:ext cx="0" cy="0"/>
          <a:chOff x="0" y="0"/>
          <a:chExt cx="0" cy="0"/>
        </a:xfrm>
      </p:grpSpPr>
      <p:sp>
        <p:nvSpPr>
          <p:cNvPr id="501" name="Google Shape;501;p81"/>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Font typeface="Garamond"/>
              <a:buNone/>
            </a:pPr>
            <a:r>
              <a:rPr lang="en-US" sz="3800" b="0" i="0" u="none" strike="noStrike" cap="none">
                <a:solidFill>
                  <a:schemeClr val="dk2"/>
                </a:solidFill>
                <a:latin typeface="Garamond"/>
                <a:ea typeface="Garamond"/>
                <a:cs typeface="Garamond"/>
                <a:sym typeface="Garamond"/>
              </a:rPr>
              <a:t>Generación de documentos y sitios web</a:t>
            </a:r>
            <a:br>
              <a:rPr lang="en-US" sz="3800" b="0" i="0" u="none" strike="noStrike" cap="none">
                <a:solidFill>
                  <a:schemeClr val="dk2"/>
                </a:solidFill>
                <a:latin typeface="Garamond"/>
                <a:ea typeface="Garamond"/>
                <a:cs typeface="Garamond"/>
                <a:sym typeface="Garamond"/>
              </a:rPr>
            </a:br>
            <a:endParaRPr/>
          </a:p>
        </p:txBody>
      </p:sp>
      <p:sp>
        <p:nvSpPr>
          <p:cNvPr id="502" name="Google Shape;502;p8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accent1"/>
              </a:buClr>
              <a:buSzPts val="1170"/>
              <a:buFont typeface="Noto Symbol"/>
              <a:buChar char="■"/>
            </a:pPr>
            <a:r>
              <a:rPr lang="en-US" sz="1800" b="0" i="0" u="none" strike="noStrike" cap="none" dirty="0">
                <a:solidFill>
                  <a:schemeClr val="dk1"/>
                </a:solidFill>
                <a:latin typeface="Arial"/>
                <a:ea typeface="Arial"/>
                <a:cs typeface="Arial"/>
                <a:sym typeface="Arial"/>
              </a:rPr>
              <a:t>La </a:t>
            </a:r>
            <a:r>
              <a:rPr lang="en-US" sz="1800" b="0" i="0" u="none" strike="noStrike" cap="none" dirty="0" err="1">
                <a:solidFill>
                  <a:schemeClr val="dk1"/>
                </a:solidFill>
                <a:latin typeface="Arial"/>
                <a:ea typeface="Arial"/>
                <a:cs typeface="Arial"/>
                <a:sym typeface="Arial"/>
              </a:rPr>
              <a:t>construcción</a:t>
            </a:r>
            <a:r>
              <a:rPr lang="en-US" sz="1800" b="0" i="0" u="none" strike="noStrike" cap="none" dirty="0">
                <a:solidFill>
                  <a:schemeClr val="dk1"/>
                </a:solidFill>
                <a:latin typeface="Arial"/>
                <a:ea typeface="Arial"/>
                <a:cs typeface="Arial"/>
                <a:sym typeface="Arial"/>
              </a:rPr>
              <a:t> de un sitio web se </a:t>
            </a:r>
            <a:r>
              <a:rPr lang="en-US" sz="1800" b="0" i="0" u="none" strike="noStrike" cap="none" dirty="0" err="1">
                <a:solidFill>
                  <a:schemeClr val="dk1"/>
                </a:solidFill>
                <a:latin typeface="Arial"/>
                <a:ea typeface="Arial"/>
                <a:cs typeface="Arial"/>
                <a:sym typeface="Arial"/>
              </a:rPr>
              <a:t>hace</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utilizando</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elementos</a:t>
            </a:r>
            <a:r>
              <a:rPr lang="en-US" sz="1800" b="0" i="0" u="none" strike="noStrike" cap="none" dirty="0">
                <a:solidFill>
                  <a:schemeClr val="dk1"/>
                </a:solidFill>
                <a:latin typeface="Arial"/>
                <a:ea typeface="Arial"/>
                <a:cs typeface="Arial"/>
                <a:sym typeface="Arial"/>
              </a:rPr>
              <a:t> de </a:t>
            </a:r>
            <a:r>
              <a:rPr lang="en-US" sz="1800" b="0" i="0" u="none" strike="noStrike" cap="none" dirty="0" err="1">
                <a:solidFill>
                  <a:schemeClr val="dk1"/>
                </a:solidFill>
                <a:latin typeface="Arial"/>
                <a:ea typeface="Arial"/>
                <a:cs typeface="Arial"/>
                <a:sym typeface="Arial"/>
              </a:rPr>
              <a:t>diseño</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predefinidos</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llamados</a:t>
            </a:r>
            <a:r>
              <a:rPr lang="en-US" sz="1800" b="0" i="0" u="none" strike="noStrike" cap="none" dirty="0">
                <a:solidFill>
                  <a:schemeClr val="dk1"/>
                </a:solidFill>
                <a:latin typeface="Arial"/>
                <a:ea typeface="Arial"/>
                <a:cs typeface="Arial"/>
                <a:sym typeface="Arial"/>
              </a:rPr>
              <a:t> </a:t>
            </a:r>
            <a:r>
              <a:rPr lang="en-US" sz="1800" b="0" i="1" u="none" strike="noStrike" cap="none" dirty="0" err="1">
                <a:solidFill>
                  <a:schemeClr val="dk1"/>
                </a:solidFill>
                <a:latin typeface="Arial"/>
                <a:ea typeface="Arial"/>
                <a:cs typeface="Arial"/>
                <a:sym typeface="Arial"/>
              </a:rPr>
              <a:t>plantillas</a:t>
            </a:r>
            <a:r>
              <a:rPr lang="en-US" sz="1800" b="0" i="0" u="none" strike="noStrike" cap="none" dirty="0">
                <a:solidFill>
                  <a:schemeClr val="dk1"/>
                </a:solidFill>
                <a:latin typeface="Arial"/>
                <a:ea typeface="Arial"/>
                <a:cs typeface="Arial"/>
                <a:sym typeface="Arial"/>
              </a:rPr>
              <a:t>. </a:t>
            </a:r>
            <a:endParaRPr dirty="0"/>
          </a:p>
          <a:p>
            <a:pPr marL="342900" marR="0" lvl="0" indent="-268605" algn="l" rtl="0">
              <a:lnSpc>
                <a:spcPct val="90000"/>
              </a:lnSpc>
              <a:spcBef>
                <a:spcPts val="360"/>
              </a:spcBef>
              <a:spcAft>
                <a:spcPts val="0"/>
              </a:spcAft>
              <a:buClr>
                <a:schemeClr val="accent1"/>
              </a:buClr>
              <a:buSzPts val="1170"/>
              <a:buFont typeface="Noto Symbol"/>
              <a:buNone/>
            </a:pPr>
            <a:endParaRPr sz="1800" b="0" i="0" u="none" strike="noStrike" cap="none" dirty="0">
              <a:solidFill>
                <a:schemeClr val="dk1"/>
              </a:solidFill>
              <a:latin typeface="Arial"/>
              <a:ea typeface="Arial"/>
              <a:cs typeface="Arial"/>
              <a:sym typeface="Arial"/>
            </a:endParaRPr>
          </a:p>
          <a:p>
            <a:pPr marL="342900" marR="0" lvl="0" indent="-342900" algn="l" rtl="0">
              <a:lnSpc>
                <a:spcPct val="90000"/>
              </a:lnSpc>
              <a:spcBef>
                <a:spcPts val="360"/>
              </a:spcBef>
              <a:spcAft>
                <a:spcPts val="0"/>
              </a:spcAft>
              <a:buClr>
                <a:schemeClr val="accent1"/>
              </a:buClr>
              <a:buSzPts val="1170"/>
              <a:buFont typeface="Noto Symbol"/>
              <a:buChar char="■"/>
            </a:pPr>
            <a:r>
              <a:rPr lang="en-US" sz="1800" b="0" i="0" u="none" strike="noStrike" cap="none" dirty="0" err="1">
                <a:solidFill>
                  <a:schemeClr val="dk1"/>
                </a:solidFill>
                <a:latin typeface="Arial"/>
                <a:ea typeface="Arial"/>
                <a:cs typeface="Arial"/>
                <a:sym typeface="Arial"/>
              </a:rPr>
              <a:t>Todos</a:t>
            </a:r>
            <a:r>
              <a:rPr lang="en-US" sz="1800" b="0" i="0" u="none" strike="noStrike" cap="none" dirty="0">
                <a:solidFill>
                  <a:schemeClr val="dk1"/>
                </a:solidFill>
                <a:latin typeface="Arial"/>
                <a:ea typeface="Arial"/>
                <a:cs typeface="Arial"/>
                <a:sym typeface="Arial"/>
              </a:rPr>
              <a:t> los </a:t>
            </a:r>
            <a:r>
              <a:rPr lang="en-US" sz="1800" b="0" i="0" u="none" strike="noStrike" cap="none" dirty="0" err="1">
                <a:solidFill>
                  <a:schemeClr val="dk1"/>
                </a:solidFill>
                <a:latin typeface="Arial"/>
                <a:ea typeface="Arial"/>
                <a:cs typeface="Arial"/>
                <a:sym typeface="Arial"/>
              </a:rPr>
              <a:t>elementos</a:t>
            </a:r>
            <a:r>
              <a:rPr lang="en-US" sz="1800" b="0" i="0" u="none" strike="noStrike" cap="none" dirty="0">
                <a:solidFill>
                  <a:schemeClr val="dk1"/>
                </a:solidFill>
                <a:latin typeface="Arial"/>
                <a:ea typeface="Arial"/>
                <a:cs typeface="Arial"/>
                <a:sym typeface="Arial"/>
              </a:rPr>
              <a:t> son </a:t>
            </a:r>
            <a:r>
              <a:rPr lang="en-US" sz="1800" b="0" i="0" u="none" strike="noStrike" cap="none" dirty="0" err="1">
                <a:solidFill>
                  <a:schemeClr val="dk1"/>
                </a:solidFill>
                <a:latin typeface="Arial"/>
                <a:ea typeface="Arial"/>
                <a:cs typeface="Arial"/>
                <a:sym typeface="Arial"/>
              </a:rPr>
              <a:t>leídos</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desde</a:t>
            </a:r>
            <a:r>
              <a:rPr lang="en-US" sz="1800" b="0" i="0" u="none" strike="noStrike" cap="none" dirty="0">
                <a:solidFill>
                  <a:schemeClr val="dk1"/>
                </a:solidFill>
                <a:latin typeface="Arial"/>
                <a:ea typeface="Arial"/>
                <a:cs typeface="Arial"/>
                <a:sym typeface="Arial"/>
              </a:rPr>
              <a:t> la base de </a:t>
            </a:r>
            <a:r>
              <a:rPr lang="en-US" sz="1800" b="0" i="0" u="none" strike="noStrike" cap="none" dirty="0" err="1">
                <a:solidFill>
                  <a:schemeClr val="dk1"/>
                </a:solidFill>
                <a:latin typeface="Arial"/>
                <a:ea typeface="Arial"/>
                <a:cs typeface="Arial"/>
                <a:sym typeface="Arial"/>
              </a:rPr>
              <a:t>datos</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cargados</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automáticamente</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puestos</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en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el</a:t>
            </a:r>
            <a:r>
              <a:rPr lang="en-US" sz="1800" b="0" i="0" u="none" strike="noStrike" cap="none" dirty="0">
                <a:solidFill>
                  <a:schemeClr val="dk1"/>
                </a:solidFill>
                <a:latin typeface="Arial"/>
                <a:ea typeface="Arial"/>
                <a:cs typeface="Arial"/>
                <a:sym typeface="Arial"/>
              </a:rPr>
              <a:t> sitio </a:t>
            </a:r>
            <a:r>
              <a:rPr lang="en-US" sz="1800" b="0" i="0" u="none" strike="noStrike" cap="none" dirty="0" err="1">
                <a:solidFill>
                  <a:schemeClr val="dk1"/>
                </a:solidFill>
                <a:latin typeface="Arial"/>
                <a:ea typeface="Arial"/>
                <a:cs typeface="Arial"/>
                <a:sym typeface="Arial"/>
              </a:rPr>
              <a:t>preciso</a:t>
            </a:r>
            <a:r>
              <a:rPr lang="en-US" sz="1800" b="0" i="0" u="none" strike="noStrike" cap="none" dirty="0">
                <a:solidFill>
                  <a:schemeClr val="dk1"/>
                </a:solidFill>
                <a:latin typeface="Arial"/>
                <a:ea typeface="Arial"/>
                <a:cs typeface="Arial"/>
                <a:sym typeface="Arial"/>
              </a:rPr>
              <a:t> del </a:t>
            </a:r>
            <a:r>
              <a:rPr lang="en-US" sz="1800" b="0" i="0" u="none" strike="noStrike" cap="none" dirty="0" err="1">
                <a:solidFill>
                  <a:schemeClr val="dk1"/>
                </a:solidFill>
                <a:latin typeface="Arial"/>
                <a:ea typeface="Arial"/>
                <a:cs typeface="Arial"/>
                <a:sym typeface="Arial"/>
              </a:rPr>
              <a:t>diseño</a:t>
            </a:r>
            <a:r>
              <a:rPr lang="en-US" sz="1800" b="0" i="0" u="none" strike="noStrike" cap="none" dirty="0">
                <a:solidFill>
                  <a:schemeClr val="dk1"/>
                </a:solidFill>
                <a:latin typeface="Arial"/>
                <a:ea typeface="Arial"/>
                <a:cs typeface="Arial"/>
                <a:sym typeface="Arial"/>
              </a:rPr>
              <a:t> y </a:t>
            </a:r>
            <a:r>
              <a:rPr lang="en-US" sz="1800" b="0" i="0" u="none" strike="noStrike" cap="none" dirty="0" err="1">
                <a:solidFill>
                  <a:schemeClr val="dk1"/>
                </a:solidFill>
                <a:latin typeface="Arial"/>
                <a:ea typeface="Arial"/>
                <a:cs typeface="Arial"/>
                <a:sym typeface="Arial"/>
              </a:rPr>
              <a:t>presentados</a:t>
            </a:r>
            <a:r>
              <a:rPr lang="en-US" sz="1800" b="0" i="0" u="none" strike="noStrike" cap="none" dirty="0">
                <a:solidFill>
                  <a:schemeClr val="dk1"/>
                </a:solidFill>
                <a:latin typeface="Arial"/>
                <a:ea typeface="Arial"/>
                <a:cs typeface="Arial"/>
                <a:sym typeface="Arial"/>
              </a:rPr>
              <a:t> al </a:t>
            </a:r>
            <a:r>
              <a:rPr lang="en-US" sz="1800" b="0" i="0" u="none" strike="noStrike" cap="none" dirty="0" err="1">
                <a:solidFill>
                  <a:schemeClr val="dk1"/>
                </a:solidFill>
                <a:latin typeface="Arial"/>
                <a:ea typeface="Arial"/>
                <a:cs typeface="Arial"/>
                <a:sym typeface="Arial"/>
              </a:rPr>
              <a:t>usuario</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como</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página</a:t>
            </a:r>
            <a:r>
              <a:rPr lang="en-US" sz="1800" b="0" i="0" u="none" strike="noStrike" cap="none" dirty="0">
                <a:solidFill>
                  <a:schemeClr val="dk1"/>
                </a:solidFill>
                <a:latin typeface="Arial"/>
                <a:ea typeface="Arial"/>
                <a:cs typeface="Arial"/>
                <a:sym typeface="Arial"/>
              </a:rPr>
              <a:t> web.</a:t>
            </a:r>
            <a:endParaRPr dirty="0"/>
          </a:p>
          <a:p>
            <a:pPr marL="342900" marR="0" lvl="0" indent="-268605" algn="l" rtl="0">
              <a:lnSpc>
                <a:spcPct val="90000"/>
              </a:lnSpc>
              <a:spcBef>
                <a:spcPts val="360"/>
              </a:spcBef>
              <a:spcAft>
                <a:spcPts val="0"/>
              </a:spcAft>
              <a:buClr>
                <a:schemeClr val="accent1"/>
              </a:buClr>
              <a:buSzPts val="1170"/>
              <a:buFont typeface="Noto Symbol"/>
              <a:buNone/>
            </a:pPr>
            <a:endParaRPr sz="1800" b="0" i="0" u="none" strike="noStrike" cap="none" dirty="0">
              <a:solidFill>
                <a:schemeClr val="dk1"/>
              </a:solidFill>
              <a:latin typeface="Arial"/>
              <a:ea typeface="Arial"/>
              <a:cs typeface="Arial"/>
              <a:sym typeface="Arial"/>
            </a:endParaRPr>
          </a:p>
          <a:p>
            <a:pPr marL="342900" marR="0" lvl="0" indent="-342900" algn="l" rtl="0">
              <a:lnSpc>
                <a:spcPct val="90000"/>
              </a:lnSpc>
              <a:spcBef>
                <a:spcPts val="360"/>
              </a:spcBef>
              <a:spcAft>
                <a:spcPts val="0"/>
              </a:spcAft>
              <a:buClr>
                <a:schemeClr val="accent1"/>
              </a:buClr>
              <a:buSzPts val="1170"/>
              <a:buFont typeface="Noto Symbol"/>
              <a:buChar char="■"/>
            </a:pPr>
            <a:r>
              <a:rPr lang="en-US" sz="1800" b="0" i="0" u="none" strike="noStrike" cap="none" dirty="0" err="1">
                <a:solidFill>
                  <a:schemeClr val="dk1"/>
                </a:solidFill>
                <a:latin typeface="Arial"/>
                <a:ea typeface="Arial"/>
                <a:cs typeface="Arial"/>
                <a:sym typeface="Arial"/>
              </a:rPr>
              <a:t>Esto</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garantiza</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aislar</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el</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diseño</a:t>
            </a:r>
            <a:r>
              <a:rPr lang="en-US" sz="1800" b="0" i="0" u="none" strike="noStrike" cap="none" dirty="0">
                <a:solidFill>
                  <a:schemeClr val="dk1"/>
                </a:solidFill>
                <a:latin typeface="Arial"/>
                <a:ea typeface="Arial"/>
                <a:cs typeface="Arial"/>
                <a:sym typeface="Arial"/>
              </a:rPr>
              <a:t> de los </a:t>
            </a:r>
            <a:r>
              <a:rPr lang="en-US" sz="1800" b="0" i="0" u="none" strike="noStrike" cap="none" dirty="0" err="1">
                <a:solidFill>
                  <a:schemeClr val="dk1"/>
                </a:solidFill>
                <a:latin typeface="Arial"/>
                <a:ea typeface="Arial"/>
                <a:cs typeface="Arial"/>
                <a:sym typeface="Arial"/>
              </a:rPr>
              <a:t>contenidos</a:t>
            </a:r>
            <a:r>
              <a:rPr lang="en-US" sz="1800" b="0" i="0" u="none" strike="noStrike" cap="none" dirty="0">
                <a:solidFill>
                  <a:schemeClr val="dk1"/>
                </a:solidFill>
                <a:latin typeface="Arial"/>
                <a:ea typeface="Arial"/>
                <a:cs typeface="Arial"/>
                <a:sym typeface="Arial"/>
              </a:rPr>
              <a:t> y la </a:t>
            </a:r>
            <a:r>
              <a:rPr lang="en-US" sz="1800" b="0" i="0" u="none" strike="noStrike" cap="none" dirty="0" err="1">
                <a:solidFill>
                  <a:schemeClr val="dk1"/>
                </a:solidFill>
                <a:latin typeface="Arial"/>
                <a:ea typeface="Arial"/>
                <a:cs typeface="Arial"/>
                <a:sym typeface="Arial"/>
              </a:rPr>
              <a:t>distribución</a:t>
            </a:r>
            <a:r>
              <a:rPr lang="en-US" sz="1800" b="0" i="0" u="none" strike="noStrike" cap="none" dirty="0">
                <a:solidFill>
                  <a:schemeClr val="dk1"/>
                </a:solidFill>
                <a:latin typeface="Arial"/>
                <a:ea typeface="Arial"/>
                <a:cs typeface="Arial"/>
                <a:sym typeface="Arial"/>
              </a:rPr>
              <a:t> de los </a:t>
            </a:r>
            <a:r>
              <a:rPr lang="en-US" sz="1800" b="0" i="0" u="none" strike="noStrike" cap="none" dirty="0" err="1">
                <a:solidFill>
                  <a:schemeClr val="dk1"/>
                </a:solidFill>
                <a:latin typeface="Arial"/>
                <a:ea typeface="Arial"/>
                <a:cs typeface="Arial"/>
                <a:sym typeface="Arial"/>
              </a:rPr>
              <a:t>componentes</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pudiendo</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así</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cambiar</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el</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diseño</a:t>
            </a:r>
            <a:r>
              <a:rPr lang="en-US" sz="1800" b="0" i="0" u="none" strike="noStrike" cap="none" dirty="0">
                <a:solidFill>
                  <a:schemeClr val="dk1"/>
                </a:solidFill>
                <a:latin typeface="Arial"/>
                <a:ea typeface="Arial"/>
                <a:cs typeface="Arial"/>
                <a:sym typeface="Arial"/>
              </a:rPr>
              <a:t> sin </a:t>
            </a:r>
            <a:r>
              <a:rPr lang="en-US" sz="1800" b="0" i="0" u="none" strike="noStrike" cap="none" dirty="0" err="1">
                <a:solidFill>
                  <a:schemeClr val="dk1"/>
                </a:solidFill>
                <a:latin typeface="Arial"/>
                <a:ea typeface="Arial"/>
                <a:cs typeface="Arial"/>
                <a:sym typeface="Arial"/>
              </a:rPr>
              <a:t>tocar</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ninguno</a:t>
            </a:r>
            <a:r>
              <a:rPr lang="en-US" sz="1800" b="0" i="0" u="none" strike="noStrike" cap="none" dirty="0">
                <a:solidFill>
                  <a:schemeClr val="dk1"/>
                </a:solidFill>
                <a:latin typeface="Arial"/>
                <a:ea typeface="Arial"/>
                <a:cs typeface="Arial"/>
                <a:sym typeface="Arial"/>
              </a:rPr>
              <a:t> de los </a:t>
            </a:r>
            <a:r>
              <a:rPr lang="en-US" sz="1800" b="0" i="0" u="none" strike="noStrike" cap="none" dirty="0" err="1">
                <a:solidFill>
                  <a:schemeClr val="dk1"/>
                </a:solidFill>
                <a:latin typeface="Arial"/>
                <a:ea typeface="Arial"/>
                <a:cs typeface="Arial"/>
                <a:sym typeface="Arial"/>
              </a:rPr>
              <a:t>otros</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aspectos</a:t>
            </a:r>
            <a:endParaRPr dirty="0"/>
          </a:p>
          <a:p>
            <a:pPr marL="342900" marR="0" lvl="0" indent="-268605" algn="l" rtl="0">
              <a:lnSpc>
                <a:spcPct val="90000"/>
              </a:lnSpc>
              <a:spcBef>
                <a:spcPts val="360"/>
              </a:spcBef>
              <a:spcAft>
                <a:spcPts val="0"/>
              </a:spcAft>
              <a:buClr>
                <a:schemeClr val="accent1"/>
              </a:buClr>
              <a:buSzPts val="1170"/>
              <a:buFont typeface="Noto Symbol"/>
              <a:buNone/>
            </a:pPr>
            <a:endParaRPr sz="1800" b="0" i="0" u="none" strike="noStrike" cap="none" dirty="0">
              <a:solidFill>
                <a:schemeClr val="dk1"/>
              </a:solidFill>
              <a:latin typeface="Arial"/>
              <a:ea typeface="Arial"/>
              <a:cs typeface="Arial"/>
              <a:sym typeface="Arial"/>
            </a:endParaRPr>
          </a:p>
          <a:p>
            <a:pPr marL="342900" marR="0" lvl="0" indent="-342900" algn="l" rtl="0">
              <a:lnSpc>
                <a:spcPct val="90000"/>
              </a:lnSpc>
              <a:spcBef>
                <a:spcPts val="360"/>
              </a:spcBef>
              <a:spcAft>
                <a:spcPts val="0"/>
              </a:spcAft>
              <a:buClr>
                <a:schemeClr val="accent1"/>
              </a:buClr>
              <a:buSzPts val="1170"/>
              <a:buFont typeface="Noto Symbol"/>
              <a:buChar char="■"/>
            </a:pPr>
            <a:r>
              <a:rPr lang="en-US" sz="1800" b="0" i="0" u="none" strike="noStrike" cap="none" dirty="0" err="1">
                <a:solidFill>
                  <a:schemeClr val="dk1"/>
                </a:solidFill>
                <a:latin typeface="Arial"/>
                <a:ea typeface="Arial"/>
                <a:cs typeface="Arial"/>
                <a:sym typeface="Arial"/>
              </a:rPr>
              <a:t>Actualmente</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existen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muchas</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empresas</a:t>
            </a:r>
            <a:r>
              <a:rPr lang="en-US" sz="1800" b="0" i="0" u="none" strike="noStrike" cap="none" dirty="0">
                <a:solidFill>
                  <a:schemeClr val="dk1"/>
                </a:solidFill>
                <a:latin typeface="Arial"/>
                <a:ea typeface="Arial"/>
                <a:cs typeface="Arial"/>
                <a:sym typeface="Arial"/>
              </a:rPr>
              <a:t> software que </a:t>
            </a:r>
            <a:r>
              <a:rPr lang="en-US" sz="1800" b="0" i="0" u="none" strike="noStrike" cap="none" dirty="0" err="1">
                <a:solidFill>
                  <a:schemeClr val="dk1"/>
                </a:solidFill>
                <a:latin typeface="Arial"/>
                <a:ea typeface="Arial"/>
                <a:cs typeface="Arial"/>
                <a:sym typeface="Arial"/>
              </a:rPr>
              <a:t>desarrollan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componentes</a:t>
            </a:r>
            <a:r>
              <a:rPr lang="en-US" sz="1800" b="0" i="0" u="none" strike="noStrike" cap="none" dirty="0">
                <a:solidFill>
                  <a:schemeClr val="dk1"/>
                </a:solidFill>
                <a:latin typeface="Arial"/>
                <a:ea typeface="Arial"/>
                <a:cs typeface="Arial"/>
                <a:sym typeface="Arial"/>
              </a:rPr>
              <a:t> y </a:t>
            </a:r>
            <a:r>
              <a:rPr lang="en-US" sz="1800" b="0" i="0" u="none" strike="noStrike" cap="none" dirty="0" err="1">
                <a:solidFill>
                  <a:schemeClr val="dk1"/>
                </a:solidFill>
                <a:latin typeface="Arial"/>
                <a:ea typeface="Arial"/>
                <a:cs typeface="Arial"/>
                <a:sym typeface="Arial"/>
              </a:rPr>
              <a:t>módulos</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concretos</a:t>
            </a:r>
            <a:r>
              <a:rPr lang="en-US" sz="1800" b="0" i="0" u="none" strike="noStrike" cap="none" dirty="0">
                <a:solidFill>
                  <a:schemeClr val="dk1"/>
                </a:solidFill>
                <a:latin typeface="Arial"/>
                <a:ea typeface="Arial"/>
                <a:cs typeface="Arial"/>
                <a:sym typeface="Arial"/>
              </a:rPr>
              <a:t> para ser </a:t>
            </a:r>
            <a:r>
              <a:rPr lang="en-US" sz="1800" b="0" i="0" u="none" strike="noStrike" cap="none" dirty="0" err="1">
                <a:solidFill>
                  <a:schemeClr val="dk1"/>
                </a:solidFill>
                <a:latin typeface="Arial"/>
                <a:ea typeface="Arial"/>
                <a:cs typeface="Arial"/>
                <a:sym typeface="Arial"/>
              </a:rPr>
              <a:t>usados</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en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estos</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gestores</a:t>
            </a:r>
            <a:r>
              <a:rPr lang="en-US" sz="1800" b="0" i="0" u="none" strike="noStrike" cap="none" dirty="0">
                <a:solidFill>
                  <a:schemeClr val="dk1"/>
                </a:solidFill>
                <a:latin typeface="Arial"/>
                <a:ea typeface="Arial"/>
                <a:cs typeface="Arial"/>
                <a:sym typeface="Arial"/>
              </a:rPr>
              <a:t> de </a:t>
            </a:r>
            <a:r>
              <a:rPr lang="en-US" sz="1800" b="0" i="0" u="none" strike="noStrike" cap="none" dirty="0" err="1">
                <a:solidFill>
                  <a:schemeClr val="dk1"/>
                </a:solidFill>
                <a:latin typeface="Arial"/>
                <a:ea typeface="Arial"/>
                <a:cs typeface="Arial"/>
                <a:sym typeface="Arial"/>
              </a:rPr>
              <a:t>contenidos</a:t>
            </a:r>
            <a:r>
              <a:rPr lang="en-US" sz="1800" b="0" i="0" u="none" strike="noStrike" cap="none" dirty="0">
                <a:solidFill>
                  <a:schemeClr val="dk1"/>
                </a:solidFill>
                <a:latin typeface="Arial"/>
                <a:ea typeface="Arial"/>
                <a:cs typeface="Arial"/>
                <a:sym typeface="Arial"/>
              </a:rPr>
              <a:t> y, al </a:t>
            </a:r>
            <a:r>
              <a:rPr lang="en-US" sz="1800" b="0" i="0" u="none" strike="noStrike" cap="none" dirty="0" err="1">
                <a:solidFill>
                  <a:schemeClr val="dk1"/>
                </a:solidFill>
                <a:latin typeface="Arial"/>
                <a:ea typeface="Arial"/>
                <a:cs typeface="Arial"/>
                <a:sym typeface="Arial"/>
              </a:rPr>
              <a:t>mismo</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tiempo</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existen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también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empresas</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interesadas</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en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diseñar</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plantillas</a:t>
            </a:r>
            <a:r>
              <a:rPr lang="en-US" sz="1800" b="0" i="0" u="none" strike="noStrike" cap="none" dirty="0">
                <a:solidFill>
                  <a:schemeClr val="dk1"/>
                </a:solidFill>
                <a:latin typeface="Arial"/>
                <a:ea typeface="Arial"/>
                <a:cs typeface="Arial"/>
                <a:sym typeface="Arial"/>
              </a:rPr>
              <a:t> (</a:t>
            </a:r>
            <a:r>
              <a:rPr lang="en-US" sz="1800" b="0" i="1" u="none" strike="noStrike" cap="none" dirty="0">
                <a:solidFill>
                  <a:schemeClr val="dk1"/>
                </a:solidFill>
                <a:latin typeface="Arial"/>
                <a:ea typeface="Arial"/>
                <a:cs typeface="Arial"/>
                <a:sym typeface="Arial"/>
              </a:rPr>
              <a:t>templates</a:t>
            </a:r>
            <a:r>
              <a:rPr lang="en-US" sz="1800" b="0" i="0" u="none" strike="noStrike" cap="none" dirty="0">
                <a:solidFill>
                  <a:schemeClr val="dk1"/>
                </a:solidFill>
                <a:latin typeface="Arial"/>
                <a:ea typeface="Arial"/>
                <a:cs typeface="Arial"/>
                <a:sym typeface="Arial"/>
              </a:rPr>
              <a:t>) para ser </a:t>
            </a:r>
            <a:r>
              <a:rPr lang="en-US" sz="1800" b="0" i="0" u="none" strike="noStrike" cap="none" dirty="0" err="1">
                <a:solidFill>
                  <a:schemeClr val="dk1"/>
                </a:solidFill>
                <a:latin typeface="Arial"/>
                <a:ea typeface="Arial"/>
                <a:cs typeface="Arial"/>
                <a:sym typeface="Arial"/>
              </a:rPr>
              <a:t>incluidas</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en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estos</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entornos</a:t>
            </a:r>
            <a:r>
              <a:rPr lang="en-US" sz="1800" b="0" i="0" u="none" strike="noStrike" cap="none" dirty="0">
                <a:solidFill>
                  <a:schemeClr val="dk1"/>
                </a:solidFill>
                <a:latin typeface="Arial"/>
                <a:ea typeface="Arial"/>
                <a:cs typeface="Arial"/>
                <a:sym typeface="Arial"/>
              </a:rPr>
              <a: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11"/>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3800" b="1" i="0" u="none" strike="noStrike" cap="none">
                <a:solidFill>
                  <a:schemeClr val="dk2"/>
                </a:solidFill>
                <a:latin typeface="Garamond"/>
                <a:ea typeface="Garamond"/>
                <a:cs typeface="Garamond"/>
                <a:sym typeface="Garamond"/>
              </a:rPr>
              <a:t>Elementos de diseño: </a:t>
            </a:r>
            <a:br>
              <a:rPr lang="en-US" sz="3800" b="1" i="0" u="none" strike="noStrike" cap="none">
                <a:solidFill>
                  <a:schemeClr val="dk2"/>
                </a:solidFill>
                <a:latin typeface="Garamond"/>
                <a:ea typeface="Garamond"/>
                <a:cs typeface="Garamond"/>
                <a:sym typeface="Garamond"/>
              </a:rPr>
            </a:br>
            <a:r>
              <a:rPr lang="en-US" sz="3800" b="1" i="0" u="none" strike="noStrike" cap="none">
                <a:solidFill>
                  <a:schemeClr val="dk2"/>
                </a:solidFill>
                <a:latin typeface="Garamond"/>
                <a:ea typeface="Garamond"/>
                <a:cs typeface="Garamond"/>
                <a:sym typeface="Garamond"/>
              </a:rPr>
              <a:t>Percepción visual</a:t>
            </a:r>
            <a:endParaRPr/>
          </a:p>
        </p:txBody>
      </p:sp>
      <p:sp>
        <p:nvSpPr>
          <p:cNvPr id="72" name="Google Shape;72;p11"/>
          <p:cNvSpPr txBox="1">
            <a:spLocks noGrp="1"/>
          </p:cNvSpPr>
          <p:nvPr>
            <p:ph type="body" idx="4294967295"/>
          </p:nvPr>
        </p:nvSpPr>
        <p:spPr>
          <a:xfrm>
            <a:off x="457200" y="1752600"/>
            <a:ext cx="8229600" cy="3632200"/>
          </a:xfrm>
          <a:prstGeom prst="rect">
            <a:avLst/>
          </a:prstGeom>
          <a:noFill/>
          <a:ln>
            <a:noFill/>
          </a:ln>
        </p:spPr>
        <p:txBody>
          <a:bodyPr spcFirstLastPara="1" wrap="square" lIns="91425" tIns="45700" rIns="91425" bIns="45700" anchor="t" anchorCtr="0">
            <a:noAutofit/>
          </a:bodyPr>
          <a:lstStyle/>
          <a:p>
            <a:pPr marL="342900" marR="0" lvl="0" indent="-377190" algn="l" rtl="0">
              <a:lnSpc>
                <a:spcPct val="80000"/>
              </a:lnSpc>
              <a:spcBef>
                <a:spcPts val="0"/>
              </a:spcBef>
              <a:spcAft>
                <a:spcPts val="0"/>
              </a:spcAft>
              <a:buClr>
                <a:schemeClr val="accent1"/>
              </a:buClr>
              <a:buSzPts val="2100"/>
              <a:buFont typeface="Noto Symbol"/>
              <a:buChar char="■"/>
            </a:pPr>
            <a:r>
              <a:rPr lang="en-US" sz="2100" b="0" i="0" u="none" strike="noStrike" cap="none" dirty="0">
                <a:solidFill>
                  <a:schemeClr val="dk1"/>
                </a:solidFill>
                <a:latin typeface="Arial"/>
                <a:ea typeface="Arial"/>
                <a:cs typeface="Arial"/>
                <a:sym typeface="Arial"/>
              </a:rPr>
              <a:t>Una </a:t>
            </a:r>
            <a:r>
              <a:rPr lang="en-US" sz="2100" b="0" i="0" u="none" strike="noStrike" cap="none" dirty="0" err="1">
                <a:solidFill>
                  <a:schemeClr val="dk1"/>
                </a:solidFill>
                <a:latin typeface="Arial"/>
                <a:ea typeface="Arial"/>
                <a:cs typeface="Arial"/>
                <a:sym typeface="Arial"/>
              </a:rPr>
              <a:t>vez</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asimilada</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toda</a:t>
            </a:r>
            <a:r>
              <a:rPr lang="en-US" sz="2100" b="0" i="0" u="none" strike="noStrike" cap="none" dirty="0">
                <a:solidFill>
                  <a:schemeClr val="dk1"/>
                </a:solidFill>
                <a:latin typeface="Arial"/>
                <a:ea typeface="Arial"/>
                <a:cs typeface="Arial"/>
                <a:sym typeface="Arial"/>
              </a:rPr>
              <a:t> la </a:t>
            </a:r>
            <a:r>
              <a:rPr lang="en-US" sz="2100" b="0" i="0" u="none" strike="noStrike" cap="none" dirty="0" err="1">
                <a:solidFill>
                  <a:schemeClr val="dk1"/>
                </a:solidFill>
                <a:latin typeface="Arial"/>
                <a:ea typeface="Arial"/>
                <a:cs typeface="Arial"/>
                <a:sym typeface="Arial"/>
              </a:rPr>
              <a:t>información</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sobre</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aquello</a:t>
            </a:r>
            <a:r>
              <a:rPr lang="en-US" sz="2100" b="0" i="0" u="none" strike="noStrike" cap="none" dirty="0">
                <a:solidFill>
                  <a:schemeClr val="dk1"/>
                </a:solidFill>
                <a:latin typeface="Arial"/>
                <a:ea typeface="Arial"/>
                <a:cs typeface="Arial"/>
                <a:sym typeface="Arial"/>
              </a:rPr>
              <a:t> que </a:t>
            </a:r>
            <a:r>
              <a:rPr lang="en-US" sz="2100" b="0" i="0" u="none" strike="noStrike" cap="none" dirty="0" err="1">
                <a:solidFill>
                  <a:schemeClr val="dk1"/>
                </a:solidFill>
                <a:latin typeface="Arial"/>
                <a:ea typeface="Arial"/>
                <a:cs typeface="Arial"/>
                <a:sym typeface="Arial"/>
              </a:rPr>
              <a:t>quiere</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comunicar</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el</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diseñador</a:t>
            </a:r>
            <a:r>
              <a:rPr lang="en-US" sz="2100" b="0" i="0" u="none" strike="noStrike" cap="none" dirty="0">
                <a:solidFill>
                  <a:schemeClr val="dk1"/>
                </a:solidFill>
                <a:latin typeface="Arial"/>
                <a:ea typeface="Arial"/>
                <a:cs typeface="Arial"/>
                <a:sym typeface="Arial"/>
              </a:rPr>
              <a:t> ha de </a:t>
            </a:r>
            <a:r>
              <a:rPr lang="en-US" sz="2100" b="0" i="0" u="none" strike="noStrike" cap="none" dirty="0" err="1">
                <a:solidFill>
                  <a:schemeClr val="dk1"/>
                </a:solidFill>
                <a:latin typeface="Arial"/>
                <a:ea typeface="Arial"/>
                <a:cs typeface="Arial"/>
                <a:sym typeface="Arial"/>
              </a:rPr>
              <a:t>empezar</a:t>
            </a:r>
            <a:r>
              <a:rPr lang="en-US" sz="2100" b="0" i="0" u="none" strike="noStrike" cap="none" dirty="0">
                <a:solidFill>
                  <a:schemeClr val="dk1"/>
                </a:solidFill>
                <a:latin typeface="Arial"/>
                <a:ea typeface="Arial"/>
                <a:cs typeface="Arial"/>
                <a:sym typeface="Arial"/>
              </a:rPr>
              <a:t> a </a:t>
            </a:r>
            <a:r>
              <a:rPr lang="en-US" sz="2100" b="0" i="0" u="none" strike="noStrike" cap="none" dirty="0" err="1">
                <a:solidFill>
                  <a:schemeClr val="dk1"/>
                </a:solidFill>
                <a:latin typeface="Arial"/>
                <a:ea typeface="Arial"/>
                <a:cs typeface="Arial"/>
                <a:sym typeface="Arial"/>
              </a:rPr>
              <a:t>generar</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soluciones</a:t>
            </a:r>
            <a:r>
              <a:rPr lang="en-US" sz="2100" b="0" i="0" u="none" strike="noStrike" cap="none" dirty="0">
                <a:solidFill>
                  <a:schemeClr val="dk1"/>
                </a:solidFill>
                <a:latin typeface="Arial"/>
                <a:ea typeface="Arial"/>
                <a:cs typeface="Arial"/>
                <a:sym typeface="Arial"/>
              </a:rPr>
              <a:t> de </a:t>
            </a:r>
            <a:r>
              <a:rPr lang="en-US" sz="2100" b="0" i="0" u="none" strike="noStrike" cap="none" dirty="0" err="1">
                <a:solidFill>
                  <a:schemeClr val="dk1"/>
                </a:solidFill>
                <a:latin typeface="Arial"/>
                <a:ea typeface="Arial"/>
                <a:cs typeface="Arial"/>
                <a:sym typeface="Arial"/>
              </a:rPr>
              <a:t>diseño</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adecuadas</a:t>
            </a:r>
            <a:r>
              <a:rPr lang="en-US" sz="2100" b="0" i="0" u="none" strike="noStrike" cap="none" dirty="0">
                <a:solidFill>
                  <a:schemeClr val="dk1"/>
                </a:solidFill>
                <a:latin typeface="Arial"/>
                <a:ea typeface="Arial"/>
                <a:cs typeface="Arial"/>
                <a:sym typeface="Arial"/>
              </a:rPr>
              <a:t> al </a:t>
            </a:r>
            <a:r>
              <a:rPr lang="en-US" sz="2100" b="0" i="0" u="none" strike="noStrike" cap="none" dirty="0" err="1">
                <a:solidFill>
                  <a:schemeClr val="dk1"/>
                </a:solidFill>
                <a:latin typeface="Arial"/>
                <a:ea typeface="Arial"/>
                <a:cs typeface="Arial"/>
                <a:sym typeface="Arial"/>
              </a:rPr>
              <a:t>propósito</a:t>
            </a:r>
            <a:r>
              <a:rPr lang="en-US" sz="2100" b="0" i="0" u="none" strike="noStrike" cap="none" dirty="0">
                <a:solidFill>
                  <a:schemeClr val="dk1"/>
                </a:solidFill>
                <a:latin typeface="Arial"/>
                <a:ea typeface="Arial"/>
                <a:cs typeface="Arial"/>
                <a:sym typeface="Arial"/>
              </a:rPr>
              <a:t>.</a:t>
            </a:r>
            <a:endParaRPr sz="2100" dirty="0"/>
          </a:p>
          <a:p>
            <a:pPr marL="342900" marR="0" lvl="0" indent="-377190" algn="l" rtl="0">
              <a:lnSpc>
                <a:spcPct val="80000"/>
              </a:lnSpc>
              <a:spcBef>
                <a:spcPts val="480"/>
              </a:spcBef>
              <a:spcAft>
                <a:spcPts val="0"/>
              </a:spcAft>
              <a:buClr>
                <a:schemeClr val="accent1"/>
              </a:buClr>
              <a:buSzPts val="2100"/>
              <a:buFont typeface="Noto Symbol"/>
              <a:buChar char="■"/>
            </a:pPr>
            <a:r>
              <a:rPr lang="en-US" sz="2100" b="0" i="0" u="none" strike="noStrike" cap="none" dirty="0">
                <a:solidFill>
                  <a:schemeClr val="dk1"/>
                </a:solidFill>
                <a:latin typeface="Arial"/>
                <a:ea typeface="Arial"/>
                <a:cs typeface="Arial"/>
                <a:sym typeface="Arial"/>
              </a:rPr>
              <a:t>Lo primero que </a:t>
            </a:r>
            <a:r>
              <a:rPr lang="en-US" sz="2100" b="0" i="0" u="none" strike="noStrike" cap="none" dirty="0" err="1">
                <a:solidFill>
                  <a:schemeClr val="dk1"/>
                </a:solidFill>
                <a:latin typeface="Arial"/>
                <a:ea typeface="Arial"/>
                <a:cs typeface="Arial"/>
                <a:sym typeface="Arial"/>
              </a:rPr>
              <a:t>determinará</a:t>
            </a:r>
            <a:r>
              <a:rPr lang="en-US" sz="2100" b="0" i="0" u="none" strike="noStrike" cap="none" dirty="0">
                <a:solidFill>
                  <a:schemeClr val="dk1"/>
                </a:solidFill>
                <a:latin typeface="Arial"/>
                <a:ea typeface="Arial"/>
                <a:cs typeface="Arial"/>
                <a:sym typeface="Arial"/>
              </a:rPr>
              <a:t> es </a:t>
            </a:r>
            <a:r>
              <a:rPr lang="en-US" sz="2100" b="0" i="0" u="none" strike="noStrike" cap="none" dirty="0" err="1">
                <a:solidFill>
                  <a:schemeClr val="dk1"/>
                </a:solidFill>
                <a:latin typeface="Arial"/>
                <a:ea typeface="Arial"/>
                <a:cs typeface="Arial"/>
                <a:sym typeface="Arial"/>
              </a:rPr>
              <a:t>el</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área</a:t>
            </a:r>
            <a:r>
              <a:rPr lang="en-US" sz="2100" b="0" i="0" u="none" strike="noStrike" cap="none" dirty="0">
                <a:solidFill>
                  <a:schemeClr val="dk1"/>
                </a:solidFill>
                <a:latin typeface="Arial"/>
                <a:ea typeface="Arial"/>
                <a:cs typeface="Arial"/>
                <a:sym typeface="Arial"/>
              </a:rPr>
              <a:t> de </a:t>
            </a:r>
            <a:r>
              <a:rPr lang="en-US" sz="2100" b="0" i="0" u="none" strike="noStrike" cap="none" dirty="0" err="1">
                <a:solidFill>
                  <a:schemeClr val="dk1"/>
                </a:solidFill>
                <a:latin typeface="Arial"/>
                <a:ea typeface="Arial"/>
                <a:cs typeface="Arial"/>
                <a:sym typeface="Arial"/>
              </a:rPr>
              <a:t>diseño</a:t>
            </a:r>
            <a:r>
              <a:rPr lang="en-US" sz="2100" b="0" i="0" u="none" strike="noStrike" cap="none" dirty="0">
                <a:solidFill>
                  <a:schemeClr val="dk1"/>
                </a:solidFill>
                <a:latin typeface="Arial"/>
                <a:ea typeface="Arial"/>
                <a:cs typeface="Arial"/>
                <a:sym typeface="Arial"/>
              </a:rPr>
              <a:t>, es </a:t>
            </a:r>
            <a:r>
              <a:rPr lang="en-US" sz="2100" b="0" i="0" u="none" strike="noStrike" cap="none" dirty="0" err="1">
                <a:solidFill>
                  <a:schemeClr val="dk1"/>
                </a:solidFill>
                <a:latin typeface="Arial"/>
                <a:ea typeface="Arial"/>
                <a:cs typeface="Arial"/>
                <a:sym typeface="Arial"/>
              </a:rPr>
              <a:t>decir</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qué</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tamaño</a:t>
            </a:r>
            <a:r>
              <a:rPr lang="en-US" sz="2100" b="0" i="0" u="none" strike="noStrike" cap="none" dirty="0">
                <a:solidFill>
                  <a:schemeClr val="dk1"/>
                </a:solidFill>
                <a:latin typeface="Arial"/>
                <a:ea typeface="Arial"/>
                <a:cs typeface="Arial"/>
                <a:sym typeface="Arial"/>
              </a:rPr>
              <a:t> se </a:t>
            </a:r>
            <a:r>
              <a:rPr lang="en-US" sz="2100" b="0" i="0" u="none" strike="noStrike" cap="none" dirty="0" err="1">
                <a:solidFill>
                  <a:schemeClr val="dk1"/>
                </a:solidFill>
                <a:latin typeface="Arial"/>
                <a:ea typeface="Arial"/>
                <a:cs typeface="Arial"/>
                <a:sym typeface="Arial"/>
              </a:rPr>
              <a:t>asignará</a:t>
            </a:r>
            <a:r>
              <a:rPr lang="en-US" sz="2100" b="0" i="0" u="none" strike="noStrike" cap="none" dirty="0">
                <a:solidFill>
                  <a:schemeClr val="dk1"/>
                </a:solidFill>
                <a:latin typeface="Arial"/>
                <a:ea typeface="Arial"/>
                <a:cs typeface="Arial"/>
                <a:sym typeface="Arial"/>
              </a:rPr>
              <a:t> al </a:t>
            </a:r>
            <a:r>
              <a:rPr lang="en-US" sz="2100" b="0" i="0" u="sng" strike="noStrike" cap="none" dirty="0" err="1">
                <a:solidFill>
                  <a:schemeClr val="dk1"/>
                </a:solidFill>
                <a:latin typeface="Arial"/>
                <a:ea typeface="Arial"/>
                <a:cs typeface="Arial"/>
                <a:sym typeface="Arial"/>
              </a:rPr>
              <a:t>espacio</a:t>
            </a:r>
            <a:r>
              <a:rPr lang="en-US" sz="2100" b="0" i="0" u="none" strike="noStrike" cap="none" dirty="0">
                <a:solidFill>
                  <a:schemeClr val="dk1"/>
                </a:solidFill>
                <a:latin typeface="Arial"/>
                <a:ea typeface="Arial"/>
                <a:cs typeface="Arial"/>
                <a:sym typeface="Arial"/>
              </a:rPr>
              <a:t> del que se dispone para la </a:t>
            </a:r>
            <a:r>
              <a:rPr lang="en-US" sz="2100" b="0" i="0" u="none" strike="noStrike" cap="none" dirty="0" err="1">
                <a:solidFill>
                  <a:schemeClr val="dk1"/>
                </a:solidFill>
                <a:latin typeface="Arial"/>
                <a:ea typeface="Arial"/>
                <a:cs typeface="Arial"/>
                <a:sym typeface="Arial"/>
              </a:rPr>
              <a:t>composición</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gráfica</a:t>
            </a:r>
            <a:r>
              <a:rPr lang="en-US" sz="2100" b="0" i="0" u="none" strike="noStrike" cap="none" dirty="0">
                <a:solidFill>
                  <a:schemeClr val="dk1"/>
                </a:solidFill>
                <a:latin typeface="Arial"/>
                <a:ea typeface="Arial"/>
                <a:cs typeface="Arial"/>
                <a:sym typeface="Arial"/>
              </a:rPr>
              <a:t>.</a:t>
            </a:r>
          </a:p>
          <a:p>
            <a:pPr marL="342900" marR="0" lvl="0" indent="-377190" algn="l" rtl="0">
              <a:lnSpc>
                <a:spcPct val="80000"/>
              </a:lnSpc>
              <a:spcBef>
                <a:spcPts val="480"/>
              </a:spcBef>
              <a:spcAft>
                <a:spcPts val="0"/>
              </a:spcAft>
              <a:buClr>
                <a:schemeClr val="accent1"/>
              </a:buClr>
              <a:buSzPts val="2100"/>
              <a:buFont typeface="Noto Symbol"/>
              <a:buChar char="■"/>
            </a:pPr>
            <a:r>
              <a:rPr lang="en-US" sz="2100" b="0" i="0" u="none" strike="noStrike" cap="none" dirty="0">
                <a:solidFill>
                  <a:schemeClr val="dk1"/>
                </a:solidFill>
                <a:latin typeface="Arial"/>
                <a:ea typeface="Arial"/>
                <a:cs typeface="Arial"/>
                <a:sym typeface="Arial"/>
              </a:rPr>
              <a:t>Una </a:t>
            </a:r>
            <a:r>
              <a:rPr lang="en-US" sz="2100" b="0" i="0" u="none" strike="noStrike" cap="none" dirty="0" err="1">
                <a:solidFill>
                  <a:schemeClr val="dk1"/>
                </a:solidFill>
                <a:latin typeface="Arial"/>
                <a:ea typeface="Arial"/>
                <a:cs typeface="Arial"/>
                <a:sym typeface="Arial"/>
              </a:rPr>
              <a:t>composición</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gráfica</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puede</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estar</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formada</a:t>
            </a:r>
            <a:r>
              <a:rPr lang="en-US" sz="2100" b="0" i="0" u="none" strike="noStrike" cap="none" dirty="0">
                <a:solidFill>
                  <a:schemeClr val="dk1"/>
                </a:solidFill>
                <a:latin typeface="Arial"/>
                <a:ea typeface="Arial"/>
                <a:cs typeface="Arial"/>
                <a:sym typeface="Arial"/>
              </a:rPr>
              <a:t> por </a:t>
            </a:r>
            <a:r>
              <a:rPr lang="en-US" sz="2100" b="0" i="0" u="none" strike="noStrike" cap="none" dirty="0" err="1">
                <a:solidFill>
                  <a:schemeClr val="dk1"/>
                </a:solidFill>
                <a:latin typeface="Arial"/>
                <a:ea typeface="Arial"/>
                <a:cs typeface="Arial"/>
                <a:sym typeface="Arial"/>
              </a:rPr>
              <a:t>muchos</a:t>
            </a:r>
            <a:r>
              <a:rPr lang="en-US" sz="2100" b="0" i="0" u="none" strike="noStrike" cap="none" dirty="0">
                <a:solidFill>
                  <a:schemeClr val="dk1"/>
                </a:solidFill>
                <a:latin typeface="Arial"/>
                <a:ea typeface="Arial"/>
                <a:cs typeface="Arial"/>
                <a:sym typeface="Arial"/>
              </a:rPr>
              <a:t> o </a:t>
            </a:r>
            <a:r>
              <a:rPr lang="en-US" sz="2100" b="0" i="0" u="none" strike="noStrike" cap="none" dirty="0" err="1">
                <a:solidFill>
                  <a:schemeClr val="dk1"/>
                </a:solidFill>
                <a:latin typeface="Arial"/>
                <a:ea typeface="Arial"/>
                <a:cs typeface="Arial"/>
                <a:sym typeface="Arial"/>
              </a:rPr>
              <a:t>pocos</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elementos</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Puede</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componerse</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exclusivamente</a:t>
            </a:r>
            <a:r>
              <a:rPr lang="en-US" sz="2100" b="0" i="0" u="none" strike="noStrike" cap="none" dirty="0">
                <a:solidFill>
                  <a:schemeClr val="dk1"/>
                </a:solidFill>
                <a:latin typeface="Arial"/>
                <a:ea typeface="Arial"/>
                <a:cs typeface="Arial"/>
                <a:sym typeface="Arial"/>
              </a:rPr>
              <a:t> de la </a:t>
            </a:r>
            <a:r>
              <a:rPr lang="en-US" sz="2100" b="0" i="0" u="none" strike="noStrike" cap="none" dirty="0" err="1">
                <a:solidFill>
                  <a:schemeClr val="dk1"/>
                </a:solidFill>
                <a:latin typeface="Arial"/>
                <a:ea typeface="Arial"/>
                <a:cs typeface="Arial"/>
                <a:sym typeface="Arial"/>
              </a:rPr>
              <a:t>presencia</a:t>
            </a:r>
            <a:r>
              <a:rPr lang="en-US" sz="2100" b="0" i="0" u="none" strike="noStrike" cap="none" dirty="0">
                <a:solidFill>
                  <a:schemeClr val="dk1"/>
                </a:solidFill>
                <a:latin typeface="Arial"/>
                <a:ea typeface="Arial"/>
                <a:cs typeface="Arial"/>
                <a:sym typeface="Arial"/>
              </a:rPr>
              <a:t> de </a:t>
            </a:r>
            <a:r>
              <a:rPr lang="en-US" sz="2100" b="0" i="0" u="none" strike="noStrike" cap="none" dirty="0" err="1">
                <a:solidFill>
                  <a:schemeClr val="dk1"/>
                </a:solidFill>
                <a:latin typeface="Arial"/>
                <a:ea typeface="Arial"/>
                <a:cs typeface="Arial"/>
                <a:sym typeface="Arial"/>
              </a:rPr>
              <a:t>texto</a:t>
            </a:r>
            <a:r>
              <a:rPr lang="en-US" sz="2100" b="0" i="0" u="none" strike="noStrike" cap="none" dirty="0">
                <a:solidFill>
                  <a:schemeClr val="dk1"/>
                </a:solidFill>
                <a:latin typeface="Arial"/>
                <a:ea typeface="Arial"/>
                <a:cs typeface="Arial"/>
                <a:sym typeface="Arial"/>
              </a:rPr>
              <a:t> o solo de </a:t>
            </a:r>
            <a:r>
              <a:rPr lang="en-US" sz="2100" b="0" i="0" u="none" strike="noStrike" cap="none" dirty="0" err="1">
                <a:solidFill>
                  <a:schemeClr val="dk1"/>
                </a:solidFill>
                <a:latin typeface="Arial"/>
                <a:ea typeface="Arial"/>
                <a:cs typeface="Arial"/>
                <a:sym typeface="Arial"/>
              </a:rPr>
              <a:t>imágenes</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puede</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poseer</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grandes</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espacios</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en</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blanco</a:t>
            </a:r>
            <a:r>
              <a:rPr lang="en-US" sz="2100" b="0" i="0" u="none" strike="noStrike" cap="none" dirty="0">
                <a:solidFill>
                  <a:schemeClr val="dk1"/>
                </a:solidFill>
                <a:latin typeface="Arial"/>
                <a:ea typeface="Arial"/>
                <a:cs typeface="Arial"/>
                <a:sym typeface="Arial"/>
              </a:rPr>
              <a:t> o </a:t>
            </a:r>
            <a:r>
              <a:rPr lang="en-US" sz="2100" b="0" i="0" u="none" strike="noStrike" cap="none" dirty="0" err="1">
                <a:solidFill>
                  <a:schemeClr val="dk1"/>
                </a:solidFill>
                <a:latin typeface="Arial"/>
                <a:ea typeface="Arial"/>
                <a:cs typeface="Arial"/>
                <a:sym typeface="Arial"/>
              </a:rPr>
              <a:t>constituir</a:t>
            </a:r>
            <a:r>
              <a:rPr lang="en-US" sz="2100" b="0" i="0" u="none" strike="noStrike" cap="none" dirty="0">
                <a:solidFill>
                  <a:schemeClr val="dk1"/>
                </a:solidFill>
                <a:latin typeface="Arial"/>
                <a:ea typeface="Arial"/>
                <a:cs typeface="Arial"/>
                <a:sym typeface="Arial"/>
              </a:rPr>
              <a:t> una </a:t>
            </a:r>
            <a:r>
              <a:rPr lang="en-US" sz="2100" b="0" i="0" u="none" strike="noStrike" cap="none" dirty="0" err="1">
                <a:solidFill>
                  <a:schemeClr val="dk1"/>
                </a:solidFill>
                <a:latin typeface="Arial"/>
                <a:ea typeface="Arial"/>
                <a:cs typeface="Arial"/>
                <a:sym typeface="Arial"/>
              </a:rPr>
              <a:t>combinación</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equilibrada</a:t>
            </a:r>
            <a:r>
              <a:rPr lang="en-US" sz="2100" b="0" i="0" u="none" strike="noStrike" cap="none" dirty="0">
                <a:solidFill>
                  <a:schemeClr val="dk1"/>
                </a:solidFill>
                <a:latin typeface="Arial"/>
                <a:ea typeface="Arial"/>
                <a:cs typeface="Arial"/>
                <a:sym typeface="Arial"/>
              </a:rPr>
              <a:t> de </a:t>
            </a:r>
            <a:r>
              <a:rPr lang="en-US" sz="2100" b="0" i="0" u="none" strike="noStrike" cap="none" dirty="0" err="1">
                <a:solidFill>
                  <a:schemeClr val="dk1"/>
                </a:solidFill>
                <a:latin typeface="Arial"/>
                <a:ea typeface="Arial"/>
                <a:cs typeface="Arial"/>
                <a:sym typeface="Arial"/>
              </a:rPr>
              <a:t>elementos</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gráficos</a:t>
            </a:r>
            <a:r>
              <a:rPr lang="en-US" sz="2100" b="0" i="0" u="none" strike="noStrike" cap="none" dirty="0">
                <a:solidFill>
                  <a:schemeClr val="dk1"/>
                </a:solidFill>
                <a:latin typeface="Arial"/>
                <a:ea typeface="Arial"/>
                <a:cs typeface="Arial"/>
                <a:sym typeface="Arial"/>
              </a:rPr>
              <a:t>. Pero, </a:t>
            </a:r>
            <a:r>
              <a:rPr lang="en-US" sz="2100" b="0" i="0" u="none" strike="noStrike" cap="none" dirty="0" err="1">
                <a:solidFill>
                  <a:schemeClr val="dk1"/>
                </a:solidFill>
                <a:latin typeface="Arial"/>
                <a:ea typeface="Arial"/>
                <a:cs typeface="Arial"/>
                <a:sym typeface="Arial"/>
              </a:rPr>
              <a:t>en</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cualquier</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caso</a:t>
            </a:r>
            <a:r>
              <a:rPr lang="en-US" sz="2100" b="0" i="0" u="none" strike="noStrike" cap="none" dirty="0">
                <a:solidFill>
                  <a:schemeClr val="dk1"/>
                </a:solidFill>
                <a:latin typeface="Arial"/>
                <a:ea typeface="Arial"/>
                <a:cs typeface="Arial"/>
                <a:sym typeface="Arial"/>
              </a:rPr>
              <a:t>, debe ser </a:t>
            </a:r>
            <a:r>
              <a:rPr lang="en-US" sz="2100" b="0" i="0" u="none" strike="noStrike" cap="none" dirty="0" err="1">
                <a:solidFill>
                  <a:schemeClr val="dk1"/>
                </a:solidFill>
                <a:latin typeface="Arial"/>
                <a:ea typeface="Arial"/>
                <a:cs typeface="Arial"/>
                <a:sym typeface="Arial"/>
              </a:rPr>
              <a:t>adecuada</a:t>
            </a:r>
            <a:r>
              <a:rPr lang="en-US" sz="2100" b="0" i="0" u="none" strike="noStrike" cap="none" dirty="0">
                <a:solidFill>
                  <a:schemeClr val="dk1"/>
                </a:solidFill>
                <a:latin typeface="Arial"/>
                <a:ea typeface="Arial"/>
                <a:cs typeface="Arial"/>
                <a:sym typeface="Arial"/>
              </a:rPr>
              <a:t> con lo que se </a:t>
            </a:r>
            <a:r>
              <a:rPr lang="en-US" sz="2100" b="0" i="0" u="none" strike="noStrike" cap="none" dirty="0" err="1">
                <a:solidFill>
                  <a:schemeClr val="dk1"/>
                </a:solidFill>
                <a:latin typeface="Arial"/>
                <a:ea typeface="Arial"/>
                <a:cs typeface="Arial"/>
                <a:sym typeface="Arial"/>
              </a:rPr>
              <a:t>quiere</a:t>
            </a:r>
            <a:r>
              <a:rPr lang="en-US" sz="2100" b="0" i="0" u="none" strike="noStrike" cap="none" dirty="0">
                <a:solidFill>
                  <a:schemeClr val="dk1"/>
                </a:solidFill>
                <a:latin typeface="Arial"/>
                <a:ea typeface="Arial"/>
                <a:cs typeface="Arial"/>
                <a:sym typeface="Arial"/>
              </a:rPr>
              <a:t> </a:t>
            </a:r>
            <a:r>
              <a:rPr lang="en-US" sz="2100" b="0" i="0" u="none" strike="noStrike" cap="none" dirty="0" err="1">
                <a:solidFill>
                  <a:schemeClr val="dk1"/>
                </a:solidFill>
                <a:latin typeface="Arial"/>
                <a:ea typeface="Arial"/>
                <a:cs typeface="Arial"/>
                <a:sym typeface="Arial"/>
              </a:rPr>
              <a:t>comunicar</a:t>
            </a:r>
            <a:r>
              <a:rPr lang="en-US" sz="2100" b="0" i="0" u="none" strike="noStrike" cap="none" dirty="0">
                <a:solidFill>
                  <a:schemeClr val="dk1"/>
                </a:solidFill>
                <a:latin typeface="Arial"/>
                <a:ea typeface="Arial"/>
                <a:cs typeface="Arial"/>
                <a:sym typeface="Arial"/>
              </a:rPr>
              <a:t>.</a:t>
            </a:r>
            <a:endParaRPr sz="2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6"/>
        <p:cNvGrpSpPr/>
        <p:nvPr/>
      </p:nvGrpSpPr>
      <p:grpSpPr>
        <a:xfrm>
          <a:off x="0" y="0"/>
          <a:ext cx="0" cy="0"/>
          <a:chOff x="0" y="0"/>
          <a:chExt cx="0" cy="0"/>
        </a:xfrm>
      </p:grpSpPr>
      <p:sp>
        <p:nvSpPr>
          <p:cNvPr id="77" name="Google Shape;77;p12"/>
          <p:cNvSpPr txBox="1">
            <a:spLocks noGrp="1"/>
          </p:cNvSpPr>
          <p:nvPr>
            <p:ph type="title" idx="4294967295"/>
          </p:nvPr>
        </p:nvSpPr>
        <p:spPr>
          <a:xfrm>
            <a:off x="457200" y="277812"/>
            <a:ext cx="8229600" cy="11398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Font typeface="Garamond"/>
              <a:buNone/>
            </a:pPr>
            <a:r>
              <a:rPr lang="en-US" sz="4200" b="1" i="0" u="none" strike="noStrike" cap="none">
                <a:solidFill>
                  <a:schemeClr val="dk2"/>
                </a:solidFill>
                <a:latin typeface="Garamond"/>
                <a:ea typeface="Garamond"/>
                <a:cs typeface="Garamond"/>
                <a:sym typeface="Garamond"/>
              </a:rPr>
              <a:t>Fundamentos de la composición</a:t>
            </a:r>
            <a:endParaRPr/>
          </a:p>
        </p:txBody>
      </p:sp>
      <p:sp>
        <p:nvSpPr>
          <p:cNvPr id="78" name="Google Shape;78;p12"/>
          <p:cNvSpPr txBox="1">
            <a:spLocks noGrp="1"/>
          </p:cNvSpPr>
          <p:nvPr>
            <p:ph type="body" idx="4294967295"/>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accent1"/>
              </a:buClr>
              <a:buSzPts val="1560"/>
              <a:buFont typeface="Noto Symbol"/>
              <a:buChar char="■"/>
            </a:pPr>
            <a:r>
              <a:rPr lang="en-US" sz="2400" b="0" i="0" u="none" strike="noStrike" cap="none">
                <a:solidFill>
                  <a:schemeClr val="dk1"/>
                </a:solidFill>
                <a:latin typeface="Arial"/>
                <a:ea typeface="Arial"/>
                <a:cs typeface="Arial"/>
                <a:sym typeface="Arial"/>
              </a:rPr>
              <a:t>Con lo visto anteriormente, se puede concluir que hacer una composición gráfica es ordenar todos los elementos de nuestro diseño, ya sean texto o ilustraciones, destinados a lograr los objetivos propuestos, es decir, impactar visualmente al público receptor de nuestro mensaje. Aunque no hay ninguna norma específica que garantice el éxito de una composición, sí existen una serie de pautas a las que el diseñador se puede adecuar para obtener soluciones eficaces, todas ellas muy relacionadas con la </a:t>
            </a:r>
            <a:r>
              <a:rPr lang="en-US" sz="2400" b="0" i="1" u="sng" strike="noStrike" cap="none">
                <a:solidFill>
                  <a:schemeClr val="dk1"/>
                </a:solidFill>
                <a:latin typeface="Arial"/>
                <a:ea typeface="Arial"/>
                <a:cs typeface="Arial"/>
                <a:sym typeface="Arial"/>
              </a:rPr>
              <a:t>percepción</a:t>
            </a:r>
            <a:r>
              <a:rPr lang="en-US" sz="2400" b="0" i="1" u="none" strike="noStrike" cap="none">
                <a:solidFill>
                  <a:schemeClr val="dk1"/>
                </a:solidFill>
                <a:latin typeface="Arial"/>
                <a:ea typeface="Arial"/>
                <a:cs typeface="Arial"/>
                <a:sym typeface="Arial"/>
              </a:rPr>
              <a:t>.</a:t>
            </a:r>
            <a:endParaRPr/>
          </a:p>
        </p:txBody>
      </p:sp>
    </p:spTree>
  </p:cSld>
  <p:clrMapOvr>
    <a:masterClrMapping/>
  </p:clrMapOvr>
</p:sld>
</file>

<file path=ppt/theme/theme1.xml><?xml version="1.0" encoding="utf-8"?>
<a:theme xmlns:a="http://schemas.openxmlformats.org/drawingml/2006/main" name="Borde">
  <a:themeElements>
    <a:clrScheme name="Borde 1">
      <a:dk1>
        <a:srgbClr val="000000"/>
      </a:dk1>
      <a:lt1>
        <a:srgbClr val="FFFFFF"/>
      </a:lt1>
      <a:dk2>
        <a:srgbClr val="006633"/>
      </a:dk2>
      <a:lt2>
        <a:srgbClr val="5F5F5F"/>
      </a:lt2>
      <a:accent1>
        <a:srgbClr val="CC9900"/>
      </a:accent1>
      <a:accent2>
        <a:srgbClr val="3B812F"/>
      </a:accent2>
      <a:accent3>
        <a:srgbClr val="FFFFFF"/>
      </a:accent3>
      <a:accent4>
        <a:srgbClr val="CC9900"/>
      </a:accent4>
      <a:accent5>
        <a:srgbClr val="3B812F"/>
      </a:accent5>
      <a:accent6>
        <a:srgbClr val="FFFFFF"/>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6843</Words>
  <Application>Microsoft Office PowerPoint</Application>
  <PresentationFormat>Presentación en pantalla (4:3)</PresentationFormat>
  <Paragraphs>310</Paragraphs>
  <Slides>78</Slides>
  <Notes>77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78</vt:i4>
      </vt:variant>
    </vt:vector>
  </HeadingPairs>
  <TitlesOfParts>
    <vt:vector size="83" baseType="lpstr">
      <vt:lpstr>Arial</vt:lpstr>
      <vt:lpstr>Garamond</vt:lpstr>
      <vt:lpstr>Noto Symbol</vt:lpstr>
      <vt:lpstr>Wingdings</vt:lpstr>
      <vt:lpstr>Borde</vt:lpstr>
      <vt:lpstr>Planificación de interfaces gráficas</vt:lpstr>
      <vt:lpstr>Introducción</vt:lpstr>
      <vt:lpstr>Presentación de PowerPoint</vt:lpstr>
      <vt:lpstr>Introducción</vt:lpstr>
      <vt:lpstr>Introducción</vt:lpstr>
      <vt:lpstr>Elementos de diseño:  Percepción visual</vt:lpstr>
      <vt:lpstr>Elementos de diseño:  Percepción visual</vt:lpstr>
      <vt:lpstr>Elementos de diseño:  Percepción visual</vt:lpstr>
      <vt:lpstr>Fundamentos de la composición</vt:lpstr>
      <vt:lpstr>Fundamentos de la composición</vt:lpstr>
      <vt:lpstr>Fundamentos de la composición</vt:lpstr>
      <vt:lpstr>Fundamentos de la composición</vt:lpstr>
      <vt:lpstr>Fundamentos de la composición: El equilibrio visual</vt:lpstr>
      <vt:lpstr>Fundamentos de la composición</vt:lpstr>
      <vt:lpstr>Fundamentos de la composición:  El equilibrio visual</vt:lpstr>
      <vt:lpstr>Fundamentos de la composición:  La tensión compositiva</vt:lpstr>
      <vt:lpstr>Fundamentos de la composición:  La tensión compositiva</vt:lpstr>
      <vt:lpstr>Fundamentos de la composición</vt:lpstr>
      <vt:lpstr>Planificación de interfaces gráficas</vt:lpstr>
      <vt:lpstr>Color, tipografía, iconos</vt:lpstr>
      <vt:lpstr>Color</vt:lpstr>
      <vt:lpstr>Color</vt:lpstr>
      <vt:lpstr>Color</vt:lpstr>
      <vt:lpstr>Color</vt:lpstr>
      <vt:lpstr>Color</vt:lpstr>
      <vt:lpstr>Color</vt:lpstr>
      <vt:lpstr>Color</vt:lpstr>
      <vt:lpstr>Tipografía</vt:lpstr>
      <vt:lpstr>Tipografía</vt:lpstr>
      <vt:lpstr>Tipografía</vt:lpstr>
      <vt:lpstr>Tipografía</vt:lpstr>
      <vt:lpstr>Iconos</vt:lpstr>
      <vt:lpstr>Iconos</vt:lpstr>
      <vt:lpstr>Iconos</vt:lpstr>
      <vt:lpstr>Planificación de interfaces gráficas</vt:lpstr>
      <vt:lpstr>Componentes de una interfaz web</vt:lpstr>
      <vt:lpstr>Componentes de una interfaz web</vt:lpstr>
      <vt:lpstr>Componentes de una interfaz web Cabecera</vt:lpstr>
      <vt:lpstr>Componentes de una interfaz web Cabecera</vt:lpstr>
      <vt:lpstr>Componentes de una interfaz web Cabecera</vt:lpstr>
      <vt:lpstr>Componentes de una interfaz web Cabecera</vt:lpstr>
      <vt:lpstr>Los sistemas de navegación</vt:lpstr>
      <vt:lpstr>Los sistemas de navegación</vt:lpstr>
      <vt:lpstr>Los sistemas de navegación</vt:lpstr>
      <vt:lpstr>Los sistemas de navegación</vt:lpstr>
      <vt:lpstr>Los sistemas de navegación</vt:lpstr>
      <vt:lpstr>Los sistemas de navegación</vt:lpstr>
      <vt:lpstr>Los sistemas de navegación</vt:lpstr>
      <vt:lpstr>El cuerpo de la página</vt:lpstr>
      <vt:lpstr>El cuerpo de la página</vt:lpstr>
      <vt:lpstr>El pie de página</vt:lpstr>
      <vt:lpstr>El pie de página</vt:lpstr>
      <vt:lpstr>Los espacios en blanco</vt:lpstr>
      <vt:lpstr>Los espacios en blanco</vt:lpstr>
      <vt:lpstr>Planificación de interfaces gráficas</vt:lpstr>
      <vt:lpstr>Maquetación web. Elementos de ordenación</vt:lpstr>
      <vt:lpstr>Maquetación web. Elementos de ordenación</vt:lpstr>
      <vt:lpstr>Distribución de elementos en la interfaz: capas , marcos</vt:lpstr>
      <vt:lpstr>Planificación de interfaces gráficas</vt:lpstr>
      <vt:lpstr>Mapa de navegación . Prototipos</vt:lpstr>
      <vt:lpstr>Mapa de navegación . Prototipos</vt:lpstr>
      <vt:lpstr>Mapa de navegación . Prototipos</vt:lpstr>
      <vt:lpstr>Mapa de navegación . Prototipos</vt:lpstr>
      <vt:lpstr>Mapa de navegación . Prototipos</vt:lpstr>
      <vt:lpstr>Mapa de navegación . Prototipos</vt:lpstr>
      <vt:lpstr>Planificación de interfaces gráficas</vt:lpstr>
      <vt:lpstr>Interpretación de guías de estilo. Elementos </vt:lpstr>
      <vt:lpstr>Interpretación de guías de estilo. Elementos </vt:lpstr>
      <vt:lpstr>Interpretación de guías de estilo. Elementos </vt:lpstr>
      <vt:lpstr>Planificación de interfaces gráficas</vt:lpstr>
      <vt:lpstr>Aplicaciones para desarrollo web</vt:lpstr>
      <vt:lpstr>Aplicaciones para desarrollo web</vt:lpstr>
      <vt:lpstr>Aplicaciones para desarrollo web</vt:lpstr>
      <vt:lpstr>Planificación de interfaces gráficas</vt:lpstr>
      <vt:lpstr>Generación de documentos y sitios web </vt:lpstr>
      <vt:lpstr>Generación de documentos y sitios web </vt:lpstr>
      <vt:lpstr>Generación de documentos y sitios web </vt:lpstr>
      <vt:lpstr>Generación de documentos y sitios web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Planificación de interfaces gráficas</dc:title>
  <dc:creator>HCMA</dc:creator>
  <cp:lastModifiedBy>HCMA</cp:lastModifiedBy>
  <cp:revision>10</cp:revision>
  <dcterms:modified xsi:type="dcterms:W3CDTF">2021-09-12T17:24:05Z</dcterms:modified>
</cp:coreProperties>
</file>