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notesMasterIdLst>
    <p:notesMasterId r:id="rId8"/>
  </p:notesMasterIdLst>
  <p:sldIdLst>
    <p:sldId id="258" r:id="rId2"/>
    <p:sldId id="260" r:id="rId3"/>
    <p:sldId id="271" r:id="rId4"/>
    <p:sldId id="270" r:id="rId5"/>
    <p:sldId id="261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3B2"/>
    <a:srgbClr val="FBD485"/>
    <a:srgbClr val="B47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98E02-7E97-474B-BEE2-ADAC7398026C}" v="36" dt="2022-11-05T15:48:24.938"/>
    <p1510:client id="{6B66E2F9-9833-48B6-94C8-58307161C3A3}" v="63" dt="2022-11-05T21:38:19.246"/>
    <p1510:client id="{8B6FCFDD-5ED7-4D4D-B271-29308F6E60DA}" v="218" dt="2022-11-05T18:01:23.635"/>
    <p1510:client id="{9D2E49DA-9661-42D8-B8C0-7830608D39EC}" v="7" dt="2022-11-05T14:00:40.702"/>
    <p1510:client id="{B84FEC44-A7F6-42FC-AE3B-6BD1CBF21CCF}" v="47" dt="2022-11-05T21:43:20.542"/>
    <p1510:client id="{C3472777-4B2A-4DD3-9DA3-FD4D0121319E}" v="56" dt="2022-11-06T11:16:58.868"/>
    <p1510:client id="{DAFC8DCE-6F43-46E9-BD82-70D49DEED0A4}" v="30" dt="2022-11-05T19:00:28.484"/>
    <p1510:client id="{DF63028F-B60C-456A-8624-497E76102962}" v="31" dt="2022-11-06T09:52:31.120"/>
    <p1510:client id="{F4F6A82A-127A-4A0D-A318-8D68795B64CA}" v="384" dt="2022-11-05T19:44:40.530"/>
    <p1510:client id="{FA7A8B64-00E1-4CDD-9F21-FED5DB122A84}" v="297" dt="2022-11-05T20:40:52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enriques" userId="S::david.henriques@kcsit.pt::f3171913-a9ea-470b-8867-81053389f2ad" providerId="AD" clId="Web-{6B66E2F9-9833-48B6-94C8-58307161C3A3}"/>
    <pc:docChg chg="addSld delSld modSld">
      <pc:chgData name="David Henriques" userId="S::david.henriques@kcsit.pt::f3171913-a9ea-470b-8867-81053389f2ad" providerId="AD" clId="Web-{6B66E2F9-9833-48B6-94C8-58307161C3A3}" dt="2022-11-05T21:38:19.246" v="56" actId="14100"/>
      <pc:docMkLst>
        <pc:docMk/>
      </pc:docMkLst>
      <pc:sldChg chg="del">
        <pc:chgData name="David Henriques" userId="S::david.henriques@kcsit.pt::f3171913-a9ea-470b-8867-81053389f2ad" providerId="AD" clId="Web-{6B66E2F9-9833-48B6-94C8-58307161C3A3}" dt="2022-11-05T21:20:15.479" v="4"/>
        <pc:sldMkLst>
          <pc:docMk/>
          <pc:sldMk cId="2528066077" sldId="257"/>
        </pc:sldMkLst>
      </pc:sldChg>
      <pc:sldChg chg="modSp">
        <pc:chgData name="David Henriques" userId="S::david.henriques@kcsit.pt::f3171913-a9ea-470b-8867-81053389f2ad" providerId="AD" clId="Web-{6B66E2F9-9833-48B6-94C8-58307161C3A3}" dt="2022-11-05T20:51:21.391" v="1" actId="20577"/>
        <pc:sldMkLst>
          <pc:docMk/>
          <pc:sldMk cId="1561429499" sldId="259"/>
        </pc:sldMkLst>
        <pc:spChg chg="mod">
          <ac:chgData name="David Henriques" userId="S::david.henriques@kcsit.pt::f3171913-a9ea-470b-8867-81053389f2ad" providerId="AD" clId="Web-{6B66E2F9-9833-48B6-94C8-58307161C3A3}" dt="2022-11-05T20:51:21.391" v="1" actId="20577"/>
          <ac:spMkLst>
            <pc:docMk/>
            <pc:sldMk cId="1561429499" sldId="259"/>
            <ac:spMk id="2" creationId="{0539B684-B52C-9771-EE69-0A4387C04EB9}"/>
          </ac:spMkLst>
        </pc:spChg>
      </pc:sldChg>
      <pc:sldChg chg="del">
        <pc:chgData name="David Henriques" userId="S::david.henriques@kcsit.pt::f3171913-a9ea-470b-8867-81053389f2ad" providerId="AD" clId="Web-{6B66E2F9-9833-48B6-94C8-58307161C3A3}" dt="2022-11-05T21:20:11.276" v="3"/>
        <pc:sldMkLst>
          <pc:docMk/>
          <pc:sldMk cId="679505739" sldId="260"/>
        </pc:sldMkLst>
      </pc:sldChg>
      <pc:sldChg chg="addSp delSp modSp new">
        <pc:chgData name="David Henriques" userId="S::david.henriques@kcsit.pt::f3171913-a9ea-470b-8867-81053389f2ad" providerId="AD" clId="Web-{6B66E2F9-9833-48B6-94C8-58307161C3A3}" dt="2022-11-05T21:38:19.246" v="56" actId="14100"/>
        <pc:sldMkLst>
          <pc:docMk/>
          <pc:sldMk cId="3517840621" sldId="260"/>
        </pc:sldMkLst>
        <pc:spChg chg="add mod">
          <ac:chgData name="David Henriques" userId="S::david.henriques@kcsit.pt::f3171913-a9ea-470b-8867-81053389f2ad" providerId="AD" clId="Web-{6B66E2F9-9833-48B6-94C8-58307161C3A3}" dt="2022-11-05T21:36:45.119" v="49"/>
          <ac:spMkLst>
            <pc:docMk/>
            <pc:sldMk cId="3517840621" sldId="260"/>
            <ac:spMk id="5" creationId="{6B53F2B6-8DA9-8F05-ADC7-00BAB2F631E9}"/>
          </ac:spMkLst>
        </pc:spChg>
        <pc:picChg chg="add del mod">
          <ac:chgData name="David Henriques" userId="S::david.henriques@kcsit.pt::f3171913-a9ea-470b-8867-81053389f2ad" providerId="AD" clId="Web-{6B66E2F9-9833-48B6-94C8-58307161C3A3}" dt="2022-11-05T21:32:28.386" v="10"/>
          <ac:picMkLst>
            <pc:docMk/>
            <pc:sldMk cId="3517840621" sldId="260"/>
            <ac:picMk id="2" creationId="{4BF84E4E-9A8C-BC8B-DC61-213DE4CA8536}"/>
          </ac:picMkLst>
        </pc:picChg>
        <pc:picChg chg="add del mod">
          <ac:chgData name="David Henriques" userId="S::david.henriques@kcsit.pt::f3171913-a9ea-470b-8867-81053389f2ad" providerId="AD" clId="Web-{6B66E2F9-9833-48B6-94C8-58307161C3A3}" dt="2022-11-05T21:32:53.777" v="12"/>
          <ac:picMkLst>
            <pc:docMk/>
            <pc:sldMk cId="3517840621" sldId="260"/>
            <ac:picMk id="3" creationId="{10C9841B-5D28-10BE-30D0-830EECE5473E}"/>
          </ac:picMkLst>
        </pc:picChg>
        <pc:picChg chg="add mod">
          <ac:chgData name="David Henriques" userId="S::david.henriques@kcsit.pt::f3171913-a9ea-470b-8867-81053389f2ad" providerId="AD" clId="Web-{6B66E2F9-9833-48B6-94C8-58307161C3A3}" dt="2022-11-05T21:35:04.812" v="20" actId="14100"/>
          <ac:picMkLst>
            <pc:docMk/>
            <pc:sldMk cId="3517840621" sldId="260"/>
            <ac:picMk id="4" creationId="{397DED4A-A254-380D-40E0-EB2DED791480}"/>
          </ac:picMkLst>
        </pc:picChg>
        <pc:cxnChg chg="add mod">
          <ac:chgData name="David Henriques" userId="S::david.henriques@kcsit.pt::f3171913-a9ea-470b-8867-81053389f2ad" providerId="AD" clId="Web-{6B66E2F9-9833-48B6-94C8-58307161C3A3}" dt="2022-11-05T21:38:19.246" v="56" actId="14100"/>
          <ac:cxnSpMkLst>
            <pc:docMk/>
            <pc:sldMk cId="3517840621" sldId="260"/>
            <ac:cxnSpMk id="6" creationId="{1FD93C00-6ADF-FA3F-35B7-0250CDC5B7F1}"/>
          </ac:cxnSpMkLst>
        </pc:cxnChg>
      </pc:sldChg>
      <pc:sldChg chg="add del replId">
        <pc:chgData name="David Henriques" userId="S::david.henriques@kcsit.pt::f3171913-a9ea-470b-8867-81053389f2ad" providerId="AD" clId="Web-{6B66E2F9-9833-48B6-94C8-58307161C3A3}" dt="2022-11-05T21:20:26.823" v="5"/>
        <pc:sldMkLst>
          <pc:docMk/>
          <pc:sldMk cId="3441917019" sldId="261"/>
        </pc:sldMkLst>
      </pc:sldChg>
    </pc:docChg>
  </pc:docChgLst>
  <pc:docChgLst>
    <pc:chgData name="David Henriques" userId="S::david.henriques@kcsit.pt::f3171913-a9ea-470b-8867-81053389f2ad" providerId="AD" clId="Web-{DF63028F-B60C-456A-8624-497E76102962}"/>
    <pc:docChg chg="addSld modSld">
      <pc:chgData name="David Henriques" userId="S::david.henriques@kcsit.pt::f3171913-a9ea-470b-8867-81053389f2ad" providerId="AD" clId="Web-{DF63028F-B60C-456A-8624-497E76102962}" dt="2022-11-06T09:52:31.120" v="30" actId="14100"/>
      <pc:docMkLst>
        <pc:docMk/>
      </pc:docMkLst>
      <pc:sldChg chg="addSp delSp modSp addAnim delAnim">
        <pc:chgData name="David Henriques" userId="S::david.henriques@kcsit.pt::f3171913-a9ea-470b-8867-81053389f2ad" providerId="AD" clId="Web-{DF63028F-B60C-456A-8624-497E76102962}" dt="2022-11-06T09:52:31.120" v="30" actId="14100"/>
        <pc:sldMkLst>
          <pc:docMk/>
          <pc:sldMk cId="1809859950" sldId="258"/>
        </pc:sldMkLst>
        <pc:spChg chg="del">
          <ac:chgData name="David Henriques" userId="S::david.henriques@kcsit.pt::f3171913-a9ea-470b-8867-81053389f2ad" providerId="AD" clId="Web-{DF63028F-B60C-456A-8624-497E76102962}" dt="2022-11-06T09:51:45.306" v="21"/>
          <ac:spMkLst>
            <pc:docMk/>
            <pc:sldMk cId="1809859950" sldId="258"/>
            <ac:spMk id="2" creationId="{0539B684-B52C-9771-EE69-0A4387C04EB9}"/>
          </ac:spMkLst>
        </pc:spChg>
        <pc:spChg chg="mod">
          <ac:chgData name="David Henriques" userId="S::david.henriques@kcsit.pt::f3171913-a9ea-470b-8867-81053389f2ad" providerId="AD" clId="Web-{DF63028F-B60C-456A-8624-497E76102962}" dt="2022-11-06T09:51:27.977" v="20" actId="20577"/>
          <ac:spMkLst>
            <pc:docMk/>
            <pc:sldMk cId="1809859950" sldId="258"/>
            <ac:spMk id="4" creationId="{39334897-128F-4690-69CD-0077A97D829A}"/>
          </ac:spMkLst>
        </pc:spChg>
        <pc:spChg chg="add mod">
          <ac:chgData name="David Henriques" userId="S::david.henriques@kcsit.pt::f3171913-a9ea-470b-8867-81053389f2ad" providerId="AD" clId="Web-{DF63028F-B60C-456A-8624-497E76102962}" dt="2022-11-06T09:52:31.120" v="30" actId="14100"/>
          <ac:spMkLst>
            <pc:docMk/>
            <pc:sldMk cId="1809859950" sldId="258"/>
            <ac:spMk id="6" creationId="{09D19449-3016-488D-B500-C4F17181167C}"/>
          </ac:spMkLst>
        </pc:spChg>
        <pc:picChg chg="add mod">
          <ac:chgData name="David Henriques" userId="S::david.henriques@kcsit.pt::f3171913-a9ea-470b-8867-81053389f2ad" providerId="AD" clId="Web-{DF63028F-B60C-456A-8624-497E76102962}" dt="2022-11-06T09:52:13.307" v="26" actId="1076"/>
          <ac:picMkLst>
            <pc:docMk/>
            <pc:sldMk cId="1809859950" sldId="258"/>
            <ac:picMk id="3" creationId="{0A748FA3-6163-E72E-ED92-3DEAB719B104}"/>
          </ac:picMkLst>
        </pc:picChg>
      </pc:sldChg>
      <pc:sldChg chg="add replId">
        <pc:chgData name="David Henriques" userId="S::david.henriques@kcsit.pt::f3171913-a9ea-470b-8867-81053389f2ad" providerId="AD" clId="Web-{DF63028F-B60C-456A-8624-497E76102962}" dt="2022-11-06T09:50:26.053" v="0"/>
        <pc:sldMkLst>
          <pc:docMk/>
          <pc:sldMk cId="427924726" sldId="268"/>
        </pc:sldMkLst>
      </pc:sldChg>
    </pc:docChg>
  </pc:docChgLst>
  <pc:docChgLst>
    <pc:chgData name="David Henriques" userId="S::david.henriques@kcsit.pt::f3171913-a9ea-470b-8867-81053389f2ad" providerId="AD" clId="Web-{9D2E49DA-9661-42D8-B8C0-7830608D39EC}"/>
    <pc:docChg chg="modSld addMainMaster delMainMaster">
      <pc:chgData name="David Henriques" userId="S::david.henriques@kcsit.pt::f3171913-a9ea-470b-8867-81053389f2ad" providerId="AD" clId="Web-{9D2E49DA-9661-42D8-B8C0-7830608D39EC}" dt="2022-11-05T14:00:40.702" v="6"/>
      <pc:docMkLst>
        <pc:docMk/>
      </pc:docMkLst>
      <pc:sldChg chg="modSp mod modClrScheme chgLayout">
        <pc:chgData name="David Henriques" userId="S::david.henriques@kcsit.pt::f3171913-a9ea-470b-8867-81053389f2ad" providerId="AD" clId="Web-{9D2E49DA-9661-42D8-B8C0-7830608D39EC}" dt="2022-11-05T14:00:40.702" v="6"/>
        <pc:sldMkLst>
          <pc:docMk/>
          <pc:sldMk cId="356326839" sldId="256"/>
        </pc:sldMkLst>
        <pc:spChg chg="mod ord">
          <ac:chgData name="David Henriques" userId="S::david.henriques@kcsit.pt::f3171913-a9ea-470b-8867-81053389f2ad" providerId="AD" clId="Web-{9D2E49DA-9661-42D8-B8C0-7830608D39EC}" dt="2022-11-05T14:00:40.702" v="6"/>
          <ac:spMkLst>
            <pc:docMk/>
            <pc:sldMk cId="356326839" sldId="256"/>
            <ac:spMk id="2" creationId="{00000000-0000-0000-0000-000000000000}"/>
          </ac:spMkLst>
        </pc:spChg>
        <pc:spChg chg="mod ord">
          <ac:chgData name="David Henriques" userId="S::david.henriques@kcsit.pt::f3171913-a9ea-470b-8867-81053389f2ad" providerId="AD" clId="Web-{9D2E49DA-9661-42D8-B8C0-7830608D39EC}" dt="2022-11-05T14:00:40.702" v="6"/>
          <ac:spMkLst>
            <pc:docMk/>
            <pc:sldMk cId="356326839" sldId="256"/>
            <ac:spMk id="3" creationId="{00000000-0000-0000-0000-000000000000}"/>
          </ac:spMkLst>
        </pc:spChg>
      </pc:sldChg>
      <pc:sldMasterChg chg="del delSldLayout">
        <pc:chgData name="David Henriques" userId="S::david.henriques@kcsit.pt::f3171913-a9ea-470b-8867-81053389f2ad" providerId="AD" clId="Web-{9D2E49DA-9661-42D8-B8C0-7830608D39EC}" dt="2022-11-05T13:59:27.732" v="0"/>
        <pc:sldMasterMkLst>
          <pc:docMk/>
          <pc:sldMasterMk cId="0" sldId="2147483648"/>
        </pc:sldMasterMkLst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69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70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72"/>
          </pc:sldLayoutMkLst>
        </pc:sldLayoutChg>
        <pc:sldLayoutChg chg="del">
          <pc:chgData name="David Henriques" userId="S::david.henriques@kcsit.pt::f3171913-a9ea-470b-8867-81053389f2ad" providerId="AD" clId="Web-{9D2E49DA-9661-42D8-B8C0-7830608D39EC}" dt="2022-11-05T13:59:27.732" v="0"/>
          <pc:sldLayoutMkLst>
            <pc:docMk/>
            <pc:sldMasterMk cId="0" sldId="2147483648"/>
            <pc:sldLayoutMk cId="0" sldId="2147483673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3:59:45.732" v="1"/>
        <pc:sldMasterMkLst>
          <pc:docMk/>
          <pc:sldMasterMk cId="3559626915" sldId="2147483674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288601207" sldId="214748367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407379348" sldId="214748367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311104994" sldId="214748367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870593625" sldId="214748367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6427002" sldId="214748367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528158603" sldId="214748368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402257003" sldId="214748368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332394332" sldId="214748368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432344854" sldId="214748368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700708483" sldId="214748368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068930232" sldId="214748368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188839053" sldId="214748368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878965139" sldId="214748368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429931323" sldId="214748368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1868102827" sldId="214748368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370770629" sldId="214748369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3:59:45.732" v="1"/>
          <pc:sldLayoutMkLst>
            <pc:docMk/>
            <pc:sldMasterMk cId="3559626915" sldId="2147483674"/>
            <pc:sldLayoutMk cId="2196740242" sldId="2147483691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04.342" v="2"/>
        <pc:sldMasterMkLst>
          <pc:docMk/>
          <pc:sldMasterMk cId="3491602762" sldId="2147483692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612665912" sldId="214748369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09380" sldId="214748369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052868439" sldId="214748369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2758524679" sldId="214748369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4255572052" sldId="214748369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3060588734" sldId="214748369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3499038341" sldId="214748369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642291240" sldId="214748370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519877023" sldId="214748370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2032423432" sldId="214748370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647168344" sldId="214748370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138148155" sldId="214748370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3101588528" sldId="214748370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2241817779" sldId="214748370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46725708" sldId="214748370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1193093906" sldId="214748370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04.342" v="2"/>
          <pc:sldLayoutMkLst>
            <pc:docMk/>
            <pc:sldMasterMk cId="3491602762" sldId="2147483692"/>
            <pc:sldLayoutMk cId="849563110" sldId="2147483709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14.702" v="3"/>
        <pc:sldMasterMkLst>
          <pc:docMk/>
          <pc:sldMasterMk cId="1694047584" sldId="2147483710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4016542271" sldId="214748371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990177020" sldId="214748371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1442884306" sldId="214748371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1278052239" sldId="214748371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2493457468" sldId="214748371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854211885" sldId="214748371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67961579" sldId="214748371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218817839" sldId="214748371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2497919982" sldId="214748371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209794739" sldId="214748372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214795486" sldId="214748372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793945646" sldId="214748372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1288264583" sldId="214748372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261551038" sldId="214748372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227185352" sldId="214748372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3918907156" sldId="214748372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14.702" v="3"/>
          <pc:sldLayoutMkLst>
            <pc:docMk/>
            <pc:sldMasterMk cId="1694047584" sldId="2147483710"/>
            <pc:sldLayoutMk cId="1862439696" sldId="2147483727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27.421" v="4"/>
        <pc:sldMasterMkLst>
          <pc:docMk/>
          <pc:sldMasterMk cId="3547315036" sldId="2147483728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848517802" sldId="214748372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925412893" sldId="214748373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784628925" sldId="214748373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936676014" sldId="214748373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532995826" sldId="214748373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770086628" sldId="214748373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3930905412" sldId="214748373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3479040020" sldId="214748373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156099320" sldId="214748373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417620839" sldId="214748373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823851202" sldId="214748373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80032596" sldId="214748374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638173398" sldId="214748374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3940767736" sldId="214748374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3391284236" sldId="214748374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1949059295" sldId="214748374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27.421" v="4"/>
          <pc:sldLayoutMkLst>
            <pc:docMk/>
            <pc:sldMasterMk cId="3547315036" sldId="2147483728"/>
            <pc:sldLayoutMk cId="2855442585" sldId="2147483745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37.249" v="5"/>
        <pc:sldMasterMkLst>
          <pc:docMk/>
          <pc:sldMasterMk cId="3351045535" sldId="2147483746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755910028" sldId="214748374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595400206" sldId="214748374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224079196" sldId="214748374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663191329" sldId="214748375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230929119" sldId="214748375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2455270023" sldId="214748375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709215583" sldId="214748375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114460186" sldId="214748375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2836141669" sldId="214748375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2394381350" sldId="214748375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192533221" sldId="214748375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785056383" sldId="214748375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1645398679" sldId="214748375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884723915" sldId="214748376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504539885" sldId="214748376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3839914653" sldId="214748376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37.249" v="5"/>
          <pc:sldLayoutMkLst>
            <pc:docMk/>
            <pc:sldMasterMk cId="3351045535" sldId="2147483746"/>
            <pc:sldLayoutMk cId="987761365" sldId="2147483763"/>
          </pc:sldLayoutMkLst>
        </pc:sldLayoutChg>
      </pc:sldMasterChg>
      <pc:sldMasterChg chg="add del addSldLayout delSldLayout modSldLayout">
        <pc:chgData name="David Henriques" userId="S::david.henriques@kcsit.pt::f3171913-a9ea-470b-8867-81053389f2ad" providerId="AD" clId="Web-{9D2E49DA-9661-42D8-B8C0-7830608D39EC}" dt="2022-11-05T14:00:40.702" v="6"/>
        <pc:sldMasterMkLst>
          <pc:docMk/>
          <pc:sldMasterMk cId="382150061" sldId="2147483764"/>
        </pc:sldMasterMkLst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693799590" sldId="214748376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2873631620" sldId="214748376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491817184" sldId="214748376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2766321982" sldId="214748376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4088203744" sldId="214748376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992302800" sldId="214748377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772171997" sldId="2147483771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4187866058" sldId="2147483772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488600869" sldId="2147483773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476749379" sldId="2147483774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788484679" sldId="2147483775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1541095196" sldId="2147483776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2506052580" sldId="2147483777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1857059559" sldId="2147483778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994151477" sldId="2147483779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1856232509" sldId="2147483780"/>
          </pc:sldLayoutMkLst>
        </pc:sldLayoutChg>
        <pc:sldLayoutChg chg="add del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382150061" sldId="2147483764"/>
            <pc:sldLayoutMk cId="3511715410" sldId="2147483781"/>
          </pc:sldLayoutMkLst>
        </pc:sldLayoutChg>
      </pc:sldMasterChg>
      <pc:sldMasterChg chg="add addSldLayout modSldLayout">
        <pc:chgData name="David Henriques" userId="S::david.henriques@kcsit.pt::f3171913-a9ea-470b-8867-81053389f2ad" providerId="AD" clId="Web-{9D2E49DA-9661-42D8-B8C0-7830608D39EC}" dt="2022-11-05T14:00:40.702" v="6"/>
        <pc:sldMasterMkLst>
          <pc:docMk/>
          <pc:sldMasterMk cId="2432408217" sldId="2147483782"/>
        </pc:sldMasterMkLst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96186892" sldId="2147483783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654048845" sldId="2147483784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436399276" sldId="2147483785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224422690" sldId="2147483786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1932246740" sldId="2147483787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979815249" sldId="2147483788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05030206" sldId="2147483789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957680288" sldId="2147483790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778324099" sldId="2147483791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834324402" sldId="2147483792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790912310" sldId="2147483793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458540567" sldId="2147483794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913391444" sldId="2147483795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1303489379" sldId="2147483796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3941536010" sldId="2147483797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1202298545" sldId="2147483798"/>
          </pc:sldLayoutMkLst>
        </pc:sldLayoutChg>
        <pc:sldLayoutChg chg="add mod replId">
          <pc:chgData name="David Henriques" userId="S::david.henriques@kcsit.pt::f3171913-a9ea-470b-8867-81053389f2ad" providerId="AD" clId="Web-{9D2E49DA-9661-42D8-B8C0-7830608D39EC}" dt="2022-11-05T14:00:40.702" v="6"/>
          <pc:sldLayoutMkLst>
            <pc:docMk/>
            <pc:sldMasterMk cId="2432408217" sldId="2147483782"/>
            <pc:sldLayoutMk cId="2299562878" sldId="2147483799"/>
          </pc:sldLayoutMkLst>
        </pc:sldLayoutChg>
      </pc:sldMasterChg>
    </pc:docChg>
  </pc:docChgLst>
  <pc:docChgLst>
    <pc:chgData name="David Henriques" userId="S::david.henriques@kcsit.pt::f3171913-a9ea-470b-8867-81053389f2ad" providerId="AD" clId="Web-{F4F6A82A-127A-4A0D-A318-8D68795B64CA}"/>
    <pc:docChg chg="addSld delSld modSld sldOrd">
      <pc:chgData name="David Henriques" userId="S::david.henriques@kcsit.pt::f3171913-a9ea-470b-8867-81053389f2ad" providerId="AD" clId="Web-{F4F6A82A-127A-4A0D-A318-8D68795B64CA}" dt="2022-11-05T19:44:40.171" v="357" actId="20577"/>
      <pc:docMkLst>
        <pc:docMk/>
      </pc:docMkLst>
      <pc:sldChg chg="addSp delSp modSp addAnim delAnim">
        <pc:chgData name="David Henriques" userId="S::david.henriques@kcsit.pt::f3171913-a9ea-470b-8867-81053389f2ad" providerId="AD" clId="Web-{F4F6A82A-127A-4A0D-A318-8D68795B64CA}" dt="2022-11-05T19:15:29.421" v="14"/>
        <pc:sldMkLst>
          <pc:docMk/>
          <pc:sldMk cId="356326839" sldId="256"/>
        </pc:sldMkLst>
        <pc:spChg chg="mod">
          <ac:chgData name="David Henriques" userId="S::david.henriques@kcsit.pt::f3171913-a9ea-470b-8867-81053389f2ad" providerId="AD" clId="Web-{F4F6A82A-127A-4A0D-A318-8D68795B64CA}" dt="2022-11-05T19:15:12.749" v="8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David Henriques" userId="S::david.henriques@kcsit.pt::f3171913-a9ea-470b-8867-81053389f2ad" providerId="AD" clId="Web-{F4F6A82A-127A-4A0D-A318-8D68795B64CA}" dt="2022-11-05T19:15:12.749" v="8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15:29.421" v="14"/>
          <ac:spMkLst>
            <pc:docMk/>
            <pc:sldMk cId="356326839" sldId="256"/>
            <ac:spMk id="16" creationId="{41152F5F-F1CC-4442-AD1D-92DC2F04C1D4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15:29.421" v="14"/>
          <ac:spMkLst>
            <pc:docMk/>
            <pc:sldMk cId="356326839" sldId="256"/>
            <ac:spMk id="18" creationId="{BB3D266E-F3CB-49BC-9583-FDAA5169B665}"/>
          </ac:spMkLst>
        </pc:spChg>
        <pc:grpChg chg="del">
          <ac:chgData name="David Henriques" userId="S::david.henriques@kcsit.pt::f3171913-a9ea-470b-8867-81053389f2ad" providerId="AD" clId="Web-{F4F6A82A-127A-4A0D-A318-8D68795B64CA}" dt="2022-11-05T19:04:10.948" v="0"/>
          <ac:grpSpMkLst>
            <pc:docMk/>
            <pc:sldMk cId="356326839" sldId="256"/>
            <ac:grpSpMk id="8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15:12.749" v="8"/>
          <ac:grpSpMkLst>
            <pc:docMk/>
            <pc:sldMk cId="356326839" sldId="256"/>
            <ac:grpSpMk id="9" creationId="{7F95E15D-650C-41BB-8319-11DF638190CC}"/>
          </ac:grpSpMkLst>
        </pc:grpChg>
        <pc:picChg chg="mod">
          <ac:chgData name="David Henriques" userId="S::david.henriques@kcsit.pt::f3171913-a9ea-470b-8867-81053389f2ad" providerId="AD" clId="Web-{F4F6A82A-127A-4A0D-A318-8D68795B64CA}" dt="2022-11-05T19:15:29.421" v="14"/>
          <ac:picMkLst>
            <pc:docMk/>
            <pc:sldMk cId="356326839" sldId="256"/>
            <ac:picMk id="5" creationId="{468B636D-75F1-BC60-7628-F8A4DCD34166}"/>
          </ac:picMkLst>
        </pc:picChg>
      </pc:sldChg>
      <pc:sldChg chg="addSp delSp modSp ord">
        <pc:chgData name="David Henriques" userId="S::david.henriques@kcsit.pt::f3171913-a9ea-470b-8867-81053389f2ad" providerId="AD" clId="Web-{F4F6A82A-127A-4A0D-A318-8D68795B64CA}" dt="2022-11-05T19:27:58.355" v="148"/>
        <pc:sldMkLst>
          <pc:docMk/>
          <pc:sldMk cId="2528066077" sldId="257"/>
        </pc:sldMkLst>
        <pc:spChg chg="mod">
          <ac:chgData name="David Henriques" userId="S::david.henriques@kcsit.pt::f3171913-a9ea-470b-8867-81053389f2ad" providerId="AD" clId="Web-{F4F6A82A-127A-4A0D-A318-8D68795B64CA}" dt="2022-11-05T19:05:02.581" v="3"/>
          <ac:spMkLst>
            <pc:docMk/>
            <pc:sldMk cId="2528066077" sldId="257"/>
            <ac:spMk id="2" creationId="{71FE3425-D522-836D-154F-19729CCE685F}"/>
          </ac:spMkLst>
        </pc:spChg>
        <pc:spChg chg="mod">
          <ac:chgData name="David Henriques" userId="S::david.henriques@kcsit.pt::f3171913-a9ea-470b-8867-81053389f2ad" providerId="AD" clId="Web-{F4F6A82A-127A-4A0D-A318-8D68795B64CA}" dt="2022-11-05T19:05:02.581" v="3"/>
          <ac:spMkLst>
            <pc:docMk/>
            <pc:sldMk cId="2528066077" sldId="257"/>
            <ac:spMk id="4" creationId="{FB5DADCE-A250-4D2C-7965-A06CEBA3AF9D}"/>
          </ac:spMkLst>
        </pc:spChg>
        <pc:spChg chg="del">
          <ac:chgData name="David Henriques" userId="S::david.henriques@kcsit.pt::f3171913-a9ea-470b-8867-81053389f2ad" providerId="AD" clId="Web-{F4F6A82A-127A-4A0D-A318-8D68795B64CA}" dt="2022-11-05T19:04:34.733" v="1"/>
          <ac:spMkLst>
            <pc:docMk/>
            <pc:sldMk cId="2528066077" sldId="257"/>
            <ac:spMk id="101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05:02.628" v="4"/>
          <ac:spMkLst>
            <pc:docMk/>
            <pc:sldMk cId="2528066077" sldId="257"/>
            <ac:spMk id="104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05:02.581" v="3"/>
          <ac:spMkLst>
            <pc:docMk/>
            <pc:sldMk cId="2528066077" sldId="257"/>
            <ac:spMk id="136" creationId="{F96B73AD-F051-4885-A6FF-2E33DAF9C2C2}"/>
          </ac:spMkLst>
        </pc:spChg>
        <pc:spChg chg="add">
          <ac:chgData name="David Henriques" userId="S::david.henriques@kcsit.pt::f3171913-a9ea-470b-8867-81053389f2ad" providerId="AD" clId="Web-{F4F6A82A-127A-4A0D-A318-8D68795B64CA}" dt="2022-11-05T19:05:02.628" v="4"/>
          <ac:spMkLst>
            <pc:docMk/>
            <pc:sldMk cId="2528066077" sldId="257"/>
            <ac:spMk id="144" creationId="{3F4860A4-6A75-4E92-905D-FA03EEDB86A2}"/>
          </ac:spMkLst>
        </pc:spChg>
        <pc:grpChg chg="del">
          <ac:chgData name="David Henriques" userId="S::david.henriques@kcsit.pt::f3171913-a9ea-470b-8867-81053389f2ad" providerId="AD" clId="Web-{F4F6A82A-127A-4A0D-A318-8D68795B64CA}" dt="2022-11-05T19:04:34.733" v="1"/>
          <ac:grpSpMkLst>
            <pc:docMk/>
            <pc:sldMk cId="2528066077" sldId="257"/>
            <ac:grpSpMk id="91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05:02.628" v="4"/>
          <ac:grpSpMkLst>
            <pc:docMk/>
            <pc:sldMk cId="2528066077" sldId="257"/>
            <ac:grpSpMk id="103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05:02.628" v="4"/>
          <ac:grpSpMkLst>
            <pc:docMk/>
            <pc:sldMk cId="2528066077" sldId="257"/>
            <ac:grpSpMk id="105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05:02.581" v="3"/>
          <ac:grpSpMkLst>
            <pc:docMk/>
            <pc:sldMk cId="2528066077" sldId="257"/>
            <ac:grpSpMk id="126" creationId="{6DF43FA8-38C4-45AB-9900-9EC53B168748}"/>
          </ac:grpSpMkLst>
        </pc:grpChg>
        <pc:grpChg chg="add del">
          <ac:chgData name="David Henriques" userId="S::david.henriques@kcsit.pt::f3171913-a9ea-470b-8867-81053389f2ad" providerId="AD" clId="Web-{F4F6A82A-127A-4A0D-A318-8D68795B64CA}" dt="2022-11-05T19:05:02.581" v="3"/>
          <ac:grpSpMkLst>
            <pc:docMk/>
            <pc:sldMk cId="2528066077" sldId="257"/>
            <ac:grpSpMk id="138" creationId="{F03F58CB-C0E9-4581-88CE-D6A55A89BB84}"/>
          </ac:grpSpMkLst>
        </pc:grpChg>
        <pc:grpChg chg="add">
          <ac:chgData name="David Henriques" userId="S::david.henriques@kcsit.pt::f3171913-a9ea-470b-8867-81053389f2ad" providerId="AD" clId="Web-{F4F6A82A-127A-4A0D-A318-8D68795B64CA}" dt="2022-11-05T19:05:02.628" v="4"/>
          <ac:grpSpMkLst>
            <pc:docMk/>
            <pc:sldMk cId="2528066077" sldId="257"/>
            <ac:grpSpMk id="143" creationId="{8DCF6162-C90D-43BF-B7E4-A7B29A16196B}"/>
          </ac:grpSpMkLst>
        </pc:grpChg>
        <pc:grpChg chg="add">
          <ac:chgData name="David Henriques" userId="S::david.henriques@kcsit.pt::f3171913-a9ea-470b-8867-81053389f2ad" providerId="AD" clId="Web-{F4F6A82A-127A-4A0D-A318-8D68795B64CA}" dt="2022-11-05T19:05:02.628" v="4"/>
          <ac:grpSpMkLst>
            <pc:docMk/>
            <pc:sldMk cId="2528066077" sldId="257"/>
            <ac:grpSpMk id="145" creationId="{7F95E15D-650C-41BB-8319-11DF638190CC}"/>
          </ac:grpSpMkLst>
        </pc:grpChg>
        <pc:picChg chg="mod">
          <ac:chgData name="David Henriques" userId="S::david.henriques@kcsit.pt::f3171913-a9ea-470b-8867-81053389f2ad" providerId="AD" clId="Web-{F4F6A82A-127A-4A0D-A318-8D68795B64CA}" dt="2022-11-05T19:05:26.505" v="6"/>
          <ac:picMkLst>
            <pc:docMk/>
            <pc:sldMk cId="2528066077" sldId="257"/>
            <ac:picMk id="5" creationId="{6E7E65B9-4AF8-832A-6D65-494716918249}"/>
          </ac:picMkLst>
        </pc:picChg>
      </pc:sldChg>
      <pc:sldChg chg="addSp delSp modSp new del">
        <pc:chgData name="David Henriques" userId="S::david.henriques@kcsit.pt::f3171913-a9ea-470b-8867-81053389f2ad" providerId="AD" clId="Web-{F4F6A82A-127A-4A0D-A318-8D68795B64CA}" dt="2022-11-05T19:43:54.605" v="292"/>
        <pc:sldMkLst>
          <pc:docMk/>
          <pc:sldMk cId="1060690683" sldId="258"/>
        </pc:sldMkLst>
        <pc:spChg chg="add del mod">
          <ac:chgData name="David Henriques" userId="S::david.henriques@kcsit.pt::f3171913-a9ea-470b-8867-81053389f2ad" providerId="AD" clId="Web-{F4F6A82A-127A-4A0D-A318-8D68795B64CA}" dt="2022-11-05T19:43:53.964" v="291"/>
          <ac:spMkLst>
            <pc:docMk/>
            <pc:sldMk cId="1060690683" sldId="258"/>
            <ac:spMk id="2" creationId="{35F6D5B1-92F5-5472-15FB-31CE12F56508}"/>
          </ac:spMkLst>
        </pc:spChg>
      </pc:sldChg>
      <pc:sldChg chg="addSp delSp modSp new add del mod setBg addAnim delAnim modAnim setClrOvrMap">
        <pc:chgData name="David Henriques" userId="S::david.henriques@kcsit.pt::f3171913-a9ea-470b-8867-81053389f2ad" providerId="AD" clId="Web-{F4F6A82A-127A-4A0D-A318-8D68795B64CA}" dt="2022-11-05T19:44:40.171" v="357" actId="20577"/>
        <pc:sldMkLst>
          <pc:docMk/>
          <pc:sldMk cId="1809859950" sldId="258"/>
        </pc:sldMkLst>
        <pc:spChg chg="add mod ord">
          <ac:chgData name="David Henriques" userId="S::david.henriques@kcsit.pt::f3171913-a9ea-470b-8867-81053389f2ad" providerId="AD" clId="Web-{F4F6A82A-127A-4A0D-A318-8D68795B64CA}" dt="2022-11-05T19:44:40.171" v="357" actId="20577"/>
          <ac:spMkLst>
            <pc:docMk/>
            <pc:sldMk cId="1809859950" sldId="258"/>
            <ac:spMk id="2" creationId="{0539B684-B52C-9771-EE69-0A4387C04EB9}"/>
          </ac:spMkLst>
        </pc:spChg>
        <pc:spChg chg="add del mod">
          <ac:chgData name="David Henriques" userId="S::david.henriques@kcsit.pt::f3171913-a9ea-470b-8867-81053389f2ad" providerId="AD" clId="Web-{F4F6A82A-127A-4A0D-A318-8D68795B64CA}" dt="2022-11-05T19:38:41.219" v="236"/>
          <ac:spMkLst>
            <pc:docMk/>
            <pc:sldMk cId="1809859950" sldId="258"/>
            <ac:spMk id="3" creationId="{01675B37-06C6-7E7F-5F46-021FA414D848}"/>
          </ac:spMkLst>
        </pc:spChg>
        <pc:spChg chg="add mod">
          <ac:chgData name="David Henriques" userId="S::david.henriques@kcsit.pt::f3171913-a9ea-470b-8867-81053389f2ad" providerId="AD" clId="Web-{F4F6A82A-127A-4A0D-A318-8D68795B64CA}" dt="2022-11-05T19:28:55.872" v="153" actId="1076"/>
          <ac:spMkLst>
            <pc:docMk/>
            <pc:sldMk cId="1809859950" sldId="258"/>
            <ac:spMk id="4" creationId="{39334897-128F-4690-69CD-0077A97D829A}"/>
          </ac:spMkLst>
        </pc:spChg>
        <pc:spChg chg="add del mod">
          <ac:chgData name="David Henriques" userId="S::david.henriques@kcsit.pt::f3171913-a9ea-470b-8867-81053389f2ad" providerId="AD" clId="Web-{F4F6A82A-127A-4A0D-A318-8D68795B64CA}" dt="2022-11-05T19:37:28.529" v="228"/>
          <ac:spMkLst>
            <pc:docMk/>
            <pc:sldMk cId="1809859950" sldId="258"/>
            <ac:spMk id="5" creationId="{5C8F4916-2E01-16DC-9A13-4876FC25B77B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20" creationId="{A02B72A2-60A1-41E3-AD56-D2EE44156E93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22" creationId="{01109B5D-BC35-4376-98A2-F53B03E4E1B4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24" creationId="{94D90C11-98A3-40E3-B04C-A3025D6458A3}"/>
          </ac:spMkLst>
        </pc:spChg>
        <pc:spChg chg="add del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26" creationId="{A3B28FB1-97C9-4A9E-A45B-356508C2C38B}"/>
          </ac:spMkLst>
        </pc:spChg>
        <pc:spChg chg="add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43" creationId="{A02B72A2-60A1-41E3-AD56-D2EE44156E93}"/>
          </ac:spMkLst>
        </pc:spChg>
        <pc:spChg chg="add">
          <ac:chgData name="David Henriques" userId="S::david.henriques@kcsit.pt::f3171913-a9ea-470b-8867-81053389f2ad" providerId="AD" clId="Web-{F4F6A82A-127A-4A0D-A318-8D68795B64CA}" dt="2022-11-05T19:26:17.352" v="136"/>
          <ac:spMkLst>
            <pc:docMk/>
            <pc:sldMk cId="1809859950" sldId="258"/>
            <ac:spMk id="45" creationId="{324E43EB-867C-4B35-9A5C-E435157C7297}"/>
          </ac:spMkLst>
        </pc:spChg>
        <pc:grpChg chg="add del">
          <ac:chgData name="David Henriques" userId="S::david.henriques@kcsit.pt::f3171913-a9ea-470b-8867-81053389f2ad" providerId="AD" clId="Web-{F4F6A82A-127A-4A0D-A318-8D68795B64CA}" dt="2022-11-05T19:26:17.352" v="136"/>
          <ac:grpSpMkLst>
            <pc:docMk/>
            <pc:sldMk cId="1809859950" sldId="258"/>
            <ac:grpSpMk id="8" creationId="{A750EF4C-990E-4D92-A821-6F742977C0AE}"/>
          </ac:grpSpMkLst>
        </pc:grpChg>
        <pc:grpChg chg="add">
          <ac:chgData name="David Henriques" userId="S::david.henriques@kcsit.pt::f3171913-a9ea-470b-8867-81053389f2ad" providerId="AD" clId="Web-{F4F6A82A-127A-4A0D-A318-8D68795B64CA}" dt="2022-11-05T19:26:17.352" v="136"/>
          <ac:grpSpMkLst>
            <pc:docMk/>
            <pc:sldMk cId="1809859950" sldId="258"/>
            <ac:grpSpMk id="31" creationId="{A750EF4C-990E-4D92-A821-6F742977C0AE}"/>
          </ac:grpSpMkLst>
        </pc:grpChg>
        <pc:grpChg chg="add">
          <ac:chgData name="David Henriques" userId="S::david.henriques@kcsit.pt::f3171913-a9ea-470b-8867-81053389f2ad" providerId="AD" clId="Web-{F4F6A82A-127A-4A0D-A318-8D68795B64CA}" dt="2022-11-05T19:26:17.352" v="136"/>
          <ac:grpSpMkLst>
            <pc:docMk/>
            <pc:sldMk cId="1809859950" sldId="258"/>
            <ac:grpSpMk id="47" creationId="{F63B918C-605E-4767-B8B8-07EE8E514990}"/>
          </ac:grpSpMkLst>
        </pc:grpChg>
      </pc:sldChg>
      <pc:sldChg chg="delSp modSp new del">
        <pc:chgData name="David Henriques" userId="S::david.henriques@kcsit.pt::f3171913-a9ea-470b-8867-81053389f2ad" providerId="AD" clId="Web-{F4F6A82A-127A-4A0D-A318-8D68795B64CA}" dt="2022-11-05T19:16:57.268" v="29"/>
        <pc:sldMkLst>
          <pc:docMk/>
          <pc:sldMk cId="4022411210" sldId="258"/>
        </pc:sldMkLst>
        <pc:spChg chg="mod">
          <ac:chgData name="David Henriques" userId="S::david.henriques@kcsit.pt::f3171913-a9ea-470b-8867-81053389f2ad" providerId="AD" clId="Web-{F4F6A82A-127A-4A0D-A318-8D68795B64CA}" dt="2022-11-05T19:16:28.985" v="28" actId="20577"/>
          <ac:spMkLst>
            <pc:docMk/>
            <pc:sldMk cId="4022411210" sldId="258"/>
            <ac:spMk id="2" creationId="{6DFBDD86-D8BC-7670-F8C9-F8FF82225920}"/>
          </ac:spMkLst>
        </pc:spChg>
        <pc:spChg chg="del">
          <ac:chgData name="David Henriques" userId="S::david.henriques@kcsit.pt::f3171913-a9ea-470b-8867-81053389f2ad" providerId="AD" clId="Web-{F4F6A82A-127A-4A0D-A318-8D68795B64CA}" dt="2022-11-05T19:16:17.266" v="16"/>
          <ac:spMkLst>
            <pc:docMk/>
            <pc:sldMk cId="4022411210" sldId="258"/>
            <ac:spMk id="5" creationId="{754BD88C-5905-58A0-0DD1-C370DBBA3B4A}"/>
          </ac:spMkLst>
        </pc:spChg>
        <pc:spChg chg="del mod">
          <ac:chgData name="David Henriques" userId="S::david.henriques@kcsit.pt::f3171913-a9ea-470b-8867-81053389f2ad" providerId="AD" clId="Web-{F4F6A82A-127A-4A0D-A318-8D68795B64CA}" dt="2022-11-05T19:16:20.548" v="18"/>
          <ac:spMkLst>
            <pc:docMk/>
            <pc:sldMk cId="4022411210" sldId="258"/>
            <ac:spMk id="6" creationId="{156BB3B7-01D0-5BD2-AD4C-D6BE844FAFC4}"/>
          </ac:spMkLst>
        </pc:spChg>
      </pc:sldChg>
    </pc:docChg>
  </pc:docChgLst>
  <pc:docChgLst>
    <pc:chgData name="David Henriques" userId="S::david.henriques@kcsit.pt::f3171913-a9ea-470b-8867-81053389f2ad" providerId="AD" clId="Web-{FA7A8B64-00E1-4CDD-9F21-FED5DB122A84}"/>
    <pc:docChg chg="addSld delSld modSld">
      <pc:chgData name="David Henriques" userId="S::david.henriques@kcsit.pt::f3171913-a9ea-470b-8867-81053389f2ad" providerId="AD" clId="Web-{FA7A8B64-00E1-4CDD-9F21-FED5DB122A84}" dt="2022-11-05T20:40:52.086" v="298" actId="20577"/>
      <pc:docMkLst>
        <pc:docMk/>
      </pc:docMkLst>
      <pc:sldChg chg="modSp">
        <pc:chgData name="David Henriques" userId="S::david.henriques@kcsit.pt::f3171913-a9ea-470b-8867-81053389f2ad" providerId="AD" clId="Web-{FA7A8B64-00E1-4CDD-9F21-FED5DB122A84}" dt="2022-11-05T20:40:10.537" v="287" actId="20577"/>
        <pc:sldMkLst>
          <pc:docMk/>
          <pc:sldMk cId="1809859950" sldId="258"/>
        </pc:sldMkLst>
        <pc:spChg chg="mod">
          <ac:chgData name="David Henriques" userId="S::david.henriques@kcsit.pt::f3171913-a9ea-470b-8867-81053389f2ad" providerId="AD" clId="Web-{FA7A8B64-00E1-4CDD-9F21-FED5DB122A84}" dt="2022-11-05T20:40:10.537" v="287" actId="20577"/>
          <ac:spMkLst>
            <pc:docMk/>
            <pc:sldMk cId="1809859950" sldId="258"/>
            <ac:spMk id="2" creationId="{0539B684-B52C-9771-EE69-0A4387C04EB9}"/>
          </ac:spMkLst>
        </pc:spChg>
      </pc:sldChg>
      <pc:sldChg chg="modSp add replId addAnim delAnim">
        <pc:chgData name="David Henriques" userId="S::david.henriques@kcsit.pt::f3171913-a9ea-470b-8867-81053389f2ad" providerId="AD" clId="Web-{FA7A8B64-00E1-4CDD-9F21-FED5DB122A84}" dt="2022-11-05T20:40:52.086" v="298" actId="20577"/>
        <pc:sldMkLst>
          <pc:docMk/>
          <pc:sldMk cId="1561429499" sldId="259"/>
        </pc:sldMkLst>
        <pc:spChg chg="mod">
          <ac:chgData name="David Henriques" userId="S::david.henriques@kcsit.pt::f3171913-a9ea-470b-8867-81053389f2ad" providerId="AD" clId="Web-{FA7A8B64-00E1-4CDD-9F21-FED5DB122A84}" dt="2022-11-05T20:40:52.086" v="298" actId="20577"/>
          <ac:spMkLst>
            <pc:docMk/>
            <pc:sldMk cId="1561429499" sldId="259"/>
            <ac:spMk id="2" creationId="{0539B684-B52C-9771-EE69-0A4387C04EB9}"/>
          </ac:spMkLst>
        </pc:spChg>
        <pc:spChg chg="mod">
          <ac:chgData name="David Henriques" userId="S::david.henriques@kcsit.pt::f3171913-a9ea-470b-8867-81053389f2ad" providerId="AD" clId="Web-{FA7A8B64-00E1-4CDD-9F21-FED5DB122A84}" dt="2022-11-05T19:47:01.271" v="32" actId="20577"/>
          <ac:spMkLst>
            <pc:docMk/>
            <pc:sldMk cId="1561429499" sldId="259"/>
            <ac:spMk id="4" creationId="{39334897-128F-4690-69CD-0077A97D829A}"/>
          </ac:spMkLst>
        </pc:spChg>
      </pc:sldChg>
      <pc:sldChg chg="modSp add del replId">
        <pc:chgData name="David Henriques" userId="S::david.henriques@kcsit.pt::f3171913-a9ea-470b-8867-81053389f2ad" providerId="AD" clId="Web-{FA7A8B64-00E1-4CDD-9F21-FED5DB122A84}" dt="2022-11-05T19:46:48.536" v="20"/>
        <pc:sldMkLst>
          <pc:docMk/>
          <pc:sldMk cId="3300295417" sldId="259"/>
        </pc:sldMkLst>
        <pc:spChg chg="mod">
          <ac:chgData name="David Henriques" userId="S::david.henriques@kcsit.pt::f3171913-a9ea-470b-8867-81053389f2ad" providerId="AD" clId="Web-{FA7A8B64-00E1-4CDD-9F21-FED5DB122A84}" dt="2022-11-05T19:46:21.972" v="17" actId="20577"/>
          <ac:spMkLst>
            <pc:docMk/>
            <pc:sldMk cId="3300295417" sldId="259"/>
            <ac:spMk id="4" creationId="{39334897-128F-4690-69CD-0077A97D829A}"/>
          </ac:spMkLst>
        </pc:spChg>
      </pc:sldChg>
      <pc:sldChg chg="addSp delSp modSp add replId delAnim">
        <pc:chgData name="David Henriques" userId="S::david.henriques@kcsit.pt::f3171913-a9ea-470b-8867-81053389f2ad" providerId="AD" clId="Web-{FA7A8B64-00E1-4CDD-9F21-FED5DB122A84}" dt="2022-11-05T20:38:55.920" v="273"/>
        <pc:sldMkLst>
          <pc:docMk/>
          <pc:sldMk cId="679505739" sldId="260"/>
        </pc:sldMkLst>
        <pc:spChg chg="del mod">
          <ac:chgData name="David Henriques" userId="S::david.henriques@kcsit.pt::f3171913-a9ea-470b-8867-81053389f2ad" providerId="AD" clId="Web-{FA7A8B64-00E1-4CDD-9F21-FED5DB122A84}" dt="2022-11-05T20:37:54.605" v="258"/>
          <ac:spMkLst>
            <pc:docMk/>
            <pc:sldMk cId="679505739" sldId="260"/>
            <ac:spMk id="2" creationId="{0539B684-B52C-9771-EE69-0A4387C04EB9}"/>
          </ac:spMkLst>
        </pc:spChg>
        <pc:spChg chg="mod">
          <ac:chgData name="David Henriques" userId="S::david.henriques@kcsit.pt::f3171913-a9ea-470b-8867-81053389f2ad" providerId="AD" clId="Web-{FA7A8B64-00E1-4CDD-9F21-FED5DB122A84}" dt="2022-11-05T20:37:32.026" v="257" actId="20577"/>
          <ac:spMkLst>
            <pc:docMk/>
            <pc:sldMk cId="679505739" sldId="260"/>
            <ac:spMk id="4" creationId="{39334897-128F-4690-69CD-0077A97D829A}"/>
          </ac:spMkLst>
        </pc:spChg>
        <pc:spChg chg="add del mod">
          <ac:chgData name="David Henriques" userId="S::david.henriques@kcsit.pt::f3171913-a9ea-470b-8867-81053389f2ad" providerId="AD" clId="Web-{FA7A8B64-00E1-4CDD-9F21-FED5DB122A84}" dt="2022-11-05T20:38:06.856" v="264"/>
          <ac:spMkLst>
            <pc:docMk/>
            <pc:sldMk cId="679505739" sldId="260"/>
            <ac:spMk id="5" creationId="{27368241-2D30-6F0A-23ED-0F244D7B43E5}"/>
          </ac:spMkLst>
        </pc:spChg>
        <pc:spChg chg="add del">
          <ac:chgData name="David Henriques" userId="S::david.henriques@kcsit.pt::f3171913-a9ea-470b-8867-81053389f2ad" providerId="AD" clId="Web-{FA7A8B64-00E1-4CDD-9F21-FED5DB122A84}" dt="2022-11-05T20:38:39.670" v="269"/>
          <ac:spMkLst>
            <pc:docMk/>
            <pc:sldMk cId="679505739" sldId="260"/>
            <ac:spMk id="9" creationId="{0DC30066-99A1-3FF1-E579-F74A05665F61}"/>
          </ac:spMkLst>
        </pc:spChg>
        <pc:spChg chg="add del mod">
          <ac:chgData name="David Henriques" userId="S::david.henriques@kcsit.pt::f3171913-a9ea-470b-8867-81053389f2ad" providerId="AD" clId="Web-{FA7A8B64-00E1-4CDD-9F21-FED5DB122A84}" dt="2022-11-05T20:38:55.920" v="273"/>
          <ac:spMkLst>
            <pc:docMk/>
            <pc:sldMk cId="679505739" sldId="260"/>
            <ac:spMk id="13" creationId="{3FBF19ED-2290-0210-BD11-C446DB765332}"/>
          </ac:spMkLst>
        </pc:spChg>
        <pc:picChg chg="add mod">
          <ac:chgData name="David Henriques" userId="S::david.henriques@kcsit.pt::f3171913-a9ea-470b-8867-81053389f2ad" providerId="AD" clId="Web-{FA7A8B64-00E1-4CDD-9F21-FED5DB122A84}" dt="2022-11-05T20:38:31.341" v="265" actId="1076"/>
          <ac:picMkLst>
            <pc:docMk/>
            <pc:sldMk cId="679505739" sldId="260"/>
            <ac:picMk id="7" creationId="{67F1A26A-B5DC-E2C6-E535-9F46A0155744}"/>
          </ac:picMkLst>
        </pc:picChg>
        <pc:picChg chg="add del">
          <ac:chgData name="David Henriques" userId="S::david.henriques@kcsit.pt::f3171913-a9ea-470b-8867-81053389f2ad" providerId="AD" clId="Web-{FA7A8B64-00E1-4CDD-9F21-FED5DB122A84}" dt="2022-11-05T20:38:39.670" v="268"/>
          <ac:picMkLst>
            <pc:docMk/>
            <pc:sldMk cId="679505739" sldId="260"/>
            <ac:picMk id="11" creationId="{951CCD74-D079-C1FE-FC6A-1CCD335DBA3E}"/>
          </ac:picMkLst>
        </pc:picChg>
      </pc:sldChg>
    </pc:docChg>
  </pc:docChgLst>
  <pc:docChgLst>
    <pc:chgData name="David Henriques" userId="S::david.henriques@kcsit.pt::f3171913-a9ea-470b-8867-81053389f2ad" providerId="AD" clId="Web-{B84FEC44-A7F6-42FC-AE3B-6BD1CBF21CCF}"/>
    <pc:docChg chg="modSld">
      <pc:chgData name="David Henriques" userId="S::david.henriques@kcsit.pt::f3171913-a9ea-470b-8867-81053389f2ad" providerId="AD" clId="Web-{B84FEC44-A7F6-42FC-AE3B-6BD1CBF21CCF}" dt="2022-11-05T21:43:20.542" v="44" actId="14100"/>
      <pc:docMkLst>
        <pc:docMk/>
      </pc:docMkLst>
      <pc:sldChg chg="addSp delSp modSp">
        <pc:chgData name="David Henriques" userId="S::david.henriques@kcsit.pt::f3171913-a9ea-470b-8867-81053389f2ad" providerId="AD" clId="Web-{B84FEC44-A7F6-42FC-AE3B-6BD1CBF21CCF}" dt="2022-11-05T21:43:20.542" v="44" actId="14100"/>
        <pc:sldMkLst>
          <pc:docMk/>
          <pc:sldMk cId="3517840621" sldId="260"/>
        </pc:sldMkLst>
        <pc:spChg chg="add del mod">
          <ac:chgData name="David Henriques" userId="S::david.henriques@kcsit.pt::f3171913-a9ea-470b-8867-81053389f2ad" providerId="AD" clId="Web-{B84FEC44-A7F6-42FC-AE3B-6BD1CBF21CCF}" dt="2022-11-05T21:40:36.413" v="8"/>
          <ac:spMkLst>
            <pc:docMk/>
            <pc:sldMk cId="3517840621" sldId="260"/>
            <ac:spMk id="2" creationId="{EB7001FD-493A-D476-1A2D-9DE194699650}"/>
          </ac:spMkLst>
        </pc:spChg>
        <pc:spChg chg="add mod">
          <ac:chgData name="David Henriques" userId="S::david.henriques@kcsit.pt::f3171913-a9ea-470b-8867-81053389f2ad" providerId="AD" clId="Web-{B84FEC44-A7F6-42FC-AE3B-6BD1CBF21CCF}" dt="2022-11-05T21:41:53.534" v="36" actId="20577"/>
          <ac:spMkLst>
            <pc:docMk/>
            <pc:sldMk cId="3517840621" sldId="260"/>
            <ac:spMk id="3" creationId="{5B361D9E-5C87-42CC-B9A9-FC944C9BD2EE}"/>
          </ac:spMkLst>
        </pc:spChg>
        <pc:spChg chg="add mod">
          <ac:chgData name="David Henriques" userId="S::david.henriques@kcsit.pt::f3171913-a9ea-470b-8867-81053389f2ad" providerId="AD" clId="Web-{B84FEC44-A7F6-42FC-AE3B-6BD1CBF21CCF}" dt="2022-11-05T21:43:20.542" v="44" actId="14100"/>
          <ac:spMkLst>
            <pc:docMk/>
            <pc:sldMk cId="3517840621" sldId="260"/>
            <ac:spMk id="7" creationId="{1FEAD4C0-BBE9-EDF3-6BE4-79B48FE5FA4C}"/>
          </ac:spMkLst>
        </pc:spChg>
        <pc:cxnChg chg="mod">
          <ac:chgData name="David Henriques" userId="S::david.henriques@kcsit.pt::f3171913-a9ea-470b-8867-81053389f2ad" providerId="AD" clId="Web-{B84FEC44-A7F6-42FC-AE3B-6BD1CBF21CCF}" dt="2022-11-05T21:39:48.894" v="5" actId="14100"/>
          <ac:cxnSpMkLst>
            <pc:docMk/>
            <pc:sldMk cId="3517840621" sldId="260"/>
            <ac:cxnSpMk id="6" creationId="{1FD93C00-6ADF-FA3F-35B7-0250CDC5B7F1}"/>
          </ac:cxnSpMkLst>
        </pc:cxnChg>
        <pc:cxnChg chg="add mod">
          <ac:chgData name="David Henriques" userId="S::david.henriques@kcsit.pt::f3171913-a9ea-470b-8867-81053389f2ad" providerId="AD" clId="Web-{B84FEC44-A7F6-42FC-AE3B-6BD1CBF21CCF}" dt="2022-11-05T21:42:29.567" v="41" actId="14100"/>
          <ac:cxnSpMkLst>
            <pc:docMk/>
            <pc:sldMk cId="3517840621" sldId="260"/>
            <ac:cxnSpMk id="8" creationId="{9BC78E3A-A157-5BA3-BBFA-D7D7ABBE7396}"/>
          </ac:cxnSpMkLst>
        </pc:cxnChg>
      </pc:sldChg>
    </pc:docChg>
  </pc:docChgLst>
  <pc:docChgLst>
    <pc:chgData name="David Henriques" userId="S::david.henriques@kcsit.pt::f3171913-a9ea-470b-8867-81053389f2ad" providerId="AD" clId="Web-{10B98E02-7E97-474B-BEE2-ADAC7398026C}"/>
    <pc:docChg chg="addSld modSld addMainMaster delMainMaster">
      <pc:chgData name="David Henriques" userId="S::david.henriques@kcsit.pt::f3171913-a9ea-470b-8867-81053389f2ad" providerId="AD" clId="Web-{10B98E02-7E97-474B-BEE2-ADAC7398026C}" dt="2022-11-05T15:48:21.423" v="32" actId="20577"/>
      <pc:docMkLst>
        <pc:docMk/>
      </pc:docMkLst>
      <pc:sldChg chg="modSp mod modClrScheme chgLayout">
        <pc:chgData name="David Henriques" userId="S::david.henriques@kcsit.pt::f3171913-a9ea-470b-8867-81053389f2ad" providerId="AD" clId="Web-{10B98E02-7E97-474B-BEE2-ADAC7398026C}" dt="2022-11-05T15:47:47.749" v="28" actId="20577"/>
        <pc:sldMkLst>
          <pc:docMk/>
          <pc:sldMk cId="356326839" sldId="256"/>
        </pc:sldMkLst>
        <pc:spChg chg="mod ord">
          <ac:chgData name="David Henriques" userId="S::david.henriques@kcsit.pt::f3171913-a9ea-470b-8867-81053389f2ad" providerId="AD" clId="Web-{10B98E02-7E97-474B-BEE2-ADAC7398026C}" dt="2022-11-05T15:47:23.638" v="17" actId="20577"/>
          <ac:spMkLst>
            <pc:docMk/>
            <pc:sldMk cId="356326839" sldId="256"/>
            <ac:spMk id="2" creationId="{00000000-0000-0000-0000-000000000000}"/>
          </ac:spMkLst>
        </pc:spChg>
        <pc:spChg chg="mod ord">
          <ac:chgData name="David Henriques" userId="S::david.henriques@kcsit.pt::f3171913-a9ea-470b-8867-81053389f2ad" providerId="AD" clId="Web-{10B98E02-7E97-474B-BEE2-ADAC7398026C}" dt="2022-11-05T15:47:47.749" v="28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addSp modSp new mod modClrScheme chgLayout">
        <pc:chgData name="David Henriques" userId="S::david.henriques@kcsit.pt::f3171913-a9ea-470b-8867-81053389f2ad" providerId="AD" clId="Web-{10B98E02-7E97-474B-BEE2-ADAC7398026C}" dt="2022-11-05T15:48:21.423" v="32" actId="20577"/>
        <pc:sldMkLst>
          <pc:docMk/>
          <pc:sldMk cId="2528066077" sldId="257"/>
        </pc:sldMkLst>
        <pc:spChg chg="mod ord">
          <ac:chgData name="David Henriques" userId="S::david.henriques@kcsit.pt::f3171913-a9ea-470b-8867-81053389f2ad" providerId="AD" clId="Web-{10B98E02-7E97-474B-BEE2-ADAC7398026C}" dt="2022-11-05T15:48:21.423" v="32" actId="20577"/>
          <ac:spMkLst>
            <pc:docMk/>
            <pc:sldMk cId="2528066077" sldId="257"/>
            <ac:spMk id="2" creationId="{71FE3425-D522-836D-154F-19729CCE685F}"/>
          </ac:spMkLst>
        </pc:spChg>
        <pc:spChg chg="mod ord">
          <ac:chgData name="David Henriques" userId="S::david.henriques@kcsit.pt::f3171913-a9ea-470b-8867-81053389f2ad" providerId="AD" clId="Web-{10B98E02-7E97-474B-BEE2-ADAC7398026C}" dt="2022-11-05T15:48:12.110" v="30"/>
          <ac:spMkLst>
            <pc:docMk/>
            <pc:sldMk cId="2528066077" sldId="257"/>
            <ac:spMk id="3" creationId="{75E804C4-B123-19F6-CD33-CB58C827EDCA}"/>
          </ac:spMkLst>
        </pc:spChg>
        <pc:spChg chg="add mod ord">
          <ac:chgData name="David Henriques" userId="S::david.henriques@kcsit.pt::f3171913-a9ea-470b-8867-81053389f2ad" providerId="AD" clId="Web-{10B98E02-7E97-474B-BEE2-ADAC7398026C}" dt="2022-11-05T15:48:12.110" v="30"/>
          <ac:spMkLst>
            <pc:docMk/>
            <pc:sldMk cId="2528066077" sldId="257"/>
            <ac:spMk id="4" creationId="{FB5DADCE-A250-4D2C-7965-A06CEBA3AF9D}"/>
          </ac:spMkLst>
        </pc:spChg>
      </pc:sldChg>
      <pc:sldMasterChg chg="del delSldLayout">
        <pc:chgData name="David Henriques" userId="S::david.henriques@kcsit.pt::f3171913-a9ea-470b-8867-81053389f2ad" providerId="AD" clId="Web-{10B98E02-7E97-474B-BEE2-ADAC7398026C}" dt="2022-11-05T15:47:10.840" v="0"/>
        <pc:sldMasterMkLst>
          <pc:docMk/>
          <pc:sldMasterMk cId="2432408217" sldId="2147483782"/>
        </pc:sldMasterMkLst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96186892" sldId="2147483783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654048845" sldId="2147483784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436399276" sldId="2147483785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224422690" sldId="2147483786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1932246740" sldId="2147483787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979815249" sldId="2147483788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05030206" sldId="2147483789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957680288" sldId="2147483790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778324099" sldId="2147483791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834324402" sldId="2147483792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790912310" sldId="2147483793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458540567" sldId="2147483794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913391444" sldId="2147483795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1303489379" sldId="2147483796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3941536010" sldId="2147483797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1202298545" sldId="2147483798"/>
          </pc:sldLayoutMkLst>
        </pc:sldLayoutChg>
        <pc:sldLayoutChg chg="del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432408217" sldId="2147483782"/>
            <pc:sldLayoutMk cId="2299562878" sldId="2147483799"/>
          </pc:sldLayoutMkLst>
        </pc:sldLayoutChg>
      </pc:sldMasterChg>
      <pc:sldMasterChg chg="add addSldLayout modSldLayout">
        <pc:chgData name="David Henriques" userId="S::david.henriques@kcsit.pt::f3171913-a9ea-470b-8867-81053389f2ad" providerId="AD" clId="Web-{10B98E02-7E97-474B-BEE2-ADAC7398026C}" dt="2022-11-05T15:47:10.840" v="0"/>
        <pc:sldMasterMkLst>
          <pc:docMk/>
          <pc:sldMasterMk cId="2084612295" sldId="2147483800"/>
        </pc:sldMasterMkLst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815465509" sldId="2147483801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3826179784" sldId="2147483802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3177514812" sldId="2147483803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4203057727" sldId="2147483804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1187659308" sldId="2147483805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944662243" sldId="2147483806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350292178" sldId="2147483807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683323048" sldId="2147483808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871891520" sldId="2147483809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536780371" sldId="2147483810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3950567787" sldId="2147483811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406922184" sldId="2147483812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592568145" sldId="2147483813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924593950" sldId="2147483814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1052649837" sldId="2147483815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2998859078" sldId="2147483816"/>
          </pc:sldLayoutMkLst>
        </pc:sldLayoutChg>
        <pc:sldLayoutChg chg="add mod replId">
          <pc:chgData name="David Henriques" userId="S::david.henriques@kcsit.pt::f3171913-a9ea-470b-8867-81053389f2ad" providerId="AD" clId="Web-{10B98E02-7E97-474B-BEE2-ADAC7398026C}" dt="2022-11-05T15:47:10.840" v="0"/>
          <pc:sldLayoutMkLst>
            <pc:docMk/>
            <pc:sldMasterMk cId="2084612295" sldId="2147483800"/>
            <pc:sldLayoutMk cId="1971437073" sldId="2147483817"/>
          </pc:sldLayoutMkLst>
        </pc:sldLayoutChg>
      </pc:sldMasterChg>
    </pc:docChg>
  </pc:docChgLst>
  <pc:docChgLst>
    <pc:chgData name="David Henriques" userId="f3171913-a9ea-470b-8867-81053389f2ad" providerId="ADAL" clId="{DAA846DB-57F6-406D-82FA-28946D010A0F}"/>
    <pc:docChg chg="undo custSel addSld delSld modSld sldOrd">
      <pc:chgData name="David Henriques" userId="f3171913-a9ea-470b-8867-81053389f2ad" providerId="ADAL" clId="{DAA846DB-57F6-406D-82FA-28946D010A0F}" dt="2022-11-06T11:11:11.662" v="5931" actId="20577"/>
      <pc:docMkLst>
        <pc:docMk/>
      </pc:docMkLst>
      <pc:sldChg chg="addSp modSp mod">
        <pc:chgData name="David Henriques" userId="f3171913-a9ea-470b-8867-81053389f2ad" providerId="ADAL" clId="{DAA846DB-57F6-406D-82FA-28946D010A0F}" dt="2022-11-06T00:10:14.117" v="2897" actId="1076"/>
        <pc:sldMkLst>
          <pc:docMk/>
          <pc:sldMk cId="356326839" sldId="256"/>
        </pc:sldMkLst>
        <pc:picChg chg="mod">
          <ac:chgData name="David Henriques" userId="f3171913-a9ea-470b-8867-81053389f2ad" providerId="ADAL" clId="{DAA846DB-57F6-406D-82FA-28946D010A0F}" dt="2022-11-05T18:47:53.948" v="1" actId="1076"/>
          <ac:picMkLst>
            <pc:docMk/>
            <pc:sldMk cId="356326839" sldId="256"/>
            <ac:picMk id="5" creationId="{468B636D-75F1-BC60-7628-F8A4DCD34166}"/>
          </ac:picMkLst>
        </pc:picChg>
        <pc:picChg chg="add mod">
          <ac:chgData name="David Henriques" userId="f3171913-a9ea-470b-8867-81053389f2ad" providerId="ADAL" clId="{DAA846DB-57F6-406D-82FA-28946D010A0F}" dt="2022-11-06T00:10:14.117" v="2897" actId="1076"/>
          <ac:picMkLst>
            <pc:docMk/>
            <pc:sldMk cId="356326839" sldId="256"/>
            <ac:picMk id="1026" creationId="{8668B285-C2AD-8315-3E10-0D248E23F405}"/>
          </ac:picMkLst>
        </pc:picChg>
      </pc:sldChg>
      <pc:sldChg chg="modSp mod">
        <pc:chgData name="David Henriques" userId="f3171913-a9ea-470b-8867-81053389f2ad" providerId="ADAL" clId="{DAA846DB-57F6-406D-82FA-28946D010A0F}" dt="2022-11-05T18:53:16.334" v="72" actId="20577"/>
        <pc:sldMkLst>
          <pc:docMk/>
          <pc:sldMk cId="2528066077" sldId="257"/>
        </pc:sldMkLst>
        <pc:spChg chg="mod">
          <ac:chgData name="David Henriques" userId="f3171913-a9ea-470b-8867-81053389f2ad" providerId="ADAL" clId="{DAA846DB-57F6-406D-82FA-28946D010A0F}" dt="2022-11-05T18:53:07.222" v="47" actId="20577"/>
          <ac:spMkLst>
            <pc:docMk/>
            <pc:sldMk cId="2528066077" sldId="257"/>
            <ac:spMk id="2" creationId="{71FE3425-D522-836D-154F-19729CCE685F}"/>
          </ac:spMkLst>
        </pc:spChg>
        <pc:spChg chg="mod">
          <ac:chgData name="David Henriques" userId="f3171913-a9ea-470b-8867-81053389f2ad" providerId="ADAL" clId="{DAA846DB-57F6-406D-82FA-28946D010A0F}" dt="2022-11-05T18:53:16.334" v="72" actId="20577"/>
          <ac:spMkLst>
            <pc:docMk/>
            <pc:sldMk cId="2528066077" sldId="257"/>
            <ac:spMk id="4" creationId="{FB5DADCE-A250-4D2C-7965-A06CEBA3AF9D}"/>
          </ac:spMkLst>
        </pc:spChg>
      </pc:sldChg>
      <pc:sldChg chg="addSp delSp modSp mod delAnim modAnim">
        <pc:chgData name="David Henriques" userId="f3171913-a9ea-470b-8867-81053389f2ad" providerId="ADAL" clId="{DAA846DB-57F6-406D-82FA-28946D010A0F}" dt="2022-11-06T10:22:29.932" v="5623" actId="20577"/>
        <pc:sldMkLst>
          <pc:docMk/>
          <pc:sldMk cId="1809859950" sldId="258"/>
        </pc:sldMkLst>
        <pc:spChg chg="mod">
          <ac:chgData name="David Henriques" userId="f3171913-a9ea-470b-8867-81053389f2ad" providerId="ADAL" clId="{DAA846DB-57F6-406D-82FA-28946D010A0F}" dt="2022-11-06T01:03:08.602" v="4417" actId="20577"/>
          <ac:spMkLst>
            <pc:docMk/>
            <pc:sldMk cId="1809859950" sldId="258"/>
            <ac:spMk id="2" creationId="{0539B684-B52C-9771-EE69-0A4387C04EB9}"/>
          </ac:spMkLst>
        </pc:spChg>
        <pc:spChg chg="add del mod">
          <ac:chgData name="David Henriques" userId="f3171913-a9ea-470b-8867-81053389f2ad" providerId="ADAL" clId="{DAA846DB-57F6-406D-82FA-28946D010A0F}" dt="2022-11-06T09:55:46.826" v="5040" actId="478"/>
          <ac:spMkLst>
            <pc:docMk/>
            <pc:sldMk cId="1809859950" sldId="258"/>
            <ac:spMk id="5" creationId="{6B857AF1-1659-0D3A-F566-A368257265BF}"/>
          </ac:spMkLst>
        </pc:spChg>
        <pc:spChg chg="mod">
          <ac:chgData name="David Henriques" userId="f3171913-a9ea-470b-8867-81053389f2ad" providerId="ADAL" clId="{DAA846DB-57F6-406D-82FA-28946D010A0F}" dt="2022-11-06T10:20:41.191" v="5596" actId="113"/>
          <ac:spMkLst>
            <pc:docMk/>
            <pc:sldMk cId="1809859950" sldId="258"/>
            <ac:spMk id="6" creationId="{09D19449-3016-488D-B500-C4F17181167C}"/>
          </ac:spMkLst>
        </pc:spChg>
        <pc:spChg chg="add mod">
          <ac:chgData name="David Henriques" userId="f3171913-a9ea-470b-8867-81053389f2ad" providerId="ADAL" clId="{DAA846DB-57F6-406D-82FA-28946D010A0F}" dt="2022-11-06T10:20:43.595" v="5597" actId="113"/>
          <ac:spMkLst>
            <pc:docMk/>
            <pc:sldMk cId="1809859950" sldId="258"/>
            <ac:spMk id="7" creationId="{001664F4-5D4F-03FC-C509-677D368795FB}"/>
          </ac:spMkLst>
        </pc:spChg>
        <pc:spChg chg="add mod">
          <ac:chgData name="David Henriques" userId="f3171913-a9ea-470b-8867-81053389f2ad" providerId="ADAL" clId="{DAA846DB-57F6-406D-82FA-28946D010A0F}" dt="2022-11-06T10:22:29.932" v="5623" actId="20577"/>
          <ac:spMkLst>
            <pc:docMk/>
            <pc:sldMk cId="1809859950" sldId="258"/>
            <ac:spMk id="13" creationId="{90B1DCC5-1BA4-CCFC-BEC9-CF7599FA63C9}"/>
          </ac:spMkLst>
        </pc:spChg>
        <pc:spChg chg="add mod">
          <ac:chgData name="David Henriques" userId="f3171913-a9ea-470b-8867-81053389f2ad" providerId="ADAL" clId="{DAA846DB-57F6-406D-82FA-28946D010A0F}" dt="2022-11-06T10:20:47.565" v="5599" actId="113"/>
          <ac:spMkLst>
            <pc:docMk/>
            <pc:sldMk cId="1809859950" sldId="258"/>
            <ac:spMk id="21" creationId="{C1E33246-A2CC-66A3-BD6F-499FA4A7AA68}"/>
          </ac:spMkLst>
        </pc:spChg>
        <pc:spChg chg="add mod">
          <ac:chgData name="David Henriques" userId="f3171913-a9ea-470b-8867-81053389f2ad" providerId="ADAL" clId="{DAA846DB-57F6-406D-82FA-28946D010A0F}" dt="2022-11-06T10:20:56.973" v="5600" actId="113"/>
          <ac:spMkLst>
            <pc:docMk/>
            <pc:sldMk cId="1809859950" sldId="258"/>
            <ac:spMk id="26" creationId="{9B933027-884A-A7D9-C84B-6E4D61A475F2}"/>
          </ac:spMkLst>
        </pc:spChg>
        <pc:spChg chg="add mod">
          <ac:chgData name="David Henriques" userId="f3171913-a9ea-470b-8867-81053389f2ad" providerId="ADAL" clId="{DAA846DB-57F6-406D-82FA-28946D010A0F}" dt="2022-11-06T10:21:00.200" v="5601" actId="113"/>
          <ac:spMkLst>
            <pc:docMk/>
            <pc:sldMk cId="1809859950" sldId="258"/>
            <ac:spMk id="27" creationId="{55673184-ED3E-0E6C-D27A-01681C5A3390}"/>
          </ac:spMkLst>
        </pc:spChg>
        <pc:grpChg chg="add mod">
          <ac:chgData name="David Henriques" userId="f3171913-a9ea-470b-8867-81053389f2ad" providerId="ADAL" clId="{DAA846DB-57F6-406D-82FA-28946D010A0F}" dt="2022-11-06T10:11:49.067" v="5398" actId="1035"/>
          <ac:grpSpMkLst>
            <pc:docMk/>
            <pc:sldMk cId="1809859950" sldId="258"/>
            <ac:grpSpMk id="12" creationId="{B2D92F6F-4384-F0B7-A57F-CCD8B27817E9}"/>
          </ac:grpSpMkLst>
        </pc:grpChg>
        <pc:grpChg chg="add del mod">
          <ac:chgData name="David Henriques" userId="f3171913-a9ea-470b-8867-81053389f2ad" providerId="ADAL" clId="{DAA846DB-57F6-406D-82FA-28946D010A0F}" dt="2022-11-06T10:04:39.037" v="5161" actId="478"/>
          <ac:grpSpMkLst>
            <pc:docMk/>
            <pc:sldMk cId="1809859950" sldId="258"/>
            <ac:grpSpMk id="14" creationId="{A94F3AFA-F722-C83B-85C8-4714F2DEC626}"/>
          </ac:grpSpMkLst>
        </pc:grpChg>
        <pc:grpChg chg="add mod">
          <ac:chgData name="David Henriques" userId="f3171913-a9ea-470b-8867-81053389f2ad" providerId="ADAL" clId="{DAA846DB-57F6-406D-82FA-28946D010A0F}" dt="2022-11-06T10:22:19.915" v="5617" actId="1076"/>
          <ac:grpSpMkLst>
            <pc:docMk/>
            <pc:sldMk cId="1809859950" sldId="258"/>
            <ac:grpSpMk id="20" creationId="{B82A319B-F3F4-74BA-524B-6D18AB6B2CC4}"/>
          </ac:grpSpMkLst>
        </pc:grpChg>
        <pc:grpChg chg="add del mod">
          <ac:chgData name="David Henriques" userId="f3171913-a9ea-470b-8867-81053389f2ad" providerId="ADAL" clId="{DAA846DB-57F6-406D-82FA-28946D010A0F}" dt="2022-11-06T10:09:21.558" v="5215" actId="478"/>
          <ac:grpSpMkLst>
            <pc:docMk/>
            <pc:sldMk cId="1809859950" sldId="258"/>
            <ac:grpSpMk id="22" creationId="{A29D9A96-C350-DB54-BE8A-9476DA2E069B}"/>
          </ac:grpSpMkLst>
        </pc:grp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2" creationId="{FEB8F136-995F-06A2-87AF-BA9CDE7F9EA8}"/>
          </ac:picMkLst>
        </pc:picChg>
        <pc:picChg chg="del mod">
          <ac:chgData name="David Henriques" userId="f3171913-a9ea-470b-8867-81053389f2ad" providerId="ADAL" clId="{DAA846DB-57F6-406D-82FA-28946D010A0F}" dt="2022-11-06T09:57:57.676" v="5094" actId="478"/>
          <ac:picMkLst>
            <pc:docMk/>
            <pc:sldMk cId="1809859950" sldId="258"/>
            <ac:picMk id="3" creationId="{0A748FA3-6163-E72E-ED92-3DEAB719B104}"/>
          </ac:picMkLst>
        </pc:picChg>
        <pc:picChg chg="add del mod">
          <ac:chgData name="David Henriques" userId="f3171913-a9ea-470b-8867-81053389f2ad" providerId="ADAL" clId="{DAA846DB-57F6-406D-82FA-28946D010A0F}" dt="2022-11-06T09:57:24.595" v="5087" actId="478"/>
          <ac:picMkLst>
            <pc:docMk/>
            <pc:sldMk cId="1809859950" sldId="258"/>
            <ac:picMk id="8" creationId="{B983BD10-6822-24DA-4DCC-4B384A05ED36}"/>
          </ac:picMkLst>
        </pc:pic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9" creationId="{9A268198-1B81-E10B-1704-3FBFC2E50188}"/>
          </ac:picMkLst>
        </pc:pic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10" creationId="{5EBF6491-AD89-9FA9-1CCB-54BFB6B92475}"/>
          </ac:picMkLst>
        </pc:pic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11" creationId="{FF58997E-E8A9-C211-EC0B-0C4F8DC2F929}"/>
          </ac:picMkLst>
        </pc:picChg>
        <pc:picChg chg="mod">
          <ac:chgData name="David Henriques" userId="f3171913-a9ea-470b-8867-81053389f2ad" providerId="ADAL" clId="{DAA846DB-57F6-406D-82FA-28946D010A0F}" dt="2022-11-06T10:04:04.886" v="5146" actId="1076"/>
          <ac:picMkLst>
            <pc:docMk/>
            <pc:sldMk cId="1809859950" sldId="258"/>
            <ac:picMk id="15" creationId="{EF020E18-BE11-4AE7-E281-F785CEA7F9E2}"/>
          </ac:picMkLst>
        </pc:picChg>
        <pc:picChg chg="mod">
          <ac:chgData name="David Henriques" userId="f3171913-a9ea-470b-8867-81053389f2ad" providerId="ADAL" clId="{DAA846DB-57F6-406D-82FA-28946D010A0F}" dt="2022-11-06T10:04:04.886" v="5146" actId="1076"/>
          <ac:picMkLst>
            <pc:docMk/>
            <pc:sldMk cId="1809859950" sldId="258"/>
            <ac:picMk id="16" creationId="{E960B740-95F8-6454-4D55-A0DF706B765D}"/>
          </ac:picMkLst>
        </pc:picChg>
        <pc:picChg chg="mod">
          <ac:chgData name="David Henriques" userId="f3171913-a9ea-470b-8867-81053389f2ad" providerId="ADAL" clId="{DAA846DB-57F6-406D-82FA-28946D010A0F}" dt="2022-11-06T10:04:04.886" v="5146" actId="1076"/>
          <ac:picMkLst>
            <pc:docMk/>
            <pc:sldMk cId="1809859950" sldId="258"/>
            <ac:picMk id="17" creationId="{A7F71671-380E-35EF-CB6D-BDBAF83A4187}"/>
          </ac:picMkLst>
        </pc:picChg>
        <pc:picChg chg="mod">
          <ac:chgData name="David Henriques" userId="f3171913-a9ea-470b-8867-81053389f2ad" providerId="ADAL" clId="{DAA846DB-57F6-406D-82FA-28946D010A0F}" dt="2022-11-06T10:04:04.886" v="5146" actId="1076"/>
          <ac:picMkLst>
            <pc:docMk/>
            <pc:sldMk cId="1809859950" sldId="258"/>
            <ac:picMk id="18" creationId="{A05549EA-E25D-0EA0-DCA3-D9ED272FDFE4}"/>
          </ac:picMkLst>
        </pc:picChg>
        <pc:picChg chg="add mod">
          <ac:chgData name="David Henriques" userId="f3171913-a9ea-470b-8867-81053389f2ad" providerId="ADAL" clId="{DAA846DB-57F6-406D-82FA-28946D010A0F}" dt="2022-11-06T10:22:19.915" v="5617" actId="1076"/>
          <ac:picMkLst>
            <pc:docMk/>
            <pc:sldMk cId="1809859950" sldId="258"/>
            <ac:picMk id="19" creationId="{9447C742-2346-6B09-AA1B-D28C88378A2D}"/>
          </ac:picMkLst>
        </pc:picChg>
        <pc:picChg chg="mod">
          <ac:chgData name="David Henriques" userId="f3171913-a9ea-470b-8867-81053389f2ad" providerId="ADAL" clId="{DAA846DB-57F6-406D-82FA-28946D010A0F}" dt="2022-11-06T10:08:45.925" v="5191" actId="1076"/>
          <ac:picMkLst>
            <pc:docMk/>
            <pc:sldMk cId="1809859950" sldId="258"/>
            <ac:picMk id="23" creationId="{76081ED3-59DA-AAA0-989C-A33899559E1D}"/>
          </ac:picMkLst>
        </pc:picChg>
        <pc:picChg chg="mod">
          <ac:chgData name="David Henriques" userId="f3171913-a9ea-470b-8867-81053389f2ad" providerId="ADAL" clId="{DAA846DB-57F6-406D-82FA-28946D010A0F}" dt="2022-11-06T10:08:45.925" v="5191" actId="1076"/>
          <ac:picMkLst>
            <pc:docMk/>
            <pc:sldMk cId="1809859950" sldId="258"/>
            <ac:picMk id="24" creationId="{2582581D-1C0A-55B3-54B2-B26D3EA42AF9}"/>
          </ac:picMkLst>
        </pc:picChg>
        <pc:picChg chg="mod">
          <ac:chgData name="David Henriques" userId="f3171913-a9ea-470b-8867-81053389f2ad" providerId="ADAL" clId="{DAA846DB-57F6-406D-82FA-28946D010A0F}" dt="2022-11-06T10:08:45.925" v="5191" actId="1076"/>
          <ac:picMkLst>
            <pc:docMk/>
            <pc:sldMk cId="1809859950" sldId="258"/>
            <ac:picMk id="25" creationId="{A159E76F-1AF7-7E11-F9E7-8B22C5CF847C}"/>
          </ac:picMkLst>
        </pc:picChg>
        <pc:picChg chg="add del mod">
          <ac:chgData name="David Henriques" userId="f3171913-a9ea-470b-8867-81053389f2ad" providerId="ADAL" clId="{DAA846DB-57F6-406D-82FA-28946D010A0F}" dt="2022-11-06T10:00:06.556" v="5102" actId="478"/>
          <ac:picMkLst>
            <pc:docMk/>
            <pc:sldMk cId="1809859950" sldId="258"/>
            <ac:picMk id="1026" creationId="{744413B1-F24F-87E4-DFB6-CBD029A43028}"/>
          </ac:picMkLst>
        </pc:picChg>
        <pc:picChg chg="add mod">
          <ac:chgData name="David Henriques" userId="f3171913-a9ea-470b-8867-81053389f2ad" providerId="ADAL" clId="{DAA846DB-57F6-406D-82FA-28946D010A0F}" dt="2022-11-06T10:11:49.067" v="5398" actId="1035"/>
          <ac:picMkLst>
            <pc:docMk/>
            <pc:sldMk cId="1809859950" sldId="258"/>
            <ac:picMk id="1028" creationId="{699606C6-F3FE-71A3-26B0-811E85E58662}"/>
          </ac:picMkLst>
        </pc:picChg>
        <pc:picChg chg="add del mod">
          <ac:chgData name="David Henriques" userId="f3171913-a9ea-470b-8867-81053389f2ad" providerId="ADAL" clId="{DAA846DB-57F6-406D-82FA-28946D010A0F}" dt="2022-11-06T10:05:45.604" v="5173" actId="478"/>
          <ac:picMkLst>
            <pc:docMk/>
            <pc:sldMk cId="1809859950" sldId="258"/>
            <ac:picMk id="1030" creationId="{DE904618-717A-E9BB-A427-88DE9DD7BCB1}"/>
          </ac:picMkLst>
        </pc:picChg>
        <pc:picChg chg="add mod">
          <ac:chgData name="David Henriques" userId="f3171913-a9ea-470b-8867-81053389f2ad" providerId="ADAL" clId="{DAA846DB-57F6-406D-82FA-28946D010A0F}" dt="2022-11-06T10:22:19.915" v="5617" actId="1076"/>
          <ac:picMkLst>
            <pc:docMk/>
            <pc:sldMk cId="1809859950" sldId="258"/>
            <ac:picMk id="1032" creationId="{4C314D74-C04F-31CB-AE09-3E2345229F30}"/>
          </ac:picMkLst>
        </pc:picChg>
        <pc:picChg chg="add mod">
          <ac:chgData name="David Henriques" userId="f3171913-a9ea-470b-8867-81053389f2ad" providerId="ADAL" clId="{DAA846DB-57F6-406D-82FA-28946D010A0F}" dt="2022-11-06T10:22:19.915" v="5617" actId="1076"/>
          <ac:picMkLst>
            <pc:docMk/>
            <pc:sldMk cId="1809859950" sldId="258"/>
            <ac:picMk id="1034" creationId="{51D2A611-85A3-207E-6AF9-F96687C0A47A}"/>
          </ac:picMkLst>
        </pc:picChg>
      </pc:sldChg>
      <pc:sldChg chg="modSp mod ord modAnim">
        <pc:chgData name="David Henriques" userId="f3171913-a9ea-470b-8867-81053389f2ad" providerId="ADAL" clId="{DAA846DB-57F6-406D-82FA-28946D010A0F}" dt="2022-11-06T11:10:19.154" v="5920" actId="20577"/>
        <pc:sldMkLst>
          <pc:docMk/>
          <pc:sldMk cId="1561429499" sldId="259"/>
        </pc:sldMkLst>
        <pc:spChg chg="mod">
          <ac:chgData name="David Henriques" userId="f3171913-a9ea-470b-8867-81053389f2ad" providerId="ADAL" clId="{DAA846DB-57F6-406D-82FA-28946D010A0F}" dt="2022-11-06T11:10:19.154" v="5920" actId="20577"/>
          <ac:spMkLst>
            <pc:docMk/>
            <pc:sldMk cId="1561429499" sldId="259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0:24:45.410" v="3222"/>
          <ac:spMkLst>
            <pc:docMk/>
            <pc:sldMk cId="1561429499" sldId="259"/>
            <ac:spMk id="4" creationId="{39334897-128F-4690-69CD-0077A97D829A}"/>
          </ac:spMkLst>
        </pc:spChg>
      </pc:sldChg>
      <pc:sldChg chg="addSp delSp modSp mod">
        <pc:chgData name="David Henriques" userId="f3171913-a9ea-470b-8867-81053389f2ad" providerId="ADAL" clId="{DAA846DB-57F6-406D-82FA-28946D010A0F}" dt="2022-11-06T11:07:16.550" v="5919" actId="404"/>
        <pc:sldMkLst>
          <pc:docMk/>
          <pc:sldMk cId="3517840621" sldId="260"/>
        </pc:sldMkLst>
        <pc:spChg chg="add mod">
          <ac:chgData name="David Henriques" userId="f3171913-a9ea-470b-8867-81053389f2ad" providerId="ADAL" clId="{DAA846DB-57F6-406D-82FA-28946D010A0F}" dt="2022-11-06T11:07:16.550" v="5919" actId="404"/>
          <ac:spMkLst>
            <pc:docMk/>
            <pc:sldMk cId="3517840621" sldId="260"/>
            <ac:spMk id="2" creationId="{29EABEC5-9F6A-8234-5D9F-7146472043CA}"/>
          </ac:spMkLst>
        </pc:spChg>
        <pc:spChg chg="del mod topLvl">
          <ac:chgData name="David Henriques" userId="f3171913-a9ea-470b-8867-81053389f2ad" providerId="ADAL" clId="{DAA846DB-57F6-406D-82FA-28946D010A0F}" dt="2022-11-05T22:51:04.464" v="1271" actId="478"/>
          <ac:spMkLst>
            <pc:docMk/>
            <pc:sldMk cId="3517840621" sldId="260"/>
            <ac:spMk id="3" creationId="{5B361D9E-5C87-42CC-B9A9-FC944C9BD2EE}"/>
          </ac:spMkLst>
        </pc:spChg>
        <pc:spChg chg="del mod topLvl">
          <ac:chgData name="David Henriques" userId="f3171913-a9ea-470b-8867-81053389f2ad" providerId="ADAL" clId="{DAA846DB-57F6-406D-82FA-28946D010A0F}" dt="2022-11-05T22:25:50.046" v="732" actId="478"/>
          <ac:spMkLst>
            <pc:docMk/>
            <pc:sldMk cId="3517840621" sldId="260"/>
            <ac:spMk id="5" creationId="{6B53F2B6-8DA9-8F05-ADC7-00BAB2F631E9}"/>
          </ac:spMkLst>
        </pc:spChg>
        <pc:spChg chg="del mod ord topLvl">
          <ac:chgData name="David Henriques" userId="f3171913-a9ea-470b-8867-81053389f2ad" providerId="ADAL" clId="{DAA846DB-57F6-406D-82FA-28946D010A0F}" dt="2022-11-05T22:35:54.912" v="926" actId="478"/>
          <ac:spMkLst>
            <pc:docMk/>
            <pc:sldMk cId="3517840621" sldId="260"/>
            <ac:spMk id="7" creationId="{1FEAD4C0-BBE9-EDF3-6BE4-79B48FE5FA4C}"/>
          </ac:spMkLst>
        </pc:spChg>
        <pc:spChg chg="add mod ord">
          <ac:chgData name="David Henriques" userId="f3171913-a9ea-470b-8867-81053389f2ad" providerId="ADAL" clId="{DAA846DB-57F6-406D-82FA-28946D010A0F}" dt="2022-11-05T22:26:24.742" v="736" actId="1076"/>
          <ac:spMkLst>
            <pc:docMk/>
            <pc:sldMk cId="3517840621" sldId="260"/>
            <ac:spMk id="20" creationId="{815008FA-ED8C-9A00-D701-C7A9744C9863}"/>
          </ac:spMkLst>
        </pc:spChg>
        <pc:spChg chg="add del mod ord topLvl">
          <ac:chgData name="David Henriques" userId="f3171913-a9ea-470b-8867-81053389f2ad" providerId="ADAL" clId="{DAA846DB-57F6-406D-82FA-28946D010A0F}" dt="2022-11-06T11:06:39.550" v="5903" actId="20577"/>
          <ac:spMkLst>
            <pc:docMk/>
            <pc:sldMk cId="3517840621" sldId="260"/>
            <ac:spMk id="32" creationId="{48752D1F-91F9-8499-4EF9-46DD2ABD64B0}"/>
          </ac:spMkLst>
        </pc:spChg>
        <pc:spChg chg="add mod">
          <ac:chgData name="David Henriques" userId="f3171913-a9ea-470b-8867-81053389f2ad" providerId="ADAL" clId="{DAA846DB-57F6-406D-82FA-28946D010A0F}" dt="2022-11-06T00:00:11.226" v="2617" actId="20577"/>
          <ac:spMkLst>
            <pc:docMk/>
            <pc:sldMk cId="3517840621" sldId="260"/>
            <ac:spMk id="35" creationId="{A6D92C72-BAE6-E8B9-11F1-E4BFEF4BD0B6}"/>
          </ac:spMkLst>
        </pc:spChg>
        <pc:spChg chg="del mod topLvl">
          <ac:chgData name="David Henriques" userId="f3171913-a9ea-470b-8867-81053389f2ad" providerId="ADAL" clId="{DAA846DB-57F6-406D-82FA-28946D010A0F}" dt="2022-11-05T22:38:37.191" v="967" actId="478"/>
          <ac:spMkLst>
            <pc:docMk/>
            <pc:sldMk cId="3517840621" sldId="260"/>
            <ac:spMk id="39" creationId="{C54327FD-325C-335A-9163-8590615DBE67}"/>
          </ac:spMkLst>
        </pc:spChg>
        <pc:spChg chg="del mod topLvl">
          <ac:chgData name="David Henriques" userId="f3171913-a9ea-470b-8867-81053389f2ad" providerId="ADAL" clId="{DAA846DB-57F6-406D-82FA-28946D010A0F}" dt="2022-11-05T22:24:39.242" v="703" actId="478"/>
          <ac:spMkLst>
            <pc:docMk/>
            <pc:sldMk cId="3517840621" sldId="260"/>
            <ac:spMk id="40" creationId="{8F4488F2-75DE-ABCF-A05F-C49F727DC0C4}"/>
          </ac:spMkLst>
        </pc:spChg>
        <pc:spChg chg="add del mod">
          <ac:chgData name="David Henriques" userId="f3171913-a9ea-470b-8867-81053389f2ad" providerId="ADAL" clId="{DAA846DB-57F6-406D-82FA-28946D010A0F}" dt="2022-11-05T22:38:37.191" v="967" actId="478"/>
          <ac:spMkLst>
            <pc:docMk/>
            <pc:sldMk cId="3517840621" sldId="260"/>
            <ac:spMk id="47" creationId="{BD9A6AEA-8ED2-ABA1-2DC5-46F412AE6EE2}"/>
          </ac:spMkLst>
        </pc:spChg>
        <pc:spChg chg="add del mod">
          <ac:chgData name="David Henriques" userId="f3171913-a9ea-470b-8867-81053389f2ad" providerId="ADAL" clId="{DAA846DB-57F6-406D-82FA-28946D010A0F}" dt="2022-11-05T22:45:45.135" v="1069" actId="478"/>
          <ac:spMkLst>
            <pc:docMk/>
            <pc:sldMk cId="3517840621" sldId="260"/>
            <ac:spMk id="57" creationId="{89476929-34A5-D2B3-3E7E-89B7CC013297}"/>
          </ac:spMkLst>
        </pc:spChg>
        <pc:spChg chg="add mod or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48" creationId="{74165B2C-8D25-3060-98A1-5A15F833DBC0}"/>
          </ac:spMkLst>
        </pc:spChg>
        <pc:spChg chg="add del mod ord">
          <ac:chgData name="David Henriques" userId="f3171913-a9ea-470b-8867-81053389f2ad" providerId="ADAL" clId="{DAA846DB-57F6-406D-82FA-28946D010A0F}" dt="2022-11-05T22:36:16.925" v="946" actId="478"/>
          <ac:spMkLst>
            <pc:docMk/>
            <pc:sldMk cId="3517840621" sldId="260"/>
            <ac:spMk id="2056" creationId="{1A0134EE-25DA-A615-1F42-1522C4601632}"/>
          </ac:spMkLst>
        </pc:spChg>
        <pc:spChg chg="del mod">
          <ac:chgData name="David Henriques" userId="f3171913-a9ea-470b-8867-81053389f2ad" providerId="ADAL" clId="{DAA846DB-57F6-406D-82FA-28946D010A0F}" dt="2022-11-05T22:47:08.705" v="1090" actId="478"/>
          <ac:spMkLst>
            <pc:docMk/>
            <pc:sldMk cId="3517840621" sldId="260"/>
            <ac:spMk id="2058" creationId="{77309CE4-A9D0-023E-D3B5-32B09265A218}"/>
          </ac:spMkLst>
        </pc:spChg>
        <pc:spChg chg="add del mod">
          <ac:chgData name="David Henriques" userId="f3171913-a9ea-470b-8867-81053389f2ad" providerId="ADAL" clId="{DAA846DB-57F6-406D-82FA-28946D010A0F}" dt="2022-11-05T22:35:32.959" v="922" actId="478"/>
          <ac:spMkLst>
            <pc:docMk/>
            <pc:sldMk cId="3517840621" sldId="260"/>
            <ac:spMk id="2064" creationId="{DF121E23-7D3C-AF11-2C03-E5DFAFCBE790}"/>
          </ac:spMkLst>
        </pc:spChg>
        <pc:spChg chg="add del mod">
          <ac:chgData name="David Henriques" userId="f3171913-a9ea-470b-8867-81053389f2ad" providerId="ADAL" clId="{DAA846DB-57F6-406D-82FA-28946D010A0F}" dt="2022-11-05T22:38:43.402" v="969" actId="478"/>
          <ac:spMkLst>
            <pc:docMk/>
            <pc:sldMk cId="3517840621" sldId="260"/>
            <ac:spMk id="2068" creationId="{1FDC39AE-D15A-8EA6-3F07-78022836942E}"/>
          </ac:spMkLst>
        </pc:spChg>
        <pc:spChg chg="add del mod ord topLvl">
          <ac:chgData name="David Henriques" userId="f3171913-a9ea-470b-8867-81053389f2ad" providerId="ADAL" clId="{DAA846DB-57F6-406D-82FA-28946D010A0F}" dt="2022-11-05T22:51:04.464" v="1271" actId="478"/>
          <ac:spMkLst>
            <pc:docMk/>
            <pc:sldMk cId="3517840621" sldId="260"/>
            <ac:spMk id="2073" creationId="{F7C979FB-4816-320F-654B-796B777710BE}"/>
          </ac:spMkLst>
        </pc:spChg>
        <pc:spChg chg="add mod">
          <ac:chgData name="David Henriques" userId="f3171913-a9ea-470b-8867-81053389f2ad" providerId="ADAL" clId="{DAA846DB-57F6-406D-82FA-28946D010A0F}" dt="2022-11-06T00:00:14.468" v="2623" actId="20577"/>
          <ac:spMkLst>
            <pc:docMk/>
            <pc:sldMk cId="3517840621" sldId="260"/>
            <ac:spMk id="2086" creationId="{18CCB6C8-4654-5E10-D77B-3F8102A674E9}"/>
          </ac:spMkLst>
        </pc:spChg>
        <pc:spChg chg="add mo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90" creationId="{DEA91478-223F-6EAA-5A2F-EFC1C9316C04}"/>
          </ac:spMkLst>
        </pc:spChg>
        <pc:spChg chg="add del mod">
          <ac:chgData name="David Henriques" userId="f3171913-a9ea-470b-8867-81053389f2ad" providerId="ADAL" clId="{DAA846DB-57F6-406D-82FA-28946D010A0F}" dt="2022-11-05T22:48:09.032" v="1138" actId="478"/>
          <ac:spMkLst>
            <pc:docMk/>
            <pc:sldMk cId="3517840621" sldId="260"/>
            <ac:spMk id="2091" creationId="{7A53E305-BAC1-8724-CE31-B577FE2FFCC3}"/>
          </ac:spMkLst>
        </pc:spChg>
        <pc:spChg chg="add del mod">
          <ac:chgData name="David Henriques" userId="f3171913-a9ea-470b-8867-81053389f2ad" providerId="ADAL" clId="{DAA846DB-57F6-406D-82FA-28946D010A0F}" dt="2022-11-05T22:48:26.312" v="1143" actId="478"/>
          <ac:spMkLst>
            <pc:docMk/>
            <pc:sldMk cId="3517840621" sldId="260"/>
            <ac:spMk id="2093" creationId="{BB8F3420-67A7-F0BA-8A88-0ED96D2786EC}"/>
          </ac:spMkLst>
        </pc:spChg>
        <pc:spChg chg="add del mod">
          <ac:chgData name="David Henriques" userId="f3171913-a9ea-470b-8867-81053389f2ad" providerId="ADAL" clId="{DAA846DB-57F6-406D-82FA-28946D010A0F}" dt="2022-11-05T22:48:23.960" v="1142" actId="478"/>
          <ac:spMkLst>
            <pc:docMk/>
            <pc:sldMk cId="3517840621" sldId="260"/>
            <ac:spMk id="2094" creationId="{3221BAED-ACAB-46D2-DE9E-D98FE0D7810E}"/>
          </ac:spMkLst>
        </pc:spChg>
        <pc:spChg chg="add mo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95" creationId="{F276A890-8CFD-3243-D271-1443A1C47F68}"/>
          </ac:spMkLst>
        </pc:spChg>
        <pc:spChg chg="add mo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96" creationId="{D02D56A7-5C49-DA46-8DF2-B7004773F82B}"/>
          </ac:spMkLst>
        </pc:spChg>
        <pc:spChg chg="mod topLvl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098" creationId="{8346BF77-F931-2B4C-5C96-25782572B16E}"/>
          </ac:spMkLst>
        </pc:spChg>
        <pc:spChg chg="add mod ord">
          <ac:chgData name="David Henriques" userId="f3171913-a9ea-470b-8867-81053389f2ad" providerId="ADAL" clId="{DAA846DB-57F6-406D-82FA-28946D010A0F}" dt="2022-11-05T23:20:42.644" v="1607" actId="1035"/>
          <ac:spMkLst>
            <pc:docMk/>
            <pc:sldMk cId="3517840621" sldId="260"/>
            <ac:spMk id="2105" creationId="{0D08524E-EEC0-3CF7-E3EC-633D535D9464}"/>
          </ac:spMkLst>
        </pc:spChg>
        <pc:spChg chg="add del mod">
          <ac:chgData name="David Henriques" userId="f3171913-a9ea-470b-8867-81053389f2ad" providerId="ADAL" clId="{DAA846DB-57F6-406D-82FA-28946D010A0F}" dt="2022-11-05T22:56:29.585" v="1358" actId="478"/>
          <ac:spMkLst>
            <pc:docMk/>
            <pc:sldMk cId="3517840621" sldId="260"/>
            <ac:spMk id="2122" creationId="{2E278E4C-3AF6-809D-189C-6E1B73B90ED7}"/>
          </ac:spMkLst>
        </pc:spChg>
        <pc:spChg chg="add del mod">
          <ac:chgData name="David Henriques" userId="f3171913-a9ea-470b-8867-81053389f2ad" providerId="ADAL" clId="{DAA846DB-57F6-406D-82FA-28946D010A0F}" dt="2022-11-05T23:25:13.969" v="1704" actId="478"/>
          <ac:spMkLst>
            <pc:docMk/>
            <pc:sldMk cId="3517840621" sldId="260"/>
            <ac:spMk id="2123" creationId="{7B15A469-01BA-E0FA-72B6-2663F1A7680E}"/>
          </ac:spMkLst>
        </pc:spChg>
        <pc:spChg chg="add del mod">
          <ac:chgData name="David Henriques" userId="f3171913-a9ea-470b-8867-81053389f2ad" providerId="ADAL" clId="{DAA846DB-57F6-406D-82FA-28946D010A0F}" dt="2022-11-05T23:18:51.741" v="1560" actId="478"/>
          <ac:spMkLst>
            <pc:docMk/>
            <pc:sldMk cId="3517840621" sldId="260"/>
            <ac:spMk id="2182" creationId="{A023FE55-BD18-CB29-EA68-69E7C4C3FEF7}"/>
          </ac:spMkLst>
        </pc:spChg>
        <pc:spChg chg="add del mod">
          <ac:chgData name="David Henriques" userId="f3171913-a9ea-470b-8867-81053389f2ad" providerId="ADAL" clId="{DAA846DB-57F6-406D-82FA-28946D010A0F}" dt="2022-11-05T23:18:49.489" v="1559" actId="478"/>
          <ac:spMkLst>
            <pc:docMk/>
            <pc:sldMk cId="3517840621" sldId="260"/>
            <ac:spMk id="2183" creationId="{05632657-9E01-82D3-A8D5-1B7C26E92736}"/>
          </ac:spMkLst>
        </pc:spChg>
        <pc:spChg chg="add del mod">
          <ac:chgData name="David Henriques" userId="f3171913-a9ea-470b-8867-81053389f2ad" providerId="ADAL" clId="{DAA846DB-57F6-406D-82FA-28946D010A0F}" dt="2022-11-05T23:19:03.770" v="1562" actId="478"/>
          <ac:spMkLst>
            <pc:docMk/>
            <pc:sldMk cId="3517840621" sldId="260"/>
            <ac:spMk id="2184" creationId="{47ADE276-3DB8-B983-99CC-228640CA0A6E}"/>
          </ac:spMkLst>
        </pc:spChg>
        <pc:spChg chg="add mod">
          <ac:chgData name="David Henriques" userId="f3171913-a9ea-470b-8867-81053389f2ad" providerId="ADAL" clId="{DAA846DB-57F6-406D-82FA-28946D010A0F}" dt="2022-11-05T23:37:31.801" v="2008" actId="14100"/>
          <ac:spMkLst>
            <pc:docMk/>
            <pc:sldMk cId="3517840621" sldId="260"/>
            <ac:spMk id="2195" creationId="{0DCD30F2-AEA5-50EA-62A4-CD894C17E5B3}"/>
          </ac:spMkLst>
        </pc:spChg>
        <pc:spChg chg="add mod">
          <ac:chgData name="David Henriques" userId="f3171913-a9ea-470b-8867-81053389f2ad" providerId="ADAL" clId="{DAA846DB-57F6-406D-82FA-28946D010A0F}" dt="2022-11-06T10:30:27.534" v="5723" actId="20577"/>
          <ac:spMkLst>
            <pc:docMk/>
            <pc:sldMk cId="3517840621" sldId="260"/>
            <ac:spMk id="2203" creationId="{8A534317-B65D-EB07-3B60-E815660418C3}"/>
          </ac:spMkLst>
        </pc:spChg>
        <pc:spChg chg="add mod">
          <ac:chgData name="David Henriques" userId="f3171913-a9ea-470b-8867-81053389f2ad" providerId="ADAL" clId="{DAA846DB-57F6-406D-82FA-28946D010A0F}" dt="2022-11-05T23:41:42.158" v="2088" actId="1076"/>
          <ac:spMkLst>
            <pc:docMk/>
            <pc:sldMk cId="3517840621" sldId="260"/>
            <ac:spMk id="2208" creationId="{E324CD1A-0172-4536-5A43-2AFC0B69D931}"/>
          </ac:spMkLst>
        </pc:spChg>
        <pc:spChg chg="add del mod">
          <ac:chgData name="David Henriques" userId="f3171913-a9ea-470b-8867-81053389f2ad" providerId="ADAL" clId="{DAA846DB-57F6-406D-82FA-28946D010A0F}" dt="2022-11-05T23:33:32.960" v="1954" actId="478"/>
          <ac:spMkLst>
            <pc:docMk/>
            <pc:sldMk cId="3517840621" sldId="260"/>
            <ac:spMk id="2220" creationId="{9E093AE7-153F-7C4F-95E6-A963E25D600F}"/>
          </ac:spMkLst>
        </pc:spChg>
        <pc:spChg chg="add mod">
          <ac:chgData name="David Henriques" userId="f3171913-a9ea-470b-8867-81053389f2ad" providerId="ADAL" clId="{DAA846DB-57F6-406D-82FA-28946D010A0F}" dt="2022-11-05T23:39:32.882" v="2055" actId="1076"/>
          <ac:spMkLst>
            <pc:docMk/>
            <pc:sldMk cId="3517840621" sldId="260"/>
            <ac:spMk id="2230" creationId="{BAC5A485-9F07-73F0-6546-3542B108D969}"/>
          </ac:spMkLst>
        </pc:spChg>
        <pc:spChg chg="add del mod">
          <ac:chgData name="David Henriques" userId="f3171913-a9ea-470b-8867-81053389f2ad" providerId="ADAL" clId="{DAA846DB-57F6-406D-82FA-28946D010A0F}" dt="2022-11-05T23:46:45.836" v="2128" actId="478"/>
          <ac:spMkLst>
            <pc:docMk/>
            <pc:sldMk cId="3517840621" sldId="260"/>
            <ac:spMk id="2241" creationId="{1575AE68-D689-7F3D-7BA3-56B8AD98949D}"/>
          </ac:spMkLst>
        </pc:spChg>
        <pc:spChg chg="add mod">
          <ac:chgData name="David Henriques" userId="f3171913-a9ea-470b-8867-81053389f2ad" providerId="ADAL" clId="{DAA846DB-57F6-406D-82FA-28946D010A0F}" dt="2022-11-05T23:40:54.169" v="2079" actId="1036"/>
          <ac:spMkLst>
            <pc:docMk/>
            <pc:sldMk cId="3517840621" sldId="260"/>
            <ac:spMk id="2246" creationId="{21586541-5A2D-67F5-739D-9AA22DA2B224}"/>
          </ac:spMkLst>
        </pc:spChg>
        <pc:spChg chg="mod">
          <ac:chgData name="David Henriques" userId="f3171913-a9ea-470b-8867-81053389f2ad" providerId="ADAL" clId="{DAA846DB-57F6-406D-82FA-28946D010A0F}" dt="2022-11-05T23:39:08.962" v="2052"/>
          <ac:spMkLst>
            <pc:docMk/>
            <pc:sldMk cId="3517840621" sldId="260"/>
            <ac:spMk id="2258" creationId="{920706DC-A860-3B73-3945-F1F2140B207D}"/>
          </ac:spMkLst>
        </pc:spChg>
        <pc:spChg chg="add del mod">
          <ac:chgData name="David Henriques" userId="f3171913-a9ea-470b-8867-81053389f2ad" providerId="ADAL" clId="{DAA846DB-57F6-406D-82FA-28946D010A0F}" dt="2022-11-05T23:45:39.749" v="2120" actId="478"/>
          <ac:spMkLst>
            <pc:docMk/>
            <pc:sldMk cId="3517840621" sldId="260"/>
            <ac:spMk id="2280" creationId="{3EA48A93-F90A-EAD1-9F76-4AC7768220E4}"/>
          </ac:spMkLst>
        </pc:spChg>
        <pc:spChg chg="add del mod">
          <ac:chgData name="David Henriques" userId="f3171913-a9ea-470b-8867-81053389f2ad" providerId="ADAL" clId="{DAA846DB-57F6-406D-82FA-28946D010A0F}" dt="2022-11-05T23:46:11.741" v="2124" actId="478"/>
          <ac:spMkLst>
            <pc:docMk/>
            <pc:sldMk cId="3517840621" sldId="260"/>
            <ac:spMk id="2285" creationId="{8CDE571E-918E-EDEF-6853-B1E92B36541F}"/>
          </ac:spMkLst>
        </pc:spChg>
        <pc:spChg chg="add del mod">
          <ac:chgData name="David Henriques" userId="f3171913-a9ea-470b-8867-81053389f2ad" providerId="ADAL" clId="{DAA846DB-57F6-406D-82FA-28946D010A0F}" dt="2022-11-05T23:47:35.616" v="2139" actId="478"/>
          <ac:spMkLst>
            <pc:docMk/>
            <pc:sldMk cId="3517840621" sldId="260"/>
            <ac:spMk id="2286" creationId="{2AAAA012-9EB9-9F7E-FAEA-69FEB648DC54}"/>
          </ac:spMkLst>
        </pc:spChg>
        <pc:spChg chg="mod">
          <ac:chgData name="David Henriques" userId="f3171913-a9ea-470b-8867-81053389f2ad" providerId="ADAL" clId="{DAA846DB-57F6-406D-82FA-28946D010A0F}" dt="2022-11-06T10:14:08.707" v="5464" actId="6549"/>
          <ac:spMkLst>
            <pc:docMk/>
            <pc:sldMk cId="3517840621" sldId="260"/>
            <ac:spMk id="2293" creationId="{6259BD37-1513-1B93-1BB4-1D115D969A3E}"/>
          </ac:spMkLst>
        </pc:spChg>
        <pc:grpChg chg="add del mod">
          <ac:chgData name="David Henriques" userId="f3171913-a9ea-470b-8867-81053389f2ad" providerId="ADAL" clId="{DAA846DB-57F6-406D-82FA-28946D010A0F}" dt="2022-11-05T22:00:17.684" v="376" actId="165"/>
          <ac:grpSpMkLst>
            <pc:docMk/>
            <pc:sldMk cId="3517840621" sldId="260"/>
            <ac:grpSpMk id="18" creationId="{11DD03FD-1C53-4F95-2EEF-87737CB3AF0F}"/>
          </ac:grpSpMkLst>
        </pc:grpChg>
        <pc:grpChg chg="add del mod">
          <ac:chgData name="David Henriques" userId="f3171913-a9ea-470b-8867-81053389f2ad" providerId="ADAL" clId="{DAA846DB-57F6-406D-82FA-28946D010A0F}" dt="2022-11-05T22:35:54.912" v="926" actId="478"/>
          <ac:grpSpMkLst>
            <pc:docMk/>
            <pc:sldMk cId="3517840621" sldId="260"/>
            <ac:grpSpMk id="26" creationId="{0C7008DA-3DB3-AA8E-FDD7-A72A1ED904AB}"/>
          </ac:grpSpMkLst>
        </pc:grpChg>
        <pc:grpChg chg="add del mod topLvl">
          <ac:chgData name="David Henriques" userId="f3171913-a9ea-470b-8867-81053389f2ad" providerId="ADAL" clId="{DAA846DB-57F6-406D-82FA-28946D010A0F}" dt="2022-11-05T22:18:43.603" v="614" actId="165"/>
          <ac:grpSpMkLst>
            <pc:docMk/>
            <pc:sldMk cId="3517840621" sldId="260"/>
            <ac:grpSpMk id="27" creationId="{023462CB-07DF-C2F5-AFAF-2C77D4DA9B13}"/>
          </ac:grpSpMkLst>
        </pc:grpChg>
        <pc:grpChg chg="add del mod">
          <ac:chgData name="David Henriques" userId="f3171913-a9ea-470b-8867-81053389f2ad" providerId="ADAL" clId="{DAA846DB-57F6-406D-82FA-28946D010A0F}" dt="2022-11-05T22:18:36.684" v="613" actId="165"/>
          <ac:grpSpMkLst>
            <pc:docMk/>
            <pc:sldMk cId="3517840621" sldId="260"/>
            <ac:grpSpMk id="33" creationId="{675D7324-9A4E-D7E7-D587-DF8B5B81F6B3}"/>
          </ac:grpSpMkLst>
        </pc:grpChg>
        <pc:grpChg chg="add del mod">
          <ac:chgData name="David Henriques" userId="f3171913-a9ea-470b-8867-81053389f2ad" providerId="ADAL" clId="{DAA846DB-57F6-406D-82FA-28946D010A0F}" dt="2022-11-05T22:38:37.191" v="967" actId="478"/>
          <ac:grpSpMkLst>
            <pc:docMk/>
            <pc:sldMk cId="3517840621" sldId="260"/>
            <ac:grpSpMk id="34" creationId="{132173DF-04A1-1B92-3455-5EB65E5E5307}"/>
          </ac:grpSpMkLst>
        </pc:grpChg>
        <pc:grpChg chg="add del mod">
          <ac:chgData name="David Henriques" userId="f3171913-a9ea-470b-8867-81053389f2ad" providerId="ADAL" clId="{DAA846DB-57F6-406D-82FA-28946D010A0F}" dt="2022-11-05T23:49:35.848" v="2182" actId="21"/>
          <ac:grpSpMkLst>
            <pc:docMk/>
            <pc:sldMk cId="3517840621" sldId="260"/>
            <ac:grpSpMk id="36" creationId="{8D784EE3-2A6B-9622-7EFE-2CB892B4EA8F}"/>
          </ac:grpSpMkLst>
        </pc:grpChg>
        <pc:grpChg chg="add del mod">
          <ac:chgData name="David Henriques" userId="f3171913-a9ea-470b-8867-81053389f2ad" providerId="ADAL" clId="{DAA846DB-57F6-406D-82FA-28946D010A0F}" dt="2022-11-05T22:24:39.242" v="703" actId="478"/>
          <ac:grpSpMkLst>
            <pc:docMk/>
            <pc:sldMk cId="3517840621" sldId="260"/>
            <ac:grpSpMk id="38" creationId="{CAE1E5A3-0A40-C8E3-DB9E-3418A761A587}"/>
          </ac:grpSpMkLst>
        </pc:grpChg>
        <pc:grpChg chg="add del mod">
          <ac:chgData name="David Henriques" userId="f3171913-a9ea-470b-8867-81053389f2ad" providerId="ADAL" clId="{DAA846DB-57F6-406D-82FA-28946D010A0F}" dt="2022-11-05T23:20:42.644" v="1607" actId="1035"/>
          <ac:grpSpMkLst>
            <pc:docMk/>
            <pc:sldMk cId="3517840621" sldId="260"/>
            <ac:grpSpMk id="2057" creationId="{A5024C96-9667-CC99-01FB-9EE43F607A4E}"/>
          </ac:grpSpMkLst>
        </pc:grpChg>
        <pc:grpChg chg="add del mod">
          <ac:chgData name="David Henriques" userId="f3171913-a9ea-470b-8867-81053389f2ad" providerId="ADAL" clId="{DAA846DB-57F6-406D-82FA-28946D010A0F}" dt="2022-11-05T22:49:22.436" v="1215" actId="21"/>
          <ac:grpSpMkLst>
            <pc:docMk/>
            <pc:sldMk cId="3517840621" sldId="260"/>
            <ac:grpSpMk id="2077" creationId="{C79F2D1C-A275-8A53-6C1C-4CFBF2395C34}"/>
          </ac:grpSpMkLst>
        </pc:grpChg>
        <pc:grpChg chg="add del mod">
          <ac:chgData name="David Henriques" userId="f3171913-a9ea-470b-8867-81053389f2ad" providerId="ADAL" clId="{DAA846DB-57F6-406D-82FA-28946D010A0F}" dt="2022-11-05T22:49:36.195" v="1220" actId="478"/>
          <ac:grpSpMkLst>
            <pc:docMk/>
            <pc:sldMk cId="3517840621" sldId="260"/>
            <ac:grpSpMk id="2097" creationId="{9D27D2B5-4AC8-5613-477F-AA01EB53B411}"/>
          </ac:grpSpMkLst>
        </pc:grpChg>
        <pc:grpChg chg="add mod ord">
          <ac:chgData name="David Henriques" userId="f3171913-a9ea-470b-8867-81053389f2ad" providerId="ADAL" clId="{DAA846DB-57F6-406D-82FA-28946D010A0F}" dt="2022-11-05T23:26:50.173" v="1789" actId="1076"/>
          <ac:grpSpMkLst>
            <pc:docMk/>
            <pc:sldMk cId="3517840621" sldId="260"/>
            <ac:grpSpMk id="2101" creationId="{DF88B24F-361A-1BAC-82F3-E06B51CBCD19}"/>
          </ac:grpSpMkLst>
        </pc:grpChg>
        <pc:grpChg chg="add mod">
          <ac:chgData name="David Henriques" userId="f3171913-a9ea-470b-8867-81053389f2ad" providerId="ADAL" clId="{DAA846DB-57F6-406D-82FA-28946D010A0F}" dt="2022-11-05T23:20:42.644" v="1607" actId="1035"/>
          <ac:grpSpMkLst>
            <pc:docMk/>
            <pc:sldMk cId="3517840621" sldId="260"/>
            <ac:grpSpMk id="2107" creationId="{27B108FF-4B88-DF2E-64C0-244EA48229F9}"/>
          </ac:grpSpMkLst>
        </pc:grpChg>
        <pc:grpChg chg="add mod">
          <ac:chgData name="David Henriques" userId="f3171913-a9ea-470b-8867-81053389f2ad" providerId="ADAL" clId="{DAA846DB-57F6-406D-82FA-28946D010A0F}" dt="2022-11-05T23:56:00.461" v="2519" actId="1076"/>
          <ac:grpSpMkLst>
            <pc:docMk/>
            <pc:sldMk cId="3517840621" sldId="260"/>
            <ac:grpSpMk id="2215" creationId="{37041CDE-50A7-D44A-9801-70E025CA855A}"/>
          </ac:grpSpMkLst>
        </pc:grpChg>
        <pc:grpChg chg="add mod">
          <ac:chgData name="David Henriques" userId="f3171913-a9ea-470b-8867-81053389f2ad" providerId="ADAL" clId="{DAA846DB-57F6-406D-82FA-28946D010A0F}" dt="2022-11-05T23:41:10.419" v="2081" actId="1036"/>
          <ac:grpSpMkLst>
            <pc:docMk/>
            <pc:sldMk cId="3517840621" sldId="260"/>
            <ac:grpSpMk id="2257" creationId="{09C5D036-726B-558A-6E4D-2F84F6074B34}"/>
          </ac:grpSpMkLst>
        </pc:grpChg>
        <pc:grpChg chg="add mod">
          <ac:chgData name="David Henriques" userId="f3171913-a9ea-470b-8867-81053389f2ad" providerId="ADAL" clId="{DAA846DB-57F6-406D-82FA-28946D010A0F}" dt="2022-11-05T23:47:44.869" v="2141" actId="1076"/>
          <ac:grpSpMkLst>
            <pc:docMk/>
            <pc:sldMk cId="3517840621" sldId="260"/>
            <ac:grpSpMk id="2292" creationId="{E2A73A69-2E39-2C27-42EA-C658E30113A2}"/>
          </ac:grpSpMkLst>
        </pc:grpChg>
        <pc:picChg chg="del mod ord topLvl modCrop">
          <ac:chgData name="David Henriques" userId="f3171913-a9ea-470b-8867-81053389f2ad" providerId="ADAL" clId="{DAA846DB-57F6-406D-82FA-28946D010A0F}" dt="2022-11-05T23:49:35.848" v="2182" actId="21"/>
          <ac:picMkLst>
            <pc:docMk/>
            <pc:sldMk cId="3517840621" sldId="260"/>
            <ac:picMk id="4" creationId="{397DED4A-A254-380D-40E0-EB2DED791480}"/>
          </ac:picMkLst>
        </pc:picChg>
        <pc:picChg chg="add mod topLvl">
          <ac:chgData name="David Henriques" userId="f3171913-a9ea-470b-8867-81053389f2ad" providerId="ADAL" clId="{DAA846DB-57F6-406D-82FA-28946D010A0F}" dt="2022-11-05T22:26:24.742" v="736" actId="1076"/>
          <ac:picMkLst>
            <pc:docMk/>
            <pc:sldMk cId="3517840621" sldId="260"/>
            <ac:picMk id="17" creationId="{7BDD065C-74E5-7E04-EC56-0E8D0F4DB386}"/>
          </ac:picMkLst>
        </pc:picChg>
        <pc:picChg chg="add del mod">
          <ac:chgData name="David Henriques" userId="f3171913-a9ea-470b-8867-81053389f2ad" providerId="ADAL" clId="{DAA846DB-57F6-406D-82FA-28946D010A0F}" dt="2022-11-05T22:31:06.842" v="850" actId="478"/>
          <ac:picMkLst>
            <pc:docMk/>
            <pc:sldMk cId="3517840621" sldId="260"/>
            <ac:picMk id="2049" creationId="{3AC0B387-6926-5483-F9D4-E0AF022ADE5B}"/>
          </ac:picMkLst>
        </pc:picChg>
        <pc:picChg chg="add del mod topLvl">
          <ac:chgData name="David Henriques" userId="f3171913-a9ea-470b-8867-81053389f2ad" providerId="ADAL" clId="{DAA846DB-57F6-406D-82FA-28946D010A0F}" dt="2022-11-05T22:00:20.666" v="378" actId="478"/>
          <ac:picMkLst>
            <pc:docMk/>
            <pc:sldMk cId="3517840621" sldId="260"/>
            <ac:picMk id="2050" creationId="{9F2170CE-0EC4-A3D9-D8A2-22D66B713091}"/>
          </ac:picMkLst>
        </pc:picChg>
        <pc:picChg chg="add del mod">
          <ac:chgData name="David Henriques" userId="f3171913-a9ea-470b-8867-81053389f2ad" providerId="ADAL" clId="{DAA846DB-57F6-406D-82FA-28946D010A0F}" dt="2022-11-05T22:31:10.989" v="851" actId="478"/>
          <ac:picMkLst>
            <pc:docMk/>
            <pc:sldMk cId="3517840621" sldId="260"/>
            <ac:picMk id="2051" creationId="{573492FA-8546-E985-9B91-375CA8EA5199}"/>
          </ac:picMkLst>
        </pc:picChg>
        <pc:picChg chg="add mod">
          <ac:chgData name="David Henriques" userId="f3171913-a9ea-470b-8867-81053389f2ad" providerId="ADAL" clId="{DAA846DB-57F6-406D-82FA-28946D010A0F}" dt="2022-11-05T22:26:24.742" v="736" actId="1076"/>
          <ac:picMkLst>
            <pc:docMk/>
            <pc:sldMk cId="3517840621" sldId="260"/>
            <ac:picMk id="2052" creationId="{0C9C9D07-4498-6030-EDA6-F92B176FF1E9}"/>
          </ac:picMkLst>
        </pc:picChg>
        <pc:picChg chg="mod">
          <ac:chgData name="David Henriques" userId="f3171913-a9ea-470b-8867-81053389f2ad" providerId="ADAL" clId="{DAA846DB-57F6-406D-82FA-28946D010A0F}" dt="2022-11-05T23:20:42.644" v="1607" actId="1035"/>
          <ac:picMkLst>
            <pc:docMk/>
            <pc:sldMk cId="3517840621" sldId="260"/>
            <ac:picMk id="2059" creationId="{6BDA43D6-9FB8-C13E-B917-E6D59EC0140C}"/>
          </ac:picMkLst>
        </pc:picChg>
        <pc:picChg chg="mod">
          <ac:chgData name="David Henriques" userId="f3171913-a9ea-470b-8867-81053389f2ad" providerId="ADAL" clId="{DAA846DB-57F6-406D-82FA-28946D010A0F}" dt="2022-11-05T23:20:42.644" v="1607" actId="1035"/>
          <ac:picMkLst>
            <pc:docMk/>
            <pc:sldMk cId="3517840621" sldId="260"/>
            <ac:picMk id="2060" creationId="{703494B3-0CE9-1794-A5FB-83E23B5840CA}"/>
          </ac:picMkLst>
        </pc:picChg>
        <pc:picChg chg="add del mod topLvl">
          <ac:chgData name="David Henriques" userId="f3171913-a9ea-470b-8867-81053389f2ad" providerId="ADAL" clId="{DAA846DB-57F6-406D-82FA-28946D010A0F}" dt="2022-11-05T22:49:22.436" v="1215" actId="21"/>
          <ac:picMkLst>
            <pc:docMk/>
            <pc:sldMk cId="3517840621" sldId="260"/>
            <ac:picMk id="2075" creationId="{7187778C-7072-A40A-6E67-4153604D1C88}"/>
          </ac:picMkLst>
        </pc:picChg>
        <pc:picChg chg="add del mod">
          <ac:chgData name="David Henriques" userId="f3171913-a9ea-470b-8867-81053389f2ad" providerId="ADAL" clId="{DAA846DB-57F6-406D-82FA-28946D010A0F}" dt="2022-11-05T22:39:38.717" v="975" actId="478"/>
          <ac:picMkLst>
            <pc:docMk/>
            <pc:sldMk cId="3517840621" sldId="260"/>
            <ac:picMk id="2079" creationId="{61C49423-54EE-0157-5857-1B3E7D104CB0}"/>
          </ac:picMkLst>
        </pc:picChg>
        <pc:picChg chg="add del mod">
          <ac:chgData name="David Henriques" userId="f3171913-a9ea-470b-8867-81053389f2ad" providerId="ADAL" clId="{DAA846DB-57F6-406D-82FA-28946D010A0F}" dt="2022-11-05T22:45:51.695" v="1071"/>
          <ac:picMkLst>
            <pc:docMk/>
            <pc:sldMk cId="3517840621" sldId="260"/>
            <ac:picMk id="2089" creationId="{B94145AB-7503-87AC-9E29-3836022CF456}"/>
          </ac:picMkLst>
        </pc:picChg>
        <pc:picChg chg="del mod topLvl">
          <ac:chgData name="David Henriques" userId="f3171913-a9ea-470b-8867-81053389f2ad" providerId="ADAL" clId="{DAA846DB-57F6-406D-82FA-28946D010A0F}" dt="2022-11-05T22:49:36.195" v="1220" actId="478"/>
          <ac:picMkLst>
            <pc:docMk/>
            <pc:sldMk cId="3517840621" sldId="260"/>
            <ac:picMk id="2099" creationId="{525582B2-C89D-4CBC-A539-D8D425F35C26}"/>
          </ac:picMkLst>
        </pc:picChg>
        <pc:picChg chg="add mod">
          <ac:chgData name="David Henriques" userId="f3171913-a9ea-470b-8867-81053389f2ad" providerId="ADAL" clId="{DAA846DB-57F6-406D-82FA-28946D010A0F}" dt="2022-11-05T23:20:42.644" v="1607" actId="1035"/>
          <ac:picMkLst>
            <pc:docMk/>
            <pc:sldMk cId="3517840621" sldId="260"/>
            <ac:picMk id="2100" creationId="{041433F1-D97B-D469-4377-81B0DE514EFE}"/>
          </ac:picMkLst>
        </pc:picChg>
        <pc:picChg chg="add del mod">
          <ac:chgData name="David Henriques" userId="f3171913-a9ea-470b-8867-81053389f2ad" providerId="ADAL" clId="{DAA846DB-57F6-406D-82FA-28946D010A0F}" dt="2022-11-05T23:07:41.141" v="1405" actId="478"/>
          <ac:picMkLst>
            <pc:docMk/>
            <pc:sldMk cId="3517840621" sldId="260"/>
            <ac:picMk id="2106" creationId="{263089EA-A504-5E43-57F8-3F24FA66628C}"/>
          </ac:picMkLst>
        </pc:picChg>
        <pc:picChg chg="add mod ord">
          <ac:chgData name="David Henriques" userId="f3171913-a9ea-470b-8867-81053389f2ad" providerId="ADAL" clId="{DAA846DB-57F6-406D-82FA-28946D010A0F}" dt="2022-11-05T23:30:33.732" v="1867" actId="1036"/>
          <ac:picMkLst>
            <pc:docMk/>
            <pc:sldMk cId="3517840621" sldId="260"/>
            <ac:picMk id="2134" creationId="{79B11C0F-7490-723C-03DB-77B536CF4550}"/>
          </ac:picMkLst>
        </pc:picChg>
        <pc:picChg chg="add mod">
          <ac:chgData name="David Henriques" userId="f3171913-a9ea-470b-8867-81053389f2ad" providerId="ADAL" clId="{DAA846DB-57F6-406D-82FA-28946D010A0F}" dt="2022-11-05T23:26:46.734" v="1787" actId="1038"/>
          <ac:picMkLst>
            <pc:docMk/>
            <pc:sldMk cId="3517840621" sldId="260"/>
            <ac:picMk id="2135" creationId="{580C6378-CDE2-4E63-96A7-1B96057DEEFB}"/>
          </ac:picMkLst>
        </pc:picChg>
        <pc:picChg chg="add del">
          <ac:chgData name="David Henriques" userId="f3171913-a9ea-470b-8867-81053389f2ad" providerId="ADAL" clId="{DAA846DB-57F6-406D-82FA-28946D010A0F}" dt="2022-11-05T23:16:33.150" v="1491" actId="478"/>
          <ac:picMkLst>
            <pc:docMk/>
            <pc:sldMk cId="3517840621" sldId="260"/>
            <ac:picMk id="2177" creationId="{15C021ED-D2AC-AEDF-033B-DBA9E4D1FFB5}"/>
          </ac:picMkLst>
        </pc:picChg>
        <pc:picChg chg="add del mod">
          <ac:chgData name="David Henriques" userId="f3171913-a9ea-470b-8867-81053389f2ad" providerId="ADAL" clId="{DAA846DB-57F6-406D-82FA-28946D010A0F}" dt="2022-11-05T23:16:31.227" v="1490" actId="478"/>
          <ac:picMkLst>
            <pc:docMk/>
            <pc:sldMk cId="3517840621" sldId="260"/>
            <ac:picMk id="2179" creationId="{F28A4DFC-81E5-9029-2BAA-045A02EE0FA4}"/>
          </ac:picMkLst>
        </pc:picChg>
        <pc:picChg chg="add del mod">
          <ac:chgData name="David Henriques" userId="f3171913-a9ea-470b-8867-81053389f2ad" providerId="ADAL" clId="{DAA846DB-57F6-406D-82FA-28946D010A0F}" dt="2022-11-05T23:17:13.411" v="1514" actId="478"/>
          <ac:picMkLst>
            <pc:docMk/>
            <pc:sldMk cId="3517840621" sldId="260"/>
            <ac:picMk id="2181" creationId="{FB65121E-CEFD-E504-B55E-FD7C701EE3C4}"/>
          </ac:picMkLst>
        </pc:picChg>
        <pc:picChg chg="add del mod">
          <ac:chgData name="David Henriques" userId="f3171913-a9ea-470b-8867-81053389f2ad" providerId="ADAL" clId="{DAA846DB-57F6-406D-82FA-28946D010A0F}" dt="2022-11-05T23:27:51.082" v="1811" actId="478"/>
          <ac:picMkLst>
            <pc:docMk/>
            <pc:sldMk cId="3517840621" sldId="260"/>
            <ac:picMk id="2185" creationId="{E6E40B46-BDE8-EFF4-DA83-6C338450A99E}"/>
          </ac:picMkLst>
        </pc:picChg>
        <pc:picChg chg="add mod">
          <ac:chgData name="David Henriques" userId="f3171913-a9ea-470b-8867-81053389f2ad" providerId="ADAL" clId="{DAA846DB-57F6-406D-82FA-28946D010A0F}" dt="2022-11-05T23:30:27.089" v="1856" actId="164"/>
          <ac:picMkLst>
            <pc:docMk/>
            <pc:sldMk cId="3517840621" sldId="260"/>
            <ac:picMk id="2204" creationId="{A5CE4347-C7BE-C9DD-B79A-8AF3C6F40A45}"/>
          </ac:picMkLst>
        </pc:picChg>
        <pc:picChg chg="add mod">
          <ac:chgData name="David Henriques" userId="f3171913-a9ea-470b-8867-81053389f2ad" providerId="ADAL" clId="{DAA846DB-57F6-406D-82FA-28946D010A0F}" dt="2022-11-05T23:40:40.861" v="2075" actId="1035"/>
          <ac:picMkLst>
            <pc:docMk/>
            <pc:sldMk cId="3517840621" sldId="260"/>
            <ac:picMk id="2234" creationId="{4FAB2C99-581D-6059-E8A1-23DEA413EC8A}"/>
          </ac:picMkLst>
        </pc:picChg>
        <pc:picChg chg="mod">
          <ac:chgData name="David Henriques" userId="f3171913-a9ea-470b-8867-81053389f2ad" providerId="ADAL" clId="{DAA846DB-57F6-406D-82FA-28946D010A0F}" dt="2022-11-05T23:39:08.962" v="2052"/>
          <ac:picMkLst>
            <pc:docMk/>
            <pc:sldMk cId="3517840621" sldId="260"/>
            <ac:picMk id="2259" creationId="{5E2973E7-4CDA-B952-833A-E3EE13C64960}"/>
          </ac:picMkLst>
        </pc:picChg>
        <pc:picChg chg="add mod">
          <ac:chgData name="David Henriques" userId="f3171913-a9ea-470b-8867-81053389f2ad" providerId="ADAL" clId="{DAA846DB-57F6-406D-82FA-28946D010A0F}" dt="2022-11-05T23:46:35.838" v="2126" actId="1076"/>
          <ac:picMkLst>
            <pc:docMk/>
            <pc:sldMk cId="3517840621" sldId="260"/>
            <ac:picMk id="2279" creationId="{BE50180A-3E49-A4E1-0EE4-8099E9B38EBF}"/>
          </ac:picMkLst>
        </pc:picChg>
        <pc:picChg chg="mod">
          <ac:chgData name="David Henriques" userId="f3171913-a9ea-470b-8867-81053389f2ad" providerId="ADAL" clId="{DAA846DB-57F6-406D-82FA-28946D010A0F}" dt="2022-11-05T23:47:39.016" v="2140"/>
          <ac:picMkLst>
            <pc:docMk/>
            <pc:sldMk cId="3517840621" sldId="260"/>
            <ac:picMk id="2294" creationId="{13FEF621-CDB2-755A-8E8D-4D31319FD33E}"/>
          </ac:picMkLst>
        </pc:picChg>
        <pc:picChg chg="add mod">
          <ac:chgData name="David Henriques" userId="f3171913-a9ea-470b-8867-81053389f2ad" providerId="ADAL" clId="{DAA846DB-57F6-406D-82FA-28946D010A0F}" dt="2022-11-05T23:52:39.766" v="2366" actId="1036"/>
          <ac:picMkLst>
            <pc:docMk/>
            <pc:sldMk cId="3517840621" sldId="260"/>
            <ac:picMk id="2296" creationId="{CD2F63DA-A2CD-A432-14B7-73986810E70E}"/>
          </ac:picMkLst>
        </pc:picChg>
        <pc:cxnChg chg="mod">
          <ac:chgData name="David Henriques" userId="f3171913-a9ea-470b-8867-81053389f2ad" providerId="ADAL" clId="{DAA846DB-57F6-406D-82FA-28946D010A0F}" dt="2022-11-05T23:20:42.644" v="1607" actId="1035"/>
          <ac:cxnSpMkLst>
            <pc:docMk/>
            <pc:sldMk cId="3517840621" sldId="260"/>
            <ac:cxnSpMk id="6" creationId="{1FD93C00-6ADF-FA3F-35B7-0250CDC5B7F1}"/>
          </ac:cxnSpMkLst>
        </pc:cxnChg>
        <pc:cxnChg chg="del">
          <ac:chgData name="David Henriques" userId="f3171913-a9ea-470b-8867-81053389f2ad" providerId="ADAL" clId="{DAA846DB-57F6-406D-82FA-28946D010A0F}" dt="2022-11-05T21:55:16.127" v="288" actId="478"/>
          <ac:cxnSpMkLst>
            <pc:docMk/>
            <pc:sldMk cId="3517840621" sldId="260"/>
            <ac:cxnSpMk id="8" creationId="{9BC78E3A-A157-5BA3-BBFA-D7D7ABBE7396}"/>
          </ac:cxnSpMkLst>
        </pc:cxnChg>
        <pc:cxnChg chg="add del mod">
          <ac:chgData name="David Henriques" userId="f3171913-a9ea-470b-8867-81053389f2ad" providerId="ADAL" clId="{DAA846DB-57F6-406D-82FA-28946D010A0F}" dt="2022-11-05T22:27:58.815" v="770" actId="21"/>
          <ac:cxnSpMkLst>
            <pc:docMk/>
            <pc:sldMk cId="3517840621" sldId="260"/>
            <ac:cxnSpMk id="12" creationId="{CF962AF7-581B-CCBF-A0C5-BF92C172E253}"/>
          </ac:cxnSpMkLst>
        </pc:cxnChg>
        <pc:cxnChg chg="add del mod">
          <ac:chgData name="David Henriques" userId="f3171913-a9ea-470b-8867-81053389f2ad" providerId="ADAL" clId="{DAA846DB-57F6-406D-82FA-28946D010A0F}" dt="2022-11-05T22:38:40.065" v="968" actId="478"/>
          <ac:cxnSpMkLst>
            <pc:docMk/>
            <pc:sldMk cId="3517840621" sldId="260"/>
            <ac:cxnSpMk id="37" creationId="{4EB40402-46DE-F349-5706-169C04F30D28}"/>
          </ac:cxnSpMkLst>
        </pc:cxnChg>
        <pc:cxnChg chg="add del mod">
          <ac:chgData name="David Henriques" userId="f3171913-a9ea-470b-8867-81053389f2ad" providerId="ADAL" clId="{DAA846DB-57F6-406D-82FA-28946D010A0F}" dt="2022-11-05T22:45:44.255" v="1068" actId="478"/>
          <ac:cxnSpMkLst>
            <pc:docMk/>
            <pc:sldMk cId="3517840621" sldId="260"/>
            <ac:cxnSpMk id="59" creationId="{A282DEB1-F50A-1734-D273-EB1D2926B20F}"/>
          </ac:cxnSpMkLst>
        </pc:cxnChg>
        <pc:cxnChg chg="add del mod">
          <ac:chgData name="David Henriques" userId="f3171913-a9ea-470b-8867-81053389f2ad" providerId="ADAL" clId="{DAA846DB-57F6-406D-82FA-28946D010A0F}" dt="2022-11-05T22:46:51.104" v="1085" actId="478"/>
          <ac:cxnSpMkLst>
            <pc:docMk/>
            <pc:sldMk cId="3517840621" sldId="260"/>
            <ac:cxnSpMk id="2062" creationId="{64A290BC-8FF7-26C6-C8EE-33F8ACD0EDF9}"/>
          </ac:cxnSpMkLst>
        </pc:cxnChg>
        <pc:cxnChg chg="add del mod">
          <ac:chgData name="David Henriques" userId="f3171913-a9ea-470b-8867-81053389f2ad" providerId="ADAL" clId="{DAA846DB-57F6-406D-82FA-28946D010A0F}" dt="2022-11-05T22:51:04.464" v="1271" actId="478"/>
          <ac:cxnSpMkLst>
            <pc:docMk/>
            <pc:sldMk cId="3517840621" sldId="260"/>
            <ac:cxnSpMk id="2076" creationId="{E0D98B09-E9CE-66CF-D006-E82F90C24CDF}"/>
          </ac:cxnSpMkLst>
        </pc:cxnChg>
        <pc:cxnChg chg="add mod">
          <ac:chgData name="David Henriques" userId="f3171913-a9ea-470b-8867-81053389f2ad" providerId="ADAL" clId="{DAA846DB-57F6-406D-82FA-28946D010A0F}" dt="2022-11-06T00:10:00.566" v="2896" actId="693"/>
          <ac:cxnSpMkLst>
            <pc:docMk/>
            <pc:sldMk cId="3517840621" sldId="260"/>
            <ac:cxnSpMk id="2087" creationId="{23C6911C-948E-E13F-DC1F-45A40DF447EA}"/>
          </ac:cxnSpMkLst>
        </pc:cxnChg>
        <pc:cxnChg chg="add mod">
          <ac:chgData name="David Henriques" userId="f3171913-a9ea-470b-8867-81053389f2ad" providerId="ADAL" clId="{DAA846DB-57F6-406D-82FA-28946D010A0F}" dt="2022-11-06T00:10:00.566" v="2896" actId="693"/>
          <ac:cxnSpMkLst>
            <pc:docMk/>
            <pc:sldMk cId="3517840621" sldId="260"/>
            <ac:cxnSpMk id="2092" creationId="{1CEBDEF7-8835-BDA9-5779-3A9931067378}"/>
          </ac:cxnSpMkLst>
        </pc:cxnChg>
        <pc:cxnChg chg="add mod">
          <ac:chgData name="David Henriques" userId="f3171913-a9ea-470b-8867-81053389f2ad" providerId="ADAL" clId="{DAA846DB-57F6-406D-82FA-28946D010A0F}" dt="2022-11-05T23:26:50.173" v="1789" actId="1076"/>
          <ac:cxnSpMkLst>
            <pc:docMk/>
            <pc:sldMk cId="3517840621" sldId="260"/>
            <ac:cxnSpMk id="2102" creationId="{FE6CAE0B-E106-99E1-D836-6D86A046A79D}"/>
          </ac:cxnSpMkLst>
        </pc:cxnChg>
        <pc:cxnChg chg="add del mod">
          <ac:chgData name="David Henriques" userId="f3171913-a9ea-470b-8867-81053389f2ad" providerId="ADAL" clId="{DAA846DB-57F6-406D-82FA-28946D010A0F}" dt="2022-11-05T23:10:22.930" v="1419" actId="478"/>
          <ac:cxnSpMkLst>
            <pc:docMk/>
            <pc:sldMk cId="3517840621" sldId="260"/>
            <ac:cxnSpMk id="2111" creationId="{E591D0AA-C3C6-3DF9-9C80-8F1826C4F561}"/>
          </ac:cxnSpMkLst>
        </pc:cxnChg>
        <pc:cxnChg chg="add del mod">
          <ac:chgData name="David Henriques" userId="f3171913-a9ea-470b-8867-81053389f2ad" providerId="ADAL" clId="{DAA846DB-57F6-406D-82FA-28946D010A0F}" dt="2022-11-05T23:12:13.321" v="1443" actId="478"/>
          <ac:cxnSpMkLst>
            <pc:docMk/>
            <pc:sldMk cId="3517840621" sldId="260"/>
            <ac:cxnSpMk id="2124" creationId="{5D99CA17-CAB4-2FE4-5267-C2F644912DC0}"/>
          </ac:cxnSpMkLst>
        </pc:cxnChg>
        <pc:cxnChg chg="add del mod">
          <ac:chgData name="David Henriques" userId="f3171913-a9ea-470b-8867-81053389f2ad" providerId="ADAL" clId="{DAA846DB-57F6-406D-82FA-28946D010A0F}" dt="2022-11-05T22:58:33.945" v="1399" actId="478"/>
          <ac:cxnSpMkLst>
            <pc:docMk/>
            <pc:sldMk cId="3517840621" sldId="260"/>
            <ac:cxnSpMk id="2132" creationId="{B65323B1-C8C0-6509-AEB6-201994176198}"/>
          </ac:cxnSpMkLst>
        </pc:cxnChg>
        <pc:cxnChg chg="add del mod ord">
          <ac:chgData name="David Henriques" userId="f3171913-a9ea-470b-8867-81053389f2ad" providerId="ADAL" clId="{DAA846DB-57F6-406D-82FA-28946D010A0F}" dt="2022-11-05T23:11:41.745" v="1433" actId="478"/>
          <ac:cxnSpMkLst>
            <pc:docMk/>
            <pc:sldMk cId="3517840621" sldId="260"/>
            <ac:cxnSpMk id="2142" creationId="{C17E8B73-C1FB-AB75-F9C6-1752E89E8F9F}"/>
          </ac:cxnSpMkLst>
        </pc:cxnChg>
        <pc:cxnChg chg="add mod ord">
          <ac:chgData name="David Henriques" userId="f3171913-a9ea-470b-8867-81053389f2ad" providerId="ADAL" clId="{DAA846DB-57F6-406D-82FA-28946D010A0F}" dt="2022-11-05T23:27:03.009" v="1792" actId="14100"/>
          <ac:cxnSpMkLst>
            <pc:docMk/>
            <pc:sldMk cId="3517840621" sldId="260"/>
            <ac:cxnSpMk id="2150" creationId="{E19C1A6A-99A7-4CF5-1DE9-6E8E06E8D2B8}"/>
          </ac:cxnSpMkLst>
        </pc:cxnChg>
        <pc:cxnChg chg="add mod">
          <ac:chgData name="David Henriques" userId="f3171913-a9ea-470b-8867-81053389f2ad" providerId="ADAL" clId="{DAA846DB-57F6-406D-82FA-28946D010A0F}" dt="2022-11-05T23:37:31.801" v="2008" actId="14100"/>
          <ac:cxnSpMkLst>
            <pc:docMk/>
            <pc:sldMk cId="3517840621" sldId="260"/>
            <ac:cxnSpMk id="2164" creationId="{AD0BE037-4573-156D-1CE1-EEEB294C2EB7}"/>
          </ac:cxnSpMkLst>
        </pc:cxnChg>
        <pc:cxnChg chg="add del mod">
          <ac:chgData name="David Henriques" userId="f3171913-a9ea-470b-8867-81053389f2ad" providerId="ADAL" clId="{DAA846DB-57F6-406D-82FA-28946D010A0F}" dt="2022-11-05T23:27:10.252" v="1793" actId="478"/>
          <ac:cxnSpMkLst>
            <pc:docMk/>
            <pc:sldMk cId="3517840621" sldId="260"/>
            <ac:cxnSpMk id="2186" creationId="{8CF7E15C-DC28-16A0-E42B-FF3E225E10D5}"/>
          </ac:cxnSpMkLst>
        </pc:cxnChg>
        <pc:cxnChg chg="add mod">
          <ac:chgData name="David Henriques" userId="f3171913-a9ea-470b-8867-81053389f2ad" providerId="ADAL" clId="{DAA846DB-57F6-406D-82FA-28946D010A0F}" dt="2022-11-05T23:37:37.262" v="2010" actId="1076"/>
          <ac:cxnSpMkLst>
            <pc:docMk/>
            <pc:sldMk cId="3517840621" sldId="260"/>
            <ac:cxnSpMk id="2199" creationId="{607F920C-12B7-B999-E3A1-EA739324397E}"/>
          </ac:cxnSpMkLst>
        </pc:cxnChg>
        <pc:cxnChg chg="add mod">
          <ac:chgData name="David Henriques" userId="f3171913-a9ea-470b-8867-81053389f2ad" providerId="ADAL" clId="{DAA846DB-57F6-406D-82FA-28946D010A0F}" dt="2022-11-05T23:56:00.461" v="2519" actId="1076"/>
          <ac:cxnSpMkLst>
            <pc:docMk/>
            <pc:sldMk cId="3517840621" sldId="260"/>
            <ac:cxnSpMk id="2202" creationId="{6559CC8E-734E-CEDA-0B93-488114DF8D94}"/>
          </ac:cxnSpMkLst>
        </pc:cxnChg>
        <pc:cxnChg chg="add del mod">
          <ac:chgData name="David Henriques" userId="f3171913-a9ea-470b-8867-81053389f2ad" providerId="ADAL" clId="{DAA846DB-57F6-406D-82FA-28946D010A0F}" dt="2022-11-05T23:41:26.929" v="2086" actId="478"/>
          <ac:cxnSpMkLst>
            <pc:docMk/>
            <pc:sldMk cId="3517840621" sldId="260"/>
            <ac:cxnSpMk id="2210" creationId="{DB1C7E85-299D-5E51-5BD4-07C649118C74}"/>
          </ac:cxnSpMkLst>
        </pc:cxnChg>
        <pc:cxnChg chg="add del mod">
          <ac:chgData name="David Henriques" userId="f3171913-a9ea-470b-8867-81053389f2ad" providerId="ADAL" clId="{DAA846DB-57F6-406D-82FA-28946D010A0F}" dt="2022-11-05T23:34:00.301" v="1974" actId="478"/>
          <ac:cxnSpMkLst>
            <pc:docMk/>
            <pc:sldMk cId="3517840621" sldId="260"/>
            <ac:cxnSpMk id="2212" creationId="{74454D5C-107A-073C-A6F4-6A65DFB9C066}"/>
          </ac:cxnSpMkLst>
        </pc:cxnChg>
        <pc:cxnChg chg="add mod">
          <ac:chgData name="David Henriques" userId="f3171913-a9ea-470b-8867-81053389f2ad" providerId="ADAL" clId="{DAA846DB-57F6-406D-82FA-28946D010A0F}" dt="2022-11-05T23:39:32.882" v="2055" actId="1076"/>
          <ac:cxnSpMkLst>
            <pc:docMk/>
            <pc:sldMk cId="3517840621" sldId="260"/>
            <ac:cxnSpMk id="2232" creationId="{5BD67E2E-01F8-D2F7-82B4-99B849F3B26B}"/>
          </ac:cxnSpMkLst>
        </pc:cxnChg>
        <pc:cxnChg chg="add mod">
          <ac:chgData name="David Henriques" userId="f3171913-a9ea-470b-8867-81053389f2ad" providerId="ADAL" clId="{DAA846DB-57F6-406D-82FA-28946D010A0F}" dt="2022-11-05T23:40:40.861" v="2075" actId="1035"/>
          <ac:cxnSpMkLst>
            <pc:docMk/>
            <pc:sldMk cId="3517840621" sldId="260"/>
            <ac:cxnSpMk id="2235" creationId="{4A158FE4-3CCF-DE75-062E-B52F10B479A9}"/>
          </ac:cxnSpMkLst>
        </pc:cxnChg>
        <pc:cxnChg chg="add del mod">
          <ac:chgData name="David Henriques" userId="f3171913-a9ea-470b-8867-81053389f2ad" providerId="ADAL" clId="{DAA846DB-57F6-406D-82FA-28946D010A0F}" dt="2022-11-05T23:37:16.132" v="2005" actId="478"/>
          <ac:cxnSpMkLst>
            <pc:docMk/>
            <pc:sldMk cId="3517840621" sldId="260"/>
            <ac:cxnSpMk id="2242" creationId="{9227F3A5-5705-9058-1C02-9449E046C3C4}"/>
          </ac:cxnSpMkLst>
        </pc:cxnChg>
        <pc:cxnChg chg="add mod">
          <ac:chgData name="David Henriques" userId="f3171913-a9ea-470b-8867-81053389f2ad" providerId="ADAL" clId="{DAA846DB-57F6-406D-82FA-28946D010A0F}" dt="2022-11-05T23:40:54.169" v="2079" actId="1036"/>
          <ac:cxnSpMkLst>
            <pc:docMk/>
            <pc:sldMk cId="3517840621" sldId="260"/>
            <ac:cxnSpMk id="2244" creationId="{4296AFF6-D7AA-006B-46FE-46F18A6E6EC3}"/>
          </ac:cxnSpMkLst>
        </pc:cxnChg>
        <pc:cxnChg chg="add mod">
          <ac:chgData name="David Henriques" userId="f3171913-a9ea-470b-8867-81053389f2ad" providerId="ADAL" clId="{DAA846DB-57F6-406D-82FA-28946D010A0F}" dt="2022-11-05T23:41:10.419" v="2081" actId="1036"/>
          <ac:cxnSpMkLst>
            <pc:docMk/>
            <pc:sldMk cId="3517840621" sldId="260"/>
            <ac:cxnSpMk id="2256" creationId="{CD7FC617-9BEF-B7FA-BEFD-E93684FDA6E2}"/>
          </ac:cxnSpMkLst>
        </pc:cxnChg>
        <pc:cxnChg chg="add mod">
          <ac:chgData name="David Henriques" userId="f3171913-a9ea-470b-8867-81053389f2ad" providerId="ADAL" clId="{DAA846DB-57F6-406D-82FA-28946D010A0F}" dt="2022-11-05T23:41:44.199" v="2089" actId="14100"/>
          <ac:cxnSpMkLst>
            <pc:docMk/>
            <pc:sldMk cId="3517840621" sldId="260"/>
            <ac:cxnSpMk id="2276" creationId="{DDE584DE-1BA7-1C51-FAD7-3DC64F4A54F3}"/>
          </ac:cxnSpMkLst>
        </pc:cxnChg>
        <pc:cxnChg chg="add mod">
          <ac:chgData name="David Henriques" userId="f3171913-a9ea-470b-8867-81053389f2ad" providerId="ADAL" clId="{DAA846DB-57F6-406D-82FA-28946D010A0F}" dt="2022-11-05T23:45:39.749" v="2120" actId="478"/>
          <ac:cxnSpMkLst>
            <pc:docMk/>
            <pc:sldMk cId="3517840621" sldId="260"/>
            <ac:cxnSpMk id="2281" creationId="{CB67557A-4C8D-7DEB-AD4A-7F5219AC7937}"/>
          </ac:cxnSpMkLst>
        </pc:cxnChg>
        <pc:cxnChg chg="add mod">
          <ac:chgData name="David Henriques" userId="f3171913-a9ea-470b-8867-81053389f2ad" providerId="ADAL" clId="{DAA846DB-57F6-406D-82FA-28946D010A0F}" dt="2022-11-05T23:56:00.461" v="2519" actId="1076"/>
          <ac:cxnSpMkLst>
            <pc:docMk/>
            <pc:sldMk cId="3517840621" sldId="260"/>
            <ac:cxnSpMk id="2284" creationId="{996A8404-3831-BBF3-867E-9A02E29FB836}"/>
          </ac:cxnSpMkLst>
        </pc:cxnChg>
        <pc:cxnChg chg="add mod">
          <ac:chgData name="David Henriques" userId="f3171913-a9ea-470b-8867-81053389f2ad" providerId="ADAL" clId="{DAA846DB-57F6-406D-82FA-28946D010A0F}" dt="2022-11-05T23:47:35.616" v="2139" actId="478"/>
          <ac:cxnSpMkLst>
            <pc:docMk/>
            <pc:sldMk cId="3517840621" sldId="260"/>
            <ac:cxnSpMk id="2287" creationId="{AA9CFCBD-D62A-A9DB-7B8E-0FA30A6B7BEB}"/>
          </ac:cxnSpMkLst>
        </pc:cxnChg>
      </pc:sldChg>
      <pc:sldChg chg="addSp delSp modSp add mod">
        <pc:chgData name="David Henriques" userId="f3171913-a9ea-470b-8867-81053389f2ad" providerId="ADAL" clId="{DAA846DB-57F6-406D-82FA-28946D010A0F}" dt="2022-11-06T10:30:32.235" v="5728" actId="20577"/>
        <pc:sldMkLst>
          <pc:docMk/>
          <pc:sldMk cId="3579117714" sldId="261"/>
        </pc:sldMkLst>
        <pc:spChg chg="add mod">
          <ac:chgData name="David Henriques" userId="f3171913-a9ea-470b-8867-81053389f2ad" providerId="ADAL" clId="{DAA846DB-57F6-406D-82FA-28946D010A0F}" dt="2022-11-06T00:04:35.166" v="2797" actId="1037"/>
          <ac:spMkLst>
            <pc:docMk/>
            <pc:sldMk cId="3579117714" sldId="261"/>
            <ac:spMk id="19" creationId="{A5C443B6-017E-6006-038B-366D9F9410B1}"/>
          </ac:spMkLst>
        </pc:spChg>
        <pc:spChg chg="mod">
          <ac:chgData name="David Henriques" userId="f3171913-a9ea-470b-8867-81053389f2ad" providerId="ADAL" clId="{DAA846DB-57F6-406D-82FA-28946D010A0F}" dt="2022-11-06T10:30:32.235" v="5728" actId="20577"/>
          <ac:spMkLst>
            <pc:docMk/>
            <pc:sldMk cId="3579117714" sldId="261"/>
            <ac:spMk id="31" creationId="{0368D96C-EFAF-E20D-C576-D627A92BDDB2}"/>
          </ac:spMkLst>
        </pc:spChg>
        <pc:spChg chg="mod topLvl">
          <ac:chgData name="David Henriques" userId="f3171913-a9ea-470b-8867-81053389f2ad" providerId="ADAL" clId="{DAA846DB-57F6-406D-82FA-28946D010A0F}" dt="2022-11-05T23:52:48.076" v="2370" actId="20577"/>
          <ac:spMkLst>
            <pc:docMk/>
            <pc:sldMk cId="3579117714" sldId="261"/>
            <ac:spMk id="32" creationId="{48752D1F-91F9-8499-4EF9-46DD2ABD64B0}"/>
          </ac:spMkLst>
        </pc:spChg>
        <pc:spChg chg="mod">
          <ac:chgData name="David Henriques" userId="f3171913-a9ea-470b-8867-81053389f2ad" providerId="ADAL" clId="{DAA846DB-57F6-406D-82FA-28946D010A0F}" dt="2022-11-06T00:07:24.639" v="2854" actId="20577"/>
          <ac:spMkLst>
            <pc:docMk/>
            <pc:sldMk cId="3579117714" sldId="261"/>
            <ac:spMk id="35" creationId="{A6D92C72-BAE6-E8B9-11F1-E4BFEF4BD0B6}"/>
          </ac:spMkLst>
        </pc:spChg>
        <pc:spChg chg="add mod">
          <ac:chgData name="David Henriques" userId="f3171913-a9ea-470b-8867-81053389f2ad" providerId="ADAL" clId="{DAA846DB-57F6-406D-82FA-28946D010A0F}" dt="2022-11-06T00:09:24.586" v="2892" actId="1037"/>
          <ac:spMkLst>
            <pc:docMk/>
            <pc:sldMk cId="3579117714" sldId="261"/>
            <ac:spMk id="40" creationId="{1E9A2E0F-6576-5BEF-D9DC-1B5CA6E8B1C6}"/>
          </ac:spMkLst>
        </pc:spChg>
        <pc:spChg chg="mod">
          <ac:chgData name="David Henriques" userId="f3171913-a9ea-470b-8867-81053389f2ad" providerId="ADAL" clId="{DAA846DB-57F6-406D-82FA-28946D010A0F}" dt="2022-11-05T23:51:05.516" v="2231" actId="20577"/>
          <ac:spMkLst>
            <pc:docMk/>
            <pc:sldMk cId="3579117714" sldId="261"/>
            <ac:spMk id="2048" creationId="{74165B2C-8D25-3060-98A1-5A15F833DBC0}"/>
          </ac:spMkLst>
        </pc:spChg>
        <pc:spChg chg="mod">
          <ac:chgData name="David Henriques" userId="f3171913-a9ea-470b-8867-81053389f2ad" providerId="ADAL" clId="{DAA846DB-57F6-406D-82FA-28946D010A0F}" dt="2022-11-06T00:07:19.402" v="2847" actId="20577"/>
          <ac:spMkLst>
            <pc:docMk/>
            <pc:sldMk cId="3579117714" sldId="261"/>
            <ac:spMk id="2086" creationId="{18CCB6C8-4654-5E10-D77B-3F8102A674E9}"/>
          </ac:spMkLst>
        </pc:spChg>
        <pc:spChg chg="mod">
          <ac:chgData name="David Henriques" userId="f3171913-a9ea-470b-8867-81053389f2ad" providerId="ADAL" clId="{DAA846DB-57F6-406D-82FA-28946D010A0F}" dt="2022-11-06T00:04:10.677" v="2792" actId="1038"/>
          <ac:spMkLst>
            <pc:docMk/>
            <pc:sldMk cId="3579117714" sldId="261"/>
            <ac:spMk id="2090" creationId="{DEA91478-223F-6EAA-5A2F-EFC1C9316C04}"/>
          </ac:spMkLst>
        </pc:spChg>
        <pc:spChg chg="mod">
          <ac:chgData name="David Henriques" userId="f3171913-a9ea-470b-8867-81053389f2ad" providerId="ADAL" clId="{DAA846DB-57F6-406D-82FA-28946D010A0F}" dt="2022-11-06T00:03:33.486" v="2769" actId="164"/>
          <ac:spMkLst>
            <pc:docMk/>
            <pc:sldMk cId="3579117714" sldId="261"/>
            <ac:spMk id="2095" creationId="{F276A890-8CFD-3243-D271-1443A1C47F68}"/>
          </ac:spMkLst>
        </pc:spChg>
        <pc:spChg chg="mod">
          <ac:chgData name="David Henriques" userId="f3171913-a9ea-470b-8867-81053389f2ad" providerId="ADAL" clId="{DAA846DB-57F6-406D-82FA-28946D010A0F}" dt="2022-11-06T00:03:33.486" v="2769" actId="164"/>
          <ac:spMkLst>
            <pc:docMk/>
            <pc:sldMk cId="3579117714" sldId="261"/>
            <ac:spMk id="2096" creationId="{D02D56A7-5C49-DA46-8DF2-B7004773F82B}"/>
          </ac:spMkLst>
        </pc:spChg>
        <pc:spChg chg="mod topLvl">
          <ac:chgData name="David Henriques" userId="f3171913-a9ea-470b-8867-81053389f2ad" providerId="ADAL" clId="{DAA846DB-57F6-406D-82FA-28946D010A0F}" dt="2022-11-06T00:03:25.341" v="2767" actId="1076"/>
          <ac:spMkLst>
            <pc:docMk/>
            <pc:sldMk cId="3579117714" sldId="261"/>
            <ac:spMk id="2098" creationId="{8346BF77-F931-2B4C-5C96-25782572B16E}"/>
          </ac:spMkLst>
        </pc:spChg>
        <pc:spChg chg="mod">
          <ac:chgData name="David Henriques" userId="f3171913-a9ea-470b-8867-81053389f2ad" providerId="ADAL" clId="{DAA846DB-57F6-406D-82FA-28946D010A0F}" dt="2022-11-06T00:04:25.108" v="2793" actId="1076"/>
          <ac:spMkLst>
            <pc:docMk/>
            <pc:sldMk cId="3579117714" sldId="261"/>
            <ac:spMk id="2105" creationId="{0D08524E-EEC0-3CF7-E3EC-633D535D9464}"/>
          </ac:spMkLst>
        </pc:spChg>
        <pc:spChg chg="del">
          <ac:chgData name="David Henriques" userId="f3171913-a9ea-470b-8867-81053389f2ad" providerId="ADAL" clId="{DAA846DB-57F6-406D-82FA-28946D010A0F}" dt="2022-11-05T23:55:16.068" v="2504" actId="478"/>
          <ac:spMkLst>
            <pc:docMk/>
            <pc:sldMk cId="3579117714" sldId="261"/>
            <ac:spMk id="2195" creationId="{0DCD30F2-AEA5-50EA-62A4-CD894C17E5B3}"/>
          </ac:spMkLst>
        </pc:spChg>
        <pc:spChg chg="del mod">
          <ac:chgData name="David Henriques" userId="f3171913-a9ea-470b-8867-81053389f2ad" providerId="ADAL" clId="{DAA846DB-57F6-406D-82FA-28946D010A0F}" dt="2022-11-06T00:08:22.102" v="2859" actId="478"/>
          <ac:spMkLst>
            <pc:docMk/>
            <pc:sldMk cId="3579117714" sldId="261"/>
            <ac:spMk id="2208" creationId="{E324CD1A-0172-4536-5A43-2AFC0B69D931}"/>
          </ac:spMkLst>
        </pc:spChg>
        <pc:spChg chg="del mod">
          <ac:chgData name="David Henriques" userId="f3171913-a9ea-470b-8867-81053389f2ad" providerId="ADAL" clId="{DAA846DB-57F6-406D-82FA-28946D010A0F}" dt="2022-11-05T23:56:58.530" v="2522" actId="478"/>
          <ac:spMkLst>
            <pc:docMk/>
            <pc:sldMk cId="3579117714" sldId="261"/>
            <ac:spMk id="2230" creationId="{BAC5A485-9F07-73F0-6546-3542B108D969}"/>
          </ac:spMkLst>
        </pc:spChg>
        <pc:spChg chg="del mod">
          <ac:chgData name="David Henriques" userId="f3171913-a9ea-470b-8867-81053389f2ad" providerId="ADAL" clId="{DAA846DB-57F6-406D-82FA-28946D010A0F}" dt="2022-11-06T00:09:19.188" v="2876" actId="478"/>
          <ac:spMkLst>
            <pc:docMk/>
            <pc:sldMk cId="3579117714" sldId="261"/>
            <ac:spMk id="2246" creationId="{21586541-5A2D-67F5-739D-9AA22DA2B224}"/>
          </ac:spMkLst>
        </pc:spChg>
        <pc:spChg chg="add del mod">
          <ac:chgData name="David Henriques" userId="f3171913-a9ea-470b-8867-81053389f2ad" providerId="ADAL" clId="{DAA846DB-57F6-406D-82FA-28946D010A0F}" dt="2022-11-06T00:07:02.187" v="2833" actId="478"/>
          <ac:spMkLst>
            <pc:docMk/>
            <pc:sldMk cId="3579117714" sldId="261"/>
            <ac:spMk id="2254" creationId="{C7FBF57A-1E27-B27E-207A-F477254DACD9}"/>
          </ac:spMkLst>
        </pc:spChg>
        <pc:spChg chg="add mod">
          <ac:chgData name="David Henriques" userId="f3171913-a9ea-470b-8867-81053389f2ad" providerId="ADAL" clId="{DAA846DB-57F6-406D-82FA-28946D010A0F}" dt="2022-11-06T10:14:41.780" v="5467" actId="1076"/>
          <ac:spMkLst>
            <pc:docMk/>
            <pc:sldMk cId="3579117714" sldId="261"/>
            <ac:spMk id="2260" creationId="{079F8A60-553D-DA45-7792-6D0401B5A37D}"/>
          </ac:spMkLst>
        </pc:spChg>
        <pc:spChg chg="mod">
          <ac:chgData name="David Henriques" userId="f3171913-a9ea-470b-8867-81053389f2ad" providerId="ADAL" clId="{DAA846DB-57F6-406D-82FA-28946D010A0F}" dt="2022-11-06T00:08:09.746" v="2857"/>
          <ac:spMkLst>
            <pc:docMk/>
            <pc:sldMk cId="3579117714" sldId="261"/>
            <ac:spMk id="2262" creationId="{2ECEC4CD-939C-6E41-E559-8B7E54BFB0E3}"/>
          </ac:spMkLst>
        </pc:spChg>
        <pc:spChg chg="mod">
          <ac:chgData name="David Henriques" userId="f3171913-a9ea-470b-8867-81053389f2ad" providerId="ADAL" clId="{DAA846DB-57F6-406D-82FA-28946D010A0F}" dt="2022-11-06T00:00:31.259" v="2624" actId="1076"/>
          <ac:spMkLst>
            <pc:docMk/>
            <pc:sldMk cId="3579117714" sldId="261"/>
            <ac:spMk id="2293" creationId="{6259BD37-1513-1B93-1BB4-1D115D969A3E}"/>
          </ac:spMkLst>
        </pc:spChg>
        <pc:grpChg chg="add mod">
          <ac:chgData name="David Henriques" userId="f3171913-a9ea-470b-8867-81053389f2ad" providerId="ADAL" clId="{DAA846DB-57F6-406D-82FA-28946D010A0F}" dt="2022-11-06T00:09:30.030" v="2893" actId="1076"/>
          <ac:grpSpMkLst>
            <pc:docMk/>
            <pc:sldMk cId="3579117714" sldId="261"/>
            <ac:grpSpMk id="30" creationId="{CF251209-C4A8-0776-D0E4-757A3459191B}"/>
          </ac:grpSpMkLst>
        </pc:grpChg>
        <pc:grpChg chg="del">
          <ac:chgData name="David Henriques" userId="f3171913-a9ea-470b-8867-81053389f2ad" providerId="ADAL" clId="{DAA846DB-57F6-406D-82FA-28946D010A0F}" dt="2022-11-05T23:48:55.878" v="2173" actId="21"/>
          <ac:grpSpMkLst>
            <pc:docMk/>
            <pc:sldMk cId="3579117714" sldId="261"/>
            <ac:grpSpMk id="36" creationId="{8D784EE3-2A6B-9622-7EFE-2CB892B4EA8F}"/>
          </ac:grpSpMkLst>
        </pc:grpChg>
        <pc:grpChg chg="add mod">
          <ac:chgData name="David Henriques" userId="f3171913-a9ea-470b-8867-81053389f2ad" providerId="ADAL" clId="{DAA846DB-57F6-406D-82FA-28946D010A0F}" dt="2022-11-06T00:03:43.788" v="2775" actId="1036"/>
          <ac:grpSpMkLst>
            <pc:docMk/>
            <pc:sldMk cId="3579117714" sldId="261"/>
            <ac:grpSpMk id="60" creationId="{C2FE1AB6-FA6B-3CAA-3B12-3359A49EE9E8}"/>
          </ac:grpSpMkLst>
        </pc:grpChg>
        <pc:grpChg chg="mod">
          <ac:chgData name="David Henriques" userId="f3171913-a9ea-470b-8867-81053389f2ad" providerId="ADAL" clId="{DAA846DB-57F6-406D-82FA-28946D010A0F}" dt="2022-11-06T00:04:10.677" v="2792" actId="1038"/>
          <ac:grpSpMkLst>
            <pc:docMk/>
            <pc:sldMk cId="3579117714" sldId="261"/>
            <ac:grpSpMk id="2057" creationId="{A5024C96-9667-CC99-01FB-9EE43F607A4E}"/>
          </ac:grpSpMkLst>
        </pc:grpChg>
        <pc:grpChg chg="del">
          <ac:chgData name="David Henriques" userId="f3171913-a9ea-470b-8867-81053389f2ad" providerId="ADAL" clId="{DAA846DB-57F6-406D-82FA-28946D010A0F}" dt="2022-11-05T23:53:38.005" v="2394" actId="478"/>
          <ac:grpSpMkLst>
            <pc:docMk/>
            <pc:sldMk cId="3579117714" sldId="261"/>
            <ac:grpSpMk id="2101" creationId="{DF88B24F-361A-1BAC-82F3-E06B51CBCD19}"/>
          </ac:grpSpMkLst>
        </pc:grpChg>
        <pc:grpChg chg="mod">
          <ac:chgData name="David Henriques" userId="f3171913-a9ea-470b-8867-81053389f2ad" providerId="ADAL" clId="{DAA846DB-57F6-406D-82FA-28946D010A0F}" dt="2022-11-06T00:04:10.677" v="2792" actId="1038"/>
          <ac:grpSpMkLst>
            <pc:docMk/>
            <pc:sldMk cId="3579117714" sldId="261"/>
            <ac:grpSpMk id="2107" creationId="{27B108FF-4B88-DF2E-64C0-244EA48229F9}"/>
          </ac:grpSpMkLst>
        </pc:grpChg>
        <pc:grpChg chg="del">
          <ac:chgData name="David Henriques" userId="f3171913-a9ea-470b-8867-81053389f2ad" providerId="ADAL" clId="{DAA846DB-57F6-406D-82FA-28946D010A0F}" dt="2022-11-05T23:55:19.307" v="2508" actId="478"/>
          <ac:grpSpMkLst>
            <pc:docMk/>
            <pc:sldMk cId="3579117714" sldId="261"/>
            <ac:grpSpMk id="2215" creationId="{37041CDE-50A7-D44A-9801-70E025CA855A}"/>
          </ac:grpSpMkLst>
        </pc:grpChg>
        <pc:grpChg chg="del mod">
          <ac:chgData name="David Henriques" userId="f3171913-a9ea-470b-8867-81053389f2ad" providerId="ADAL" clId="{DAA846DB-57F6-406D-82FA-28946D010A0F}" dt="2022-11-06T00:09:16.286" v="2874" actId="478"/>
          <ac:grpSpMkLst>
            <pc:docMk/>
            <pc:sldMk cId="3579117714" sldId="261"/>
            <ac:grpSpMk id="2257" creationId="{09C5D036-726B-558A-6E4D-2F84F6074B34}"/>
          </ac:grpSpMkLst>
        </pc:grpChg>
        <pc:grpChg chg="add mod">
          <ac:chgData name="David Henriques" userId="f3171913-a9ea-470b-8867-81053389f2ad" providerId="ADAL" clId="{DAA846DB-57F6-406D-82FA-28946D010A0F}" dt="2022-11-06T00:08:16.706" v="2858" actId="1076"/>
          <ac:grpSpMkLst>
            <pc:docMk/>
            <pc:sldMk cId="3579117714" sldId="261"/>
            <ac:grpSpMk id="2261" creationId="{9018B808-818E-F007-194E-5DCBE1C76F10}"/>
          </ac:grpSpMkLst>
        </pc:grpChg>
        <pc:grpChg chg="del">
          <ac:chgData name="David Henriques" userId="f3171913-a9ea-470b-8867-81053389f2ad" providerId="ADAL" clId="{DAA846DB-57F6-406D-82FA-28946D010A0F}" dt="2022-11-06T00:00:33.635" v="2626" actId="478"/>
          <ac:grpSpMkLst>
            <pc:docMk/>
            <pc:sldMk cId="3579117714" sldId="261"/>
            <ac:grpSpMk id="2292" creationId="{E2A73A69-2E39-2C27-42EA-C658E30113A2}"/>
          </ac:grpSpMkLst>
        </pc:grpChg>
        <pc:picChg chg="add mod">
          <ac:chgData name="David Henriques" userId="f3171913-a9ea-470b-8867-81053389f2ad" providerId="ADAL" clId="{DAA846DB-57F6-406D-82FA-28946D010A0F}" dt="2022-11-05T23:50:33.310" v="2192" actId="1076"/>
          <ac:picMkLst>
            <pc:docMk/>
            <pc:sldMk cId="3579117714" sldId="261"/>
            <ac:picMk id="2" creationId="{48024B3A-8E4A-CAD0-BBBE-422628B43343}"/>
          </ac:picMkLst>
        </pc:picChg>
        <pc:picChg chg="add del mod">
          <ac:chgData name="David Henriques" userId="f3171913-a9ea-470b-8867-81053389f2ad" providerId="ADAL" clId="{DAA846DB-57F6-406D-82FA-28946D010A0F}" dt="2022-11-05T23:51:37.552" v="2254"/>
          <ac:picMkLst>
            <pc:docMk/>
            <pc:sldMk cId="3579117714" sldId="261"/>
            <ac:picMk id="3" creationId="{91BAF0DA-BBAB-67AD-1066-9EAE1C688068}"/>
          </ac:picMkLst>
        </pc:picChg>
        <pc:picChg chg="del topLvl">
          <ac:chgData name="David Henriques" userId="f3171913-a9ea-470b-8867-81053389f2ad" providerId="ADAL" clId="{DAA846DB-57F6-406D-82FA-28946D010A0F}" dt="2022-11-05T23:48:55.878" v="2173" actId="21"/>
          <ac:picMkLst>
            <pc:docMk/>
            <pc:sldMk cId="3579117714" sldId="261"/>
            <ac:picMk id="4" creationId="{397DED4A-A254-380D-40E0-EB2DED791480}"/>
          </ac:picMkLst>
        </pc:picChg>
        <pc:picChg chg="add mod">
          <ac:chgData name="David Henriques" userId="f3171913-a9ea-470b-8867-81053389f2ad" providerId="ADAL" clId="{DAA846DB-57F6-406D-82FA-28946D010A0F}" dt="2022-11-06T00:03:29.581" v="2768" actId="1076"/>
          <ac:picMkLst>
            <pc:docMk/>
            <pc:sldMk cId="3579117714" sldId="261"/>
            <ac:picMk id="5" creationId="{391D7415-B5C9-EF72-4972-231412ADE939}"/>
          </ac:picMkLst>
        </pc:picChg>
        <pc:picChg chg="mod">
          <ac:chgData name="David Henriques" userId="f3171913-a9ea-470b-8867-81053389f2ad" providerId="ADAL" clId="{DAA846DB-57F6-406D-82FA-28946D010A0F}" dt="2022-11-05T23:58:05.086" v="2552"/>
          <ac:picMkLst>
            <pc:docMk/>
            <pc:sldMk cId="3579117714" sldId="261"/>
            <ac:picMk id="33" creationId="{B6E6B9C1-3F6E-D2CB-82BD-11F5C0668F8A}"/>
          </ac:picMkLst>
        </pc:picChg>
        <pc:picChg chg="mod">
          <ac:chgData name="David Henriques" userId="f3171913-a9ea-470b-8867-81053389f2ad" providerId="ADAL" clId="{DAA846DB-57F6-406D-82FA-28946D010A0F}" dt="2022-11-06T00:04:10.677" v="2792" actId="1038"/>
          <ac:picMkLst>
            <pc:docMk/>
            <pc:sldMk cId="3579117714" sldId="261"/>
            <ac:picMk id="2059" creationId="{6BDA43D6-9FB8-C13E-B917-E6D59EC0140C}"/>
          </ac:picMkLst>
        </pc:picChg>
        <pc:picChg chg="mod">
          <ac:chgData name="David Henriques" userId="f3171913-a9ea-470b-8867-81053389f2ad" providerId="ADAL" clId="{DAA846DB-57F6-406D-82FA-28946D010A0F}" dt="2022-11-06T00:04:10.677" v="2792" actId="1038"/>
          <ac:picMkLst>
            <pc:docMk/>
            <pc:sldMk cId="3579117714" sldId="261"/>
            <ac:picMk id="2060" creationId="{703494B3-0CE9-1794-A5FB-83E23B5840CA}"/>
          </ac:picMkLst>
        </pc:picChg>
        <pc:picChg chg="del topLvl">
          <ac:chgData name="David Henriques" userId="f3171913-a9ea-470b-8867-81053389f2ad" providerId="ADAL" clId="{DAA846DB-57F6-406D-82FA-28946D010A0F}" dt="2022-11-05T23:53:38.005" v="2394" actId="478"/>
          <ac:picMkLst>
            <pc:docMk/>
            <pc:sldMk cId="3579117714" sldId="261"/>
            <ac:picMk id="2100" creationId="{041433F1-D97B-D469-4377-81B0DE514EFE}"/>
          </ac:picMkLst>
        </pc:picChg>
        <pc:picChg chg="del">
          <ac:chgData name="David Henriques" userId="f3171913-a9ea-470b-8867-81053389f2ad" providerId="ADAL" clId="{DAA846DB-57F6-406D-82FA-28946D010A0F}" dt="2022-11-05T23:55:17.856" v="2506" actId="478"/>
          <ac:picMkLst>
            <pc:docMk/>
            <pc:sldMk cId="3579117714" sldId="261"/>
            <ac:picMk id="2134" creationId="{79B11C0F-7490-723C-03DB-77B536CF4550}"/>
          </ac:picMkLst>
        </pc:picChg>
        <pc:picChg chg="del">
          <ac:chgData name="David Henriques" userId="f3171913-a9ea-470b-8867-81053389f2ad" providerId="ADAL" clId="{DAA846DB-57F6-406D-82FA-28946D010A0F}" dt="2022-11-05T23:55:14.011" v="2502" actId="478"/>
          <ac:picMkLst>
            <pc:docMk/>
            <pc:sldMk cId="3579117714" sldId="261"/>
            <ac:picMk id="2135" creationId="{580C6378-CDE2-4E63-96A7-1B96057DEEFB}"/>
          </ac:picMkLst>
        </pc:picChg>
        <pc:picChg chg="del mod">
          <ac:chgData name="David Henriques" userId="f3171913-a9ea-470b-8867-81053389f2ad" providerId="ADAL" clId="{DAA846DB-57F6-406D-82FA-28946D010A0F}" dt="2022-11-06T00:09:20.659" v="2878" actId="478"/>
          <ac:picMkLst>
            <pc:docMk/>
            <pc:sldMk cId="3579117714" sldId="261"/>
            <ac:picMk id="2234" creationId="{4FAB2C99-581D-6059-E8A1-23DEA413EC8A}"/>
          </ac:picMkLst>
        </pc:picChg>
        <pc:picChg chg="mod">
          <ac:chgData name="David Henriques" userId="f3171913-a9ea-470b-8867-81053389f2ad" providerId="ADAL" clId="{DAA846DB-57F6-406D-82FA-28946D010A0F}" dt="2022-11-06T00:08:09.746" v="2857"/>
          <ac:picMkLst>
            <pc:docMk/>
            <pc:sldMk cId="3579117714" sldId="261"/>
            <ac:picMk id="2263" creationId="{C3FC5AE4-D68D-6FC1-A462-307EAF6C8D36}"/>
          </ac:picMkLst>
        </pc:picChg>
        <pc:picChg chg="add mod">
          <ac:chgData name="David Henriques" userId="f3171913-a9ea-470b-8867-81053389f2ad" providerId="ADAL" clId="{DAA846DB-57F6-406D-82FA-28946D010A0F}" dt="2022-11-06T00:09:12.836" v="2873" actId="1076"/>
          <ac:picMkLst>
            <pc:docMk/>
            <pc:sldMk cId="3579117714" sldId="261"/>
            <ac:picMk id="2265" creationId="{C5CC3F98-3043-C438-BBC0-3777848D78AE}"/>
          </ac:picMkLst>
        </pc:picChg>
        <pc:picChg chg="del">
          <ac:chgData name="David Henriques" userId="f3171913-a9ea-470b-8867-81053389f2ad" providerId="ADAL" clId="{DAA846DB-57F6-406D-82FA-28946D010A0F}" dt="2022-11-06T00:00:32.822" v="2625" actId="478"/>
          <ac:picMkLst>
            <pc:docMk/>
            <pc:sldMk cId="3579117714" sldId="261"/>
            <ac:picMk id="2279" creationId="{BE50180A-3E49-A4E1-0EE4-8099E9B38EBF}"/>
          </ac:picMkLst>
        </pc:picChg>
        <pc:cxnChg chg="add mod">
          <ac:chgData name="David Henriques" userId="f3171913-a9ea-470b-8867-81053389f2ad" providerId="ADAL" clId="{DAA846DB-57F6-406D-82FA-28946D010A0F}" dt="2022-11-06T00:04:32.157" v="2795" actId="14100"/>
          <ac:cxnSpMkLst>
            <pc:docMk/>
            <pc:sldMk cId="3579117714" sldId="261"/>
            <ac:cxnSpMk id="14" creationId="{0C6F8669-C272-C0A5-C583-129619D27258}"/>
          </ac:cxnSpMkLst>
        </pc:cxnChg>
        <pc:cxnChg chg="add del mod">
          <ac:chgData name="David Henriques" userId="f3171913-a9ea-470b-8867-81053389f2ad" providerId="ADAL" clId="{DAA846DB-57F6-406D-82FA-28946D010A0F}" dt="2022-11-05T23:59:09.611" v="2581" actId="21"/>
          <ac:cxnSpMkLst>
            <pc:docMk/>
            <pc:sldMk cId="3579117714" sldId="261"/>
            <ac:cxnSpMk id="39" creationId="{C5902E54-FFDE-9B63-B207-23552C1DA22F}"/>
          </ac:cxnSpMkLst>
        </pc:cxnChg>
        <pc:cxnChg chg="add mod">
          <ac:chgData name="David Henriques" userId="f3171913-a9ea-470b-8867-81053389f2ad" providerId="ADAL" clId="{DAA846DB-57F6-406D-82FA-28946D010A0F}" dt="2022-11-06T00:09:30.030" v="2893" actId="1076"/>
          <ac:cxnSpMkLst>
            <pc:docMk/>
            <pc:sldMk cId="3579117714" sldId="261"/>
            <ac:cxnSpMk id="41" creationId="{C21549E0-02E7-7965-F92D-566F6D37ACC0}"/>
          </ac:cxnSpMkLst>
        </pc:cxnChg>
        <pc:cxnChg chg="add del mod">
          <ac:chgData name="David Henriques" userId="f3171913-a9ea-470b-8867-81053389f2ad" providerId="ADAL" clId="{DAA846DB-57F6-406D-82FA-28946D010A0F}" dt="2022-11-06T00:02:46.183" v="2714" actId="478"/>
          <ac:cxnSpMkLst>
            <pc:docMk/>
            <pc:sldMk cId="3579117714" sldId="261"/>
            <ac:cxnSpMk id="54" creationId="{C26D8F0D-485C-42D1-61F1-A68453E8B5A9}"/>
          </ac:cxnSpMkLst>
        </pc:cxnChg>
        <pc:cxnChg chg="mod">
          <ac:chgData name="David Henriques" userId="f3171913-a9ea-470b-8867-81053389f2ad" providerId="ADAL" clId="{DAA846DB-57F6-406D-82FA-28946D010A0F}" dt="2022-11-06T00:04:10.677" v="2792" actId="1038"/>
          <ac:cxnSpMkLst>
            <pc:docMk/>
            <pc:sldMk cId="3579117714" sldId="261"/>
            <ac:cxnSpMk id="2087" creationId="{23C6911C-948E-E13F-DC1F-45A40DF447EA}"/>
          </ac:cxnSpMkLst>
        </pc:cxnChg>
        <pc:cxnChg chg="mod">
          <ac:chgData name="David Henriques" userId="f3171913-a9ea-470b-8867-81053389f2ad" providerId="ADAL" clId="{DAA846DB-57F6-406D-82FA-28946D010A0F}" dt="2022-11-06T00:04:10.677" v="2792" actId="1038"/>
          <ac:cxnSpMkLst>
            <pc:docMk/>
            <pc:sldMk cId="3579117714" sldId="261"/>
            <ac:cxnSpMk id="2092" creationId="{1CEBDEF7-8835-BDA9-5779-3A9931067378}"/>
          </ac:cxnSpMkLst>
        </pc:cxnChg>
        <pc:cxnChg chg="mod">
          <ac:chgData name="David Henriques" userId="f3171913-a9ea-470b-8867-81053389f2ad" providerId="ADAL" clId="{DAA846DB-57F6-406D-82FA-28946D010A0F}" dt="2022-11-06T00:03:43.788" v="2775" actId="1036"/>
          <ac:cxnSpMkLst>
            <pc:docMk/>
            <pc:sldMk cId="3579117714" sldId="261"/>
            <ac:cxnSpMk id="2102" creationId="{FE6CAE0B-E106-99E1-D836-6D86A046A79D}"/>
          </ac:cxnSpMkLst>
        </pc:cxnChg>
        <pc:cxnChg chg="del mod">
          <ac:chgData name="David Henriques" userId="f3171913-a9ea-470b-8867-81053389f2ad" providerId="ADAL" clId="{DAA846DB-57F6-406D-82FA-28946D010A0F}" dt="2022-11-05T23:55:13.326" v="2501" actId="478"/>
          <ac:cxnSpMkLst>
            <pc:docMk/>
            <pc:sldMk cId="3579117714" sldId="261"/>
            <ac:cxnSpMk id="2150" creationId="{E19C1A6A-99A7-4CF5-1DE9-6E8E06E8D2B8}"/>
          </ac:cxnSpMkLst>
        </pc:cxnChg>
        <pc:cxnChg chg="del mod">
          <ac:chgData name="David Henriques" userId="f3171913-a9ea-470b-8867-81053389f2ad" providerId="ADAL" clId="{DAA846DB-57F6-406D-82FA-28946D010A0F}" dt="2022-11-05T23:55:15.490" v="2503" actId="478"/>
          <ac:cxnSpMkLst>
            <pc:docMk/>
            <pc:sldMk cId="3579117714" sldId="261"/>
            <ac:cxnSpMk id="2164" creationId="{AD0BE037-4573-156D-1CE1-EEEB294C2EB7}"/>
          </ac:cxnSpMkLst>
        </pc:cxnChg>
        <pc:cxnChg chg="del">
          <ac:chgData name="David Henriques" userId="f3171913-a9ea-470b-8867-81053389f2ad" providerId="ADAL" clId="{DAA846DB-57F6-406D-82FA-28946D010A0F}" dt="2022-11-05T23:55:17.109" v="2505" actId="478"/>
          <ac:cxnSpMkLst>
            <pc:docMk/>
            <pc:sldMk cId="3579117714" sldId="261"/>
            <ac:cxnSpMk id="2199" creationId="{607F920C-12B7-B999-E3A1-EA739324397E}"/>
          </ac:cxnSpMkLst>
        </pc:cxnChg>
        <pc:cxnChg chg="del mod">
          <ac:chgData name="David Henriques" userId="f3171913-a9ea-470b-8867-81053389f2ad" providerId="ADAL" clId="{DAA846DB-57F6-406D-82FA-28946D010A0F}" dt="2022-11-05T23:55:18.400" v="2507" actId="478"/>
          <ac:cxnSpMkLst>
            <pc:docMk/>
            <pc:sldMk cId="3579117714" sldId="261"/>
            <ac:cxnSpMk id="2202" creationId="{6559CC8E-734E-CEDA-0B93-488114DF8D94}"/>
          </ac:cxnSpMkLst>
        </pc:cxnChg>
        <pc:cxnChg chg="del mod">
          <ac:chgData name="David Henriques" userId="f3171913-a9ea-470b-8867-81053389f2ad" providerId="ADAL" clId="{DAA846DB-57F6-406D-82FA-28946D010A0F}" dt="2022-11-05T23:55:38.072" v="2513" actId="478"/>
          <ac:cxnSpMkLst>
            <pc:docMk/>
            <pc:sldMk cId="3579117714" sldId="261"/>
            <ac:cxnSpMk id="2232" creationId="{5BD67E2E-01F8-D2F7-82B4-99B849F3B26B}"/>
          </ac:cxnSpMkLst>
        </pc:cxnChg>
        <pc:cxnChg chg="mod">
          <ac:chgData name="David Henriques" userId="f3171913-a9ea-470b-8867-81053389f2ad" providerId="ADAL" clId="{DAA846DB-57F6-406D-82FA-28946D010A0F}" dt="2022-11-06T00:09:30.030" v="2893" actId="1076"/>
          <ac:cxnSpMkLst>
            <pc:docMk/>
            <pc:sldMk cId="3579117714" sldId="261"/>
            <ac:cxnSpMk id="2235" creationId="{4A158FE4-3CCF-DE75-062E-B52F10B479A9}"/>
          </ac:cxnSpMkLst>
        </pc:cxnChg>
        <pc:cxnChg chg="add del mod">
          <ac:chgData name="David Henriques" userId="f3171913-a9ea-470b-8867-81053389f2ad" providerId="ADAL" clId="{DAA846DB-57F6-406D-82FA-28946D010A0F}" dt="2022-11-06T00:05:42.691" v="2819" actId="478"/>
          <ac:cxnSpMkLst>
            <pc:docMk/>
            <pc:sldMk cId="3579117714" sldId="261"/>
            <ac:cxnSpMk id="2241" creationId="{24464519-0E60-02EA-C0AC-F78DDB94E450}"/>
          </ac:cxnSpMkLst>
        </pc:cxnChg>
        <pc:cxnChg chg="del mod">
          <ac:chgData name="David Henriques" userId="f3171913-a9ea-470b-8867-81053389f2ad" providerId="ADAL" clId="{DAA846DB-57F6-406D-82FA-28946D010A0F}" dt="2022-11-06T00:09:19.990" v="2877" actId="478"/>
          <ac:cxnSpMkLst>
            <pc:docMk/>
            <pc:sldMk cId="3579117714" sldId="261"/>
            <ac:cxnSpMk id="2244" creationId="{4296AFF6-D7AA-006B-46FE-46F18A6E6EC3}"/>
          </ac:cxnSpMkLst>
        </pc:cxnChg>
        <pc:cxnChg chg="add mod">
          <ac:chgData name="David Henriques" userId="f3171913-a9ea-470b-8867-81053389f2ad" providerId="ADAL" clId="{DAA846DB-57F6-406D-82FA-28946D010A0F}" dt="2022-11-06T10:14:33.061" v="5465" actId="14100"/>
          <ac:cxnSpMkLst>
            <pc:docMk/>
            <pc:sldMk cId="3579117714" sldId="261"/>
            <ac:cxnSpMk id="2248" creationId="{87E66817-A19D-A5CB-B9F0-5CB5EB8E4A48}"/>
          </ac:cxnSpMkLst>
        </pc:cxnChg>
        <pc:cxnChg chg="add mod">
          <ac:chgData name="David Henriques" userId="f3171913-a9ea-470b-8867-81053389f2ad" providerId="ADAL" clId="{DAA846DB-57F6-406D-82FA-28946D010A0F}" dt="2022-11-06T10:14:37.109" v="5466" actId="1076"/>
          <ac:cxnSpMkLst>
            <pc:docMk/>
            <pc:sldMk cId="3579117714" sldId="261"/>
            <ac:cxnSpMk id="2253" creationId="{A8335395-E5CF-84E5-357D-A4A42E4B105F}"/>
          </ac:cxnSpMkLst>
        </pc:cxnChg>
        <pc:cxnChg chg="del mod">
          <ac:chgData name="David Henriques" userId="f3171913-a9ea-470b-8867-81053389f2ad" providerId="ADAL" clId="{DAA846DB-57F6-406D-82FA-28946D010A0F}" dt="2022-11-06T00:09:18.536" v="2875" actId="478"/>
          <ac:cxnSpMkLst>
            <pc:docMk/>
            <pc:sldMk cId="3579117714" sldId="261"/>
            <ac:cxnSpMk id="2256" creationId="{CD7FC617-9BEF-B7FA-BEFD-E93684FDA6E2}"/>
          </ac:cxnSpMkLst>
        </pc:cxnChg>
        <pc:cxnChg chg="add mod">
          <ac:chgData name="David Henriques" userId="f3171913-a9ea-470b-8867-81053389f2ad" providerId="ADAL" clId="{DAA846DB-57F6-406D-82FA-28946D010A0F}" dt="2022-11-06T00:09:12.836" v="2873" actId="1076"/>
          <ac:cxnSpMkLst>
            <pc:docMk/>
            <pc:sldMk cId="3579117714" sldId="261"/>
            <ac:cxnSpMk id="2264" creationId="{9D692779-8E9E-EA0B-F6CC-B89E12203D48}"/>
          </ac:cxnSpMkLst>
        </pc:cxnChg>
        <pc:cxnChg chg="add mod">
          <ac:chgData name="David Henriques" userId="f3171913-a9ea-470b-8867-81053389f2ad" providerId="ADAL" clId="{DAA846DB-57F6-406D-82FA-28946D010A0F}" dt="2022-11-06T10:14:41.780" v="5467" actId="1076"/>
          <ac:cxnSpMkLst>
            <pc:docMk/>
            <pc:sldMk cId="3579117714" sldId="261"/>
            <ac:cxnSpMk id="2268" creationId="{D41A5C94-073C-46EA-9E13-A8E5BFF87BBC}"/>
          </ac:cxnSpMkLst>
        </pc:cxnChg>
        <pc:cxnChg chg="add mod">
          <ac:chgData name="David Henriques" userId="f3171913-a9ea-470b-8867-81053389f2ad" providerId="ADAL" clId="{DAA846DB-57F6-406D-82FA-28946D010A0F}" dt="2022-11-06T00:11:15.367" v="2902" actId="208"/>
          <ac:cxnSpMkLst>
            <pc:docMk/>
            <pc:sldMk cId="3579117714" sldId="261"/>
            <ac:cxnSpMk id="2275" creationId="{C49358B3-5CD1-998B-9513-6A0FE0686AAA}"/>
          </ac:cxnSpMkLst>
        </pc:cxnChg>
        <pc:cxnChg chg="del mod">
          <ac:chgData name="David Henriques" userId="f3171913-a9ea-470b-8867-81053389f2ad" providerId="ADAL" clId="{DAA846DB-57F6-406D-82FA-28946D010A0F}" dt="2022-11-06T00:00:38.641" v="2629" actId="478"/>
          <ac:cxnSpMkLst>
            <pc:docMk/>
            <pc:sldMk cId="3579117714" sldId="261"/>
            <ac:cxnSpMk id="2276" creationId="{DDE584DE-1BA7-1C51-FAD7-3DC64F4A54F3}"/>
          </ac:cxnSpMkLst>
        </pc:cxnChg>
        <pc:cxnChg chg="del">
          <ac:chgData name="David Henriques" userId="f3171913-a9ea-470b-8867-81053389f2ad" providerId="ADAL" clId="{DAA846DB-57F6-406D-82FA-28946D010A0F}" dt="2022-11-06T00:00:37.696" v="2628" actId="478"/>
          <ac:cxnSpMkLst>
            <pc:docMk/>
            <pc:sldMk cId="3579117714" sldId="261"/>
            <ac:cxnSpMk id="2281" creationId="{CB67557A-4C8D-7DEB-AD4A-7F5219AC7937}"/>
          </ac:cxnSpMkLst>
        </pc:cxnChg>
        <pc:cxnChg chg="del mod">
          <ac:chgData name="David Henriques" userId="f3171913-a9ea-470b-8867-81053389f2ad" providerId="ADAL" clId="{DAA846DB-57F6-406D-82FA-28946D010A0F}" dt="2022-11-05T23:55:20.484" v="2509" actId="478"/>
          <ac:cxnSpMkLst>
            <pc:docMk/>
            <pc:sldMk cId="3579117714" sldId="261"/>
            <ac:cxnSpMk id="2284" creationId="{996A8404-3831-BBF3-867E-9A02E29FB836}"/>
          </ac:cxnSpMkLst>
        </pc:cxnChg>
        <pc:cxnChg chg="del">
          <ac:chgData name="David Henriques" userId="f3171913-a9ea-470b-8867-81053389f2ad" providerId="ADAL" clId="{DAA846DB-57F6-406D-82FA-28946D010A0F}" dt="2022-11-06T00:00:34.248" v="2627" actId="478"/>
          <ac:cxnSpMkLst>
            <pc:docMk/>
            <pc:sldMk cId="3579117714" sldId="261"/>
            <ac:cxnSpMk id="2287" creationId="{AA9CFCBD-D62A-A9DB-7B8E-0FA30A6B7BEB}"/>
          </ac:cxnSpMkLst>
        </pc:cxnChg>
      </pc:sldChg>
      <pc:sldChg chg="modSp add mod ord">
        <pc:chgData name="David Henriques" userId="f3171913-a9ea-470b-8867-81053389f2ad" providerId="ADAL" clId="{DAA846DB-57F6-406D-82FA-28946D010A0F}" dt="2022-11-06T10:39:09.243" v="5804" actId="6549"/>
        <pc:sldMkLst>
          <pc:docMk/>
          <pc:sldMk cId="70421347" sldId="262"/>
        </pc:sldMkLst>
        <pc:spChg chg="mod">
          <ac:chgData name="David Henriques" userId="f3171913-a9ea-470b-8867-81053389f2ad" providerId="ADAL" clId="{DAA846DB-57F6-406D-82FA-28946D010A0F}" dt="2022-11-06T10:39:09.243" v="5804" actId="6549"/>
          <ac:spMkLst>
            <pc:docMk/>
            <pc:sldMk cId="70421347" sldId="262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0:24:42.385" v="3221" actId="27636"/>
          <ac:spMkLst>
            <pc:docMk/>
            <pc:sldMk cId="70421347" sldId="262"/>
            <ac:spMk id="4" creationId="{39334897-128F-4690-69CD-0077A97D829A}"/>
          </ac:spMkLst>
        </pc:spChg>
      </pc:sldChg>
      <pc:sldChg chg="modSp add del mod">
        <pc:chgData name="David Henriques" userId="f3171913-a9ea-470b-8867-81053389f2ad" providerId="ADAL" clId="{DAA846DB-57F6-406D-82FA-28946D010A0F}" dt="2022-11-06T00:37:05.588" v="3506" actId="47"/>
        <pc:sldMkLst>
          <pc:docMk/>
          <pc:sldMk cId="250306505" sldId="263"/>
        </pc:sldMkLst>
        <pc:spChg chg="mod">
          <ac:chgData name="David Henriques" userId="f3171913-a9ea-470b-8867-81053389f2ad" providerId="ADAL" clId="{DAA846DB-57F6-406D-82FA-28946D010A0F}" dt="2022-11-06T00:33:44.739" v="3448" actId="21"/>
          <ac:spMkLst>
            <pc:docMk/>
            <pc:sldMk cId="250306505" sldId="263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0:36:57.941" v="3505" actId="20577"/>
          <ac:spMkLst>
            <pc:docMk/>
            <pc:sldMk cId="250306505" sldId="263"/>
            <ac:spMk id="4" creationId="{39334897-128F-4690-69CD-0077A97D829A}"/>
          </ac:spMkLst>
        </pc:spChg>
      </pc:sldChg>
      <pc:sldChg chg="modSp add mod">
        <pc:chgData name="David Henriques" userId="f3171913-a9ea-470b-8867-81053389f2ad" providerId="ADAL" clId="{DAA846DB-57F6-406D-82FA-28946D010A0F}" dt="2022-11-06T00:46:59.801" v="3978" actId="20577"/>
        <pc:sldMkLst>
          <pc:docMk/>
          <pc:sldMk cId="4035288559" sldId="264"/>
        </pc:sldMkLst>
        <pc:spChg chg="mod">
          <ac:chgData name="David Henriques" userId="f3171913-a9ea-470b-8867-81053389f2ad" providerId="ADAL" clId="{DAA846DB-57F6-406D-82FA-28946D010A0F}" dt="2022-11-06T00:46:59.801" v="3978" actId="20577"/>
          <ac:spMkLst>
            <pc:docMk/>
            <pc:sldMk cId="4035288559" sldId="264"/>
            <ac:spMk id="2" creationId="{0539B684-B52C-9771-EE69-0A4387C04EB9}"/>
          </ac:spMkLst>
        </pc:spChg>
      </pc:sldChg>
      <pc:sldChg chg="modSp add mod">
        <pc:chgData name="David Henriques" userId="f3171913-a9ea-470b-8867-81053389f2ad" providerId="ADAL" clId="{DAA846DB-57F6-406D-82FA-28946D010A0F}" dt="2022-11-06T11:11:11.662" v="5931" actId="20577"/>
        <pc:sldMkLst>
          <pc:docMk/>
          <pc:sldMk cId="1761505183" sldId="265"/>
        </pc:sldMkLst>
        <pc:spChg chg="mod">
          <ac:chgData name="David Henriques" userId="f3171913-a9ea-470b-8867-81053389f2ad" providerId="ADAL" clId="{DAA846DB-57F6-406D-82FA-28946D010A0F}" dt="2022-11-06T11:11:11.662" v="5931" actId="20577"/>
          <ac:spMkLst>
            <pc:docMk/>
            <pc:sldMk cId="1761505183" sldId="265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0:37:21.311" v="3520" actId="20577"/>
          <ac:spMkLst>
            <pc:docMk/>
            <pc:sldMk cId="1761505183" sldId="265"/>
            <ac:spMk id="4" creationId="{39334897-128F-4690-69CD-0077A97D829A}"/>
          </ac:spMkLst>
        </pc:spChg>
      </pc:sldChg>
      <pc:sldChg chg="addSp delSp modSp add mod">
        <pc:chgData name="David Henriques" userId="f3171913-a9ea-470b-8867-81053389f2ad" providerId="ADAL" clId="{DAA846DB-57F6-406D-82FA-28946D010A0F}" dt="2022-11-06T01:17:43.067" v="5004" actId="20577"/>
        <pc:sldMkLst>
          <pc:docMk/>
          <pc:sldMk cId="1901306205" sldId="266"/>
        </pc:sldMkLst>
        <pc:spChg chg="mod">
          <ac:chgData name="David Henriques" userId="f3171913-a9ea-470b-8867-81053389f2ad" providerId="ADAL" clId="{DAA846DB-57F6-406D-82FA-28946D010A0F}" dt="2022-11-06T01:17:43.067" v="5004" actId="20577"/>
          <ac:spMkLst>
            <pc:docMk/>
            <pc:sldMk cId="1901306205" sldId="266"/>
            <ac:spMk id="2" creationId="{0539B684-B52C-9771-EE69-0A4387C04EB9}"/>
          </ac:spMkLst>
        </pc:spChg>
        <pc:spChg chg="add del">
          <ac:chgData name="David Henriques" userId="f3171913-a9ea-470b-8867-81053389f2ad" providerId="ADAL" clId="{DAA846DB-57F6-406D-82FA-28946D010A0F}" dt="2022-11-06T00:54:36.545" v="4252"/>
          <ac:spMkLst>
            <pc:docMk/>
            <pc:sldMk cId="1901306205" sldId="266"/>
            <ac:spMk id="3" creationId="{3A70194E-2010-8E92-E0BF-F1774B784D73}"/>
          </ac:spMkLst>
        </pc:spChg>
        <pc:spChg chg="mod">
          <ac:chgData name="David Henriques" userId="f3171913-a9ea-470b-8867-81053389f2ad" providerId="ADAL" clId="{DAA846DB-57F6-406D-82FA-28946D010A0F}" dt="2022-11-06T00:49:43.554" v="4068" actId="5793"/>
          <ac:spMkLst>
            <pc:docMk/>
            <pc:sldMk cId="1901306205" sldId="266"/>
            <ac:spMk id="4" creationId="{39334897-128F-4690-69CD-0077A97D829A}"/>
          </ac:spMkLst>
        </pc:spChg>
      </pc:sldChg>
      <pc:sldChg chg="addSp delSp modSp add mod ord delAnim modAnim">
        <pc:chgData name="David Henriques" userId="f3171913-a9ea-470b-8867-81053389f2ad" providerId="ADAL" clId="{DAA846DB-57F6-406D-82FA-28946D010A0F}" dt="2022-11-06T10:47:12.637" v="5880" actId="113"/>
        <pc:sldMkLst>
          <pc:docMk/>
          <pc:sldMk cId="3125587279" sldId="267"/>
        </pc:sldMkLst>
        <pc:spChg chg="del">
          <ac:chgData name="David Henriques" userId="f3171913-a9ea-470b-8867-81053389f2ad" providerId="ADAL" clId="{DAA846DB-57F6-406D-82FA-28946D010A0F}" dt="2022-11-06T01:04:51.833" v="4443" actId="478"/>
          <ac:spMkLst>
            <pc:docMk/>
            <pc:sldMk cId="3125587279" sldId="267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01:04:44.749" v="4442" actId="20577"/>
          <ac:spMkLst>
            <pc:docMk/>
            <pc:sldMk cId="3125587279" sldId="267"/>
            <ac:spMk id="4" creationId="{39334897-128F-4690-69CD-0077A97D829A}"/>
          </ac:spMkLst>
        </pc:spChg>
        <pc:spChg chg="add mod">
          <ac:chgData name="David Henriques" userId="f3171913-a9ea-470b-8867-81053389f2ad" providerId="ADAL" clId="{DAA846DB-57F6-406D-82FA-28946D010A0F}" dt="2022-11-06T01:05:51.836" v="4454" actId="207"/>
          <ac:spMkLst>
            <pc:docMk/>
            <pc:sldMk cId="3125587279" sldId="267"/>
            <ac:spMk id="5" creationId="{C2602F24-8697-A76E-170E-CBF2263D4DD8}"/>
          </ac:spMkLst>
        </pc:spChg>
        <pc:spChg chg="add mod">
          <ac:chgData name="David Henriques" userId="f3171913-a9ea-470b-8867-81053389f2ad" providerId="ADAL" clId="{DAA846DB-57F6-406D-82FA-28946D010A0F}" dt="2022-11-06T10:47:12.637" v="5880" actId="113"/>
          <ac:spMkLst>
            <pc:docMk/>
            <pc:sldMk cId="3125587279" sldId="267"/>
            <ac:spMk id="6" creationId="{7529D6E3-EFDD-A559-4A38-EE0803C594EF}"/>
          </ac:spMkLst>
        </pc:spChg>
        <pc:picChg chg="add mod">
          <ac:chgData name="David Henriques" userId="f3171913-a9ea-470b-8867-81053389f2ad" providerId="ADAL" clId="{DAA846DB-57F6-406D-82FA-28946D010A0F}" dt="2022-11-06T01:05:37.793" v="4451" actId="1076"/>
          <ac:picMkLst>
            <pc:docMk/>
            <pc:sldMk cId="3125587279" sldId="267"/>
            <ac:picMk id="3" creationId="{1C4CDE8D-382D-BD3E-599A-37817D551DDB}"/>
          </ac:picMkLst>
        </pc:picChg>
      </pc:sldChg>
      <pc:sldChg chg="modSp mod modAnim">
        <pc:chgData name="David Henriques" userId="f3171913-a9ea-470b-8867-81053389f2ad" providerId="ADAL" clId="{DAA846DB-57F6-406D-82FA-28946D010A0F}" dt="2022-11-06T10:38:09.274" v="5803" actId="20577"/>
        <pc:sldMkLst>
          <pc:docMk/>
          <pc:sldMk cId="427924726" sldId="268"/>
        </pc:sldMkLst>
        <pc:spChg chg="mod">
          <ac:chgData name="David Henriques" userId="f3171913-a9ea-470b-8867-81053389f2ad" providerId="ADAL" clId="{DAA846DB-57F6-406D-82FA-28946D010A0F}" dt="2022-11-06T10:38:09.274" v="5803" actId="20577"/>
          <ac:spMkLst>
            <pc:docMk/>
            <pc:sldMk cId="427924726" sldId="268"/>
            <ac:spMk id="2" creationId="{0539B684-B52C-9771-EE69-0A4387C04EB9}"/>
          </ac:spMkLst>
        </pc:spChg>
      </pc:sldChg>
      <pc:sldChg chg="addSp delSp modSp add del">
        <pc:chgData name="David Henriques" userId="f3171913-a9ea-470b-8867-81053389f2ad" providerId="ADAL" clId="{DAA846DB-57F6-406D-82FA-28946D010A0F}" dt="2022-11-06T10:08:23.255" v="5189" actId="47"/>
        <pc:sldMkLst>
          <pc:docMk/>
          <pc:sldMk cId="152569282" sldId="269"/>
        </pc:sldMkLst>
        <pc:picChg chg="add del mod">
          <ac:chgData name="David Henriques" userId="f3171913-a9ea-470b-8867-81053389f2ad" providerId="ADAL" clId="{DAA846DB-57F6-406D-82FA-28946D010A0F}" dt="2022-11-06T10:02:53.487" v="5132" actId="21"/>
          <ac:picMkLst>
            <pc:docMk/>
            <pc:sldMk cId="152569282" sldId="269"/>
            <ac:picMk id="3" creationId="{2BADD746-1865-365F-D94F-7E6463822D6E}"/>
          </ac:picMkLst>
        </pc:picChg>
        <pc:picChg chg="del">
          <ac:chgData name="David Henriques" userId="f3171913-a9ea-470b-8867-81053389f2ad" providerId="ADAL" clId="{DAA846DB-57F6-406D-82FA-28946D010A0F}" dt="2022-11-06T10:08:15.725" v="5188" actId="478"/>
          <ac:picMkLst>
            <pc:docMk/>
            <pc:sldMk cId="152569282" sldId="269"/>
            <ac:picMk id="1028" creationId="{699606C6-F3FE-71A3-26B0-811E85E58662}"/>
          </ac:picMkLst>
        </pc:picChg>
      </pc:sldChg>
      <pc:sldChg chg="addSp delSp modSp add mod delAnim">
        <pc:chgData name="David Henriques" userId="f3171913-a9ea-470b-8867-81053389f2ad" providerId="ADAL" clId="{DAA846DB-57F6-406D-82FA-28946D010A0F}" dt="2022-11-06T10:18:21.956" v="5582" actId="1076"/>
        <pc:sldMkLst>
          <pc:docMk/>
          <pc:sldMk cId="1648010528" sldId="269"/>
        </pc:sldMkLst>
        <pc:spChg chg="del">
          <ac:chgData name="David Henriques" userId="f3171913-a9ea-470b-8867-81053389f2ad" providerId="ADAL" clId="{DAA846DB-57F6-406D-82FA-28946D010A0F}" dt="2022-11-06T10:16:58.833" v="5533" actId="478"/>
          <ac:spMkLst>
            <pc:docMk/>
            <pc:sldMk cId="1648010528" sldId="269"/>
            <ac:spMk id="2" creationId="{0539B684-B52C-9771-EE69-0A4387C04EB9}"/>
          </ac:spMkLst>
        </pc:spChg>
        <pc:spChg chg="mod">
          <ac:chgData name="David Henriques" userId="f3171913-a9ea-470b-8867-81053389f2ad" providerId="ADAL" clId="{DAA846DB-57F6-406D-82FA-28946D010A0F}" dt="2022-11-06T10:16:28.240" v="5532" actId="20577"/>
          <ac:spMkLst>
            <pc:docMk/>
            <pc:sldMk cId="1648010528" sldId="269"/>
            <ac:spMk id="4" creationId="{39334897-128F-4690-69CD-0077A97D829A}"/>
          </ac:spMkLst>
        </pc:spChg>
        <pc:spChg chg="add mod">
          <ac:chgData name="David Henriques" userId="f3171913-a9ea-470b-8867-81053389f2ad" providerId="ADAL" clId="{DAA846DB-57F6-406D-82FA-28946D010A0F}" dt="2022-11-06T10:18:21.956" v="5582" actId="1076"/>
          <ac:spMkLst>
            <pc:docMk/>
            <pc:sldMk cId="1648010528" sldId="269"/>
            <ac:spMk id="5" creationId="{EB9629A6-9A5C-0E58-5443-DA2392B5C96A}"/>
          </ac:spMkLst>
        </pc:spChg>
        <pc:picChg chg="add mod">
          <ac:chgData name="David Henriques" userId="f3171913-a9ea-470b-8867-81053389f2ad" providerId="ADAL" clId="{DAA846DB-57F6-406D-82FA-28946D010A0F}" dt="2022-11-06T10:18:21.956" v="5582" actId="1076"/>
          <ac:picMkLst>
            <pc:docMk/>
            <pc:sldMk cId="1648010528" sldId="269"/>
            <ac:picMk id="3" creationId="{A51E274E-EAED-72FF-5C9B-19B6CAFBCE1E}"/>
          </ac:picMkLst>
        </pc:picChg>
      </pc:sldChg>
    </pc:docChg>
  </pc:docChgLst>
  <pc:docChgLst>
    <pc:chgData name="David Henriques" userId="S::david.henriques@kcsit.pt::f3171913-a9ea-470b-8867-81053389f2ad" providerId="AD" clId="Web-{DAFC8DCE-6F43-46E9-BD82-70D49DEED0A4}"/>
    <pc:docChg chg="addSld delSld modSld">
      <pc:chgData name="David Henriques" userId="S::david.henriques@kcsit.pt::f3171913-a9ea-470b-8867-81053389f2ad" providerId="AD" clId="Web-{DAFC8DCE-6F43-46E9-BD82-70D49DEED0A4}" dt="2022-11-05T19:00:28.484" v="37" actId="1076"/>
      <pc:docMkLst>
        <pc:docMk/>
      </pc:docMkLst>
      <pc:sldChg chg="addSp delSp modSp add del">
        <pc:chgData name="David Henriques" userId="S::david.henriques@kcsit.pt::f3171913-a9ea-470b-8867-81053389f2ad" providerId="AD" clId="Web-{DAFC8DCE-6F43-46E9-BD82-70D49DEED0A4}" dt="2022-11-05T19:00:28.484" v="37" actId="1076"/>
        <pc:sldMkLst>
          <pc:docMk/>
          <pc:sldMk cId="356326839" sldId="256"/>
        </pc:sldMkLst>
        <pc:spChg chg="mod">
          <ac:chgData name="David Henriques" userId="S::david.henriques@kcsit.pt::f3171913-a9ea-470b-8867-81053389f2ad" providerId="AD" clId="Web-{DAFC8DCE-6F43-46E9-BD82-70D49DEED0A4}" dt="2022-11-05T18:58:50.357" v="28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David Henriques" userId="S::david.henriques@kcsit.pt::f3171913-a9ea-470b-8867-81053389f2ad" providerId="AD" clId="Web-{DAFC8DCE-6F43-46E9-BD82-70D49DEED0A4}" dt="2022-11-05T18:58:50.357" v="28"/>
          <ac:spMkLst>
            <pc:docMk/>
            <pc:sldMk cId="356326839" sldId="256"/>
            <ac:spMk id="3" creationId="{00000000-0000-0000-0000-000000000000}"/>
          </ac:spMkLst>
        </pc:spChg>
        <pc:grpChg chg="add">
          <ac:chgData name="David Henriques" userId="S::david.henriques@kcsit.pt::f3171913-a9ea-470b-8867-81053389f2ad" providerId="AD" clId="Web-{DAFC8DCE-6F43-46E9-BD82-70D49DEED0A4}" dt="2022-11-05T18:58:50.357" v="28"/>
          <ac:grpSpMkLst>
            <pc:docMk/>
            <pc:sldMk cId="356326839" sldId="256"/>
            <ac:grpSpMk id="8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8:07.590" v="23"/>
          <ac:grpSpMkLst>
            <pc:docMk/>
            <pc:sldMk cId="356326839" sldId="256"/>
            <ac:grpSpMk id="20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5:46.649" v="1"/>
          <ac:grpSpMkLst>
            <pc:docMk/>
            <pc:sldMk cId="356326839" sldId="256"/>
            <ac:grpSpMk id="26" creationId="{7F95E15D-650C-41BB-8319-11DF638190CC}"/>
          </ac:grpSpMkLst>
        </pc:grpChg>
        <pc:picChg chg="mod">
          <ac:chgData name="David Henriques" userId="S::david.henriques@kcsit.pt::f3171913-a9ea-470b-8867-81053389f2ad" providerId="AD" clId="Web-{DAFC8DCE-6F43-46E9-BD82-70D49DEED0A4}" dt="2022-11-05T19:00:28.484" v="37" actId="1076"/>
          <ac:picMkLst>
            <pc:docMk/>
            <pc:sldMk cId="356326839" sldId="256"/>
            <ac:picMk id="5" creationId="{468B636D-75F1-BC60-7628-F8A4DCD34166}"/>
          </ac:picMkLst>
        </pc:picChg>
      </pc:sldChg>
      <pc:sldChg chg="addSp delSp modSp">
        <pc:chgData name="David Henriques" userId="S::david.henriques@kcsit.pt::f3171913-a9ea-470b-8867-81053389f2ad" providerId="AD" clId="Web-{DAFC8DCE-6F43-46E9-BD82-70D49DEED0A4}" dt="2022-11-05T18:58:29.997" v="26"/>
        <pc:sldMkLst>
          <pc:docMk/>
          <pc:sldMk cId="2528066077" sldId="257"/>
        </pc:sldMkLst>
        <pc:spChg chg="mod">
          <ac:chgData name="David Henriques" userId="S::david.henriques@kcsit.pt::f3171913-a9ea-470b-8867-81053389f2ad" providerId="AD" clId="Web-{DAFC8DCE-6F43-46E9-BD82-70D49DEED0A4}" dt="2022-11-05T18:58:29.997" v="26"/>
          <ac:spMkLst>
            <pc:docMk/>
            <pc:sldMk cId="2528066077" sldId="257"/>
            <ac:spMk id="2" creationId="{71FE3425-D522-836D-154F-19729CCE685F}"/>
          </ac:spMkLst>
        </pc:spChg>
        <pc:spChg chg="mod">
          <ac:chgData name="David Henriques" userId="S::david.henriques@kcsit.pt::f3171913-a9ea-470b-8867-81053389f2ad" providerId="AD" clId="Web-{DAFC8DCE-6F43-46E9-BD82-70D49DEED0A4}" dt="2022-11-05T18:58:29.997" v="26"/>
          <ac:spMkLst>
            <pc:docMk/>
            <pc:sldMk cId="2528066077" sldId="257"/>
            <ac:spMk id="4" creationId="{FB5DADCE-A250-4D2C-7965-A06CEBA3AF9D}"/>
          </ac:spMkLst>
        </pc:spChg>
        <pc:spChg chg="del">
          <ac:chgData name="David Henriques" userId="S::david.henriques@kcsit.pt::f3171913-a9ea-470b-8867-81053389f2ad" providerId="AD" clId="Web-{DAFC8DCE-6F43-46E9-BD82-70D49DEED0A4}" dt="2022-11-05T18:56:29.009" v="3"/>
          <ac:spMkLst>
            <pc:docMk/>
            <pc:sldMk cId="2528066077" sldId="257"/>
            <ac:spMk id="36" creationId="{859EBD8D-506A-4653-B301-750C47F4A5E4}"/>
          </ac:spMkLst>
        </pc:spChg>
        <pc:spChg chg="del">
          <ac:chgData name="David Henriques" userId="S::david.henriques@kcsit.pt::f3171913-a9ea-470b-8867-81053389f2ad" providerId="AD" clId="Web-{DAFC8DCE-6F43-46E9-BD82-70D49DEED0A4}" dt="2022-11-05T18:56:29.009" v="3"/>
          <ac:spMkLst>
            <pc:docMk/>
            <pc:sldMk cId="2528066077" sldId="257"/>
            <ac:spMk id="37" creationId="{02E8BD2A-4014-4DC6-A228-4ECE6A0AA6D1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35.199" v="21"/>
          <ac:spMkLst>
            <pc:docMk/>
            <pc:sldMk cId="2528066077" sldId="257"/>
            <ac:spMk id="59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27.167" v="18"/>
          <ac:spMkLst>
            <pc:docMk/>
            <pc:sldMk cId="2528066077" sldId="257"/>
            <ac:spMk id="74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35.152" v="20"/>
          <ac:spMkLst>
            <pc:docMk/>
            <pc:sldMk cId="2528066077" sldId="257"/>
            <ac:spMk id="76" creationId="{41152F5F-F1CC-4442-AD1D-92DC2F04C1D4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35.152" v="20"/>
          <ac:spMkLst>
            <pc:docMk/>
            <pc:sldMk cId="2528066077" sldId="257"/>
            <ac:spMk id="78" creationId="{BB3D266E-F3CB-49BC-9583-FDAA5169B665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35.152" v="20"/>
          <ac:spMkLst>
            <pc:docMk/>
            <pc:sldMk cId="2528066077" sldId="257"/>
            <ac:spMk id="79" creationId="{F96B73AD-F051-4885-A6FF-2E33DAF9C2C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7:50.496" v="22"/>
          <ac:spMkLst>
            <pc:docMk/>
            <pc:sldMk cId="2528066077" sldId="257"/>
            <ac:spMk id="82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8:29.997" v="26"/>
          <ac:spMkLst>
            <pc:docMk/>
            <pc:sldMk cId="2528066077" sldId="257"/>
            <ac:spMk id="101" creationId="{3F4860A4-6A75-4E92-905D-FA03EEDB86A2}"/>
          </ac:spMkLst>
        </pc:spChg>
        <pc:spChg chg="add del">
          <ac:chgData name="David Henriques" userId="S::david.henriques@kcsit.pt::f3171913-a9ea-470b-8867-81053389f2ad" providerId="AD" clId="Web-{DAFC8DCE-6F43-46E9-BD82-70D49DEED0A4}" dt="2022-11-05T18:58:29.997" v="26"/>
          <ac:spMkLst>
            <pc:docMk/>
            <pc:sldMk cId="2528066077" sldId="257"/>
            <ac:spMk id="116" creationId="{3F4860A4-6A75-4E92-905D-FA03EEDB86A2}"/>
          </ac:spMkLst>
        </pc:spChg>
        <pc:grpChg chg="del">
          <ac:chgData name="David Henriques" userId="S::david.henriques@kcsit.pt::f3171913-a9ea-470b-8867-81053389f2ad" providerId="AD" clId="Web-{DAFC8DCE-6F43-46E9-BD82-70D49DEED0A4}" dt="2022-11-05T18:56:29.009" v="3"/>
          <ac:grpSpMkLst>
            <pc:docMk/>
            <pc:sldMk cId="2528066077" sldId="257"/>
            <ac:grpSpMk id="35" creationId="{89B7F34B-B720-4924-989C-4C86F1673F87}"/>
          </ac:grpSpMkLst>
        </pc:grpChg>
        <pc:grpChg chg="del">
          <ac:chgData name="David Henriques" userId="S::david.henriques@kcsit.pt::f3171913-a9ea-470b-8867-81053389f2ad" providerId="AD" clId="Web-{DAFC8DCE-6F43-46E9-BD82-70D49DEED0A4}" dt="2022-11-05T18:56:29.009" v="3"/>
          <ac:grpSpMkLst>
            <pc:docMk/>
            <pc:sldMk cId="2528066077" sldId="257"/>
            <ac:grpSpMk id="38" creationId="{5B0E230E-70E3-4816-B34C-60081C198CE3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35.199" v="21"/>
          <ac:grpSpMkLst>
            <pc:docMk/>
            <pc:sldMk cId="2528066077" sldId="257"/>
            <ac:grpSpMk id="49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27.167" v="18"/>
          <ac:grpSpMkLst>
            <pc:docMk/>
            <pc:sldMk cId="2528066077" sldId="257"/>
            <ac:grpSpMk id="64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35.152" v="20"/>
          <ac:grpSpMkLst>
            <pc:docMk/>
            <pc:sldMk cId="2528066077" sldId="257"/>
            <ac:grpSpMk id="77" creationId="{6DF43FA8-38C4-45AB-9900-9EC53B168748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50.496" v="22"/>
          <ac:grpSpMkLst>
            <pc:docMk/>
            <pc:sldMk cId="2528066077" sldId="257"/>
            <ac:grpSpMk id="81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7:50.496" v="22"/>
          <ac:grpSpMkLst>
            <pc:docMk/>
            <pc:sldMk cId="2528066077" sldId="257"/>
            <ac:grpSpMk id="83" creationId="{7F95E15D-650C-41BB-8319-11DF638190CC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8:29.997" v="26"/>
          <ac:grpSpMkLst>
            <pc:docMk/>
            <pc:sldMk cId="2528066077" sldId="257"/>
            <ac:grpSpMk id="91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8:29.997" v="26"/>
          <ac:grpSpMkLst>
            <pc:docMk/>
            <pc:sldMk cId="2528066077" sldId="257"/>
            <ac:grpSpMk id="106" creationId="{8DCF6162-C90D-43BF-B7E4-A7B29A16196B}"/>
          </ac:grpSpMkLst>
        </pc:grpChg>
        <pc:grpChg chg="add del">
          <ac:chgData name="David Henriques" userId="S::david.henriques@kcsit.pt::f3171913-a9ea-470b-8867-81053389f2ad" providerId="AD" clId="Web-{DAFC8DCE-6F43-46E9-BD82-70D49DEED0A4}" dt="2022-11-05T18:58:29.997" v="26"/>
          <ac:grpSpMkLst>
            <pc:docMk/>
            <pc:sldMk cId="2528066077" sldId="257"/>
            <ac:grpSpMk id="118" creationId="{75E05F59-B0CE-4202-8535-C784A87D6D45}"/>
          </ac:grpSpMkLst>
        </pc:grpChg>
        <pc:picChg chg="mod">
          <ac:chgData name="David Henriques" userId="S::david.henriques@kcsit.pt::f3171913-a9ea-470b-8867-81053389f2ad" providerId="AD" clId="Web-{DAFC8DCE-6F43-46E9-BD82-70D49DEED0A4}" dt="2022-11-05T18:58:29.997" v="26"/>
          <ac:picMkLst>
            <pc:docMk/>
            <pc:sldMk cId="2528066077" sldId="257"/>
            <ac:picMk id="5" creationId="{6E7E65B9-4AF8-832A-6D65-494716918249}"/>
          </ac:picMkLst>
        </pc:picChg>
      </pc:sldChg>
      <pc:sldChg chg="del">
        <pc:chgData name="David Henriques" userId="S::david.henriques@kcsit.pt::f3171913-a9ea-470b-8867-81053389f2ad" providerId="AD" clId="Web-{DAFC8DCE-6F43-46E9-BD82-70D49DEED0A4}" dt="2022-11-05T18:59:31.420" v="30"/>
        <pc:sldMkLst>
          <pc:docMk/>
          <pc:sldMk cId="855762795" sldId="258"/>
        </pc:sldMkLst>
      </pc:sldChg>
      <pc:sldChg chg="new del">
        <pc:chgData name="David Henriques" userId="S::david.henriques@kcsit.pt::f3171913-a9ea-470b-8867-81053389f2ad" providerId="AD" clId="Web-{DAFC8DCE-6F43-46E9-BD82-70D49DEED0A4}" dt="2022-11-05T18:59:31.420" v="31"/>
        <pc:sldMkLst>
          <pc:docMk/>
          <pc:sldMk cId="3331076222" sldId="259"/>
        </pc:sldMkLst>
      </pc:sldChg>
    </pc:docChg>
  </pc:docChgLst>
  <pc:docChgLst>
    <pc:chgData name="David Henriques" userId="f3171913-a9ea-470b-8867-81053389f2ad" providerId="ADAL" clId="{24B49256-796B-4471-BE30-F3496123FF7F}"/>
    <pc:docChg chg="undo custSel addSld delSld modSld">
      <pc:chgData name="David Henriques" userId="f3171913-a9ea-470b-8867-81053389f2ad" providerId="ADAL" clId="{24B49256-796B-4471-BE30-F3496123FF7F}" dt="2022-11-06T12:24:06.465" v="1859" actId="1076"/>
      <pc:docMkLst>
        <pc:docMk/>
      </pc:docMkLst>
      <pc:sldChg chg="del">
        <pc:chgData name="David Henriques" userId="f3171913-a9ea-470b-8867-81053389f2ad" providerId="ADAL" clId="{24B49256-796B-4471-BE30-F3496123FF7F}" dt="2022-11-06T12:21:38.676" v="1780" actId="47"/>
        <pc:sldMkLst>
          <pc:docMk/>
          <pc:sldMk cId="1561429499" sldId="259"/>
        </pc:sldMkLst>
      </pc:sldChg>
      <pc:sldChg chg="addSp delSp modSp mod modAnim">
        <pc:chgData name="David Henriques" userId="f3171913-a9ea-470b-8867-81053389f2ad" providerId="ADAL" clId="{24B49256-796B-4471-BE30-F3496123FF7F}" dt="2022-11-06T11:43:02.744" v="539" actId="20577"/>
        <pc:sldMkLst>
          <pc:docMk/>
          <pc:sldMk cId="3517840621" sldId="260"/>
        </pc:sldMkLst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" creationId="{29EABEC5-9F6A-8234-5D9F-7146472043CA}"/>
          </ac:spMkLst>
        </pc:spChg>
        <pc:spChg chg="mod">
          <ac:chgData name="David Henriques" userId="f3171913-a9ea-470b-8867-81053389f2ad" providerId="ADAL" clId="{24B49256-796B-4471-BE30-F3496123FF7F}" dt="2022-11-06T11:42:41.530" v="530" actId="1035"/>
          <ac:spMkLst>
            <pc:docMk/>
            <pc:sldMk cId="3517840621" sldId="260"/>
            <ac:spMk id="4" creationId="{BACE33F4-656F-74ED-0311-EF9A19288B70}"/>
          </ac:spMkLst>
        </pc:spChg>
        <pc:spChg chg="add del mod topLvl">
          <ac:chgData name="David Henriques" userId="f3171913-a9ea-470b-8867-81053389f2ad" providerId="ADAL" clId="{24B49256-796B-4471-BE30-F3496123FF7F}" dt="2022-11-06T11:42:41.530" v="530" actId="1035"/>
          <ac:spMkLst>
            <pc:docMk/>
            <pc:sldMk cId="3517840621" sldId="260"/>
            <ac:spMk id="7" creationId="{ACB4D772-D082-3164-ECA2-A90749FBD75F}"/>
          </ac:spMkLst>
        </pc:spChg>
        <pc:spChg chg="add del mod topLvl">
          <ac:chgData name="David Henriques" userId="f3171913-a9ea-470b-8867-81053389f2ad" providerId="ADAL" clId="{24B49256-796B-4471-BE30-F3496123FF7F}" dt="2022-11-06T11:42:41.530" v="530" actId="1035"/>
          <ac:spMkLst>
            <pc:docMk/>
            <pc:sldMk cId="3517840621" sldId="260"/>
            <ac:spMk id="11" creationId="{304D1C11-33A7-71DC-E2A8-B0502C9AC31E}"/>
          </ac:spMkLst>
        </pc:spChg>
        <pc:spChg chg="add mod">
          <ac:chgData name="David Henriques" userId="f3171913-a9ea-470b-8867-81053389f2ad" providerId="ADAL" clId="{24B49256-796B-4471-BE30-F3496123FF7F}" dt="2022-11-06T11:35:16.991" v="363" actId="1076"/>
          <ac:spMkLst>
            <pc:docMk/>
            <pc:sldMk cId="3517840621" sldId="260"/>
            <ac:spMk id="13" creationId="{2373DA9A-63B8-DE65-9838-CDF63168C7B8}"/>
          </ac:spMkLst>
        </pc:spChg>
        <pc:spChg chg="add mod">
          <ac:chgData name="David Henriques" userId="f3171913-a9ea-470b-8867-81053389f2ad" providerId="ADAL" clId="{24B49256-796B-4471-BE30-F3496123FF7F}" dt="2022-11-06T11:35:16.991" v="363" actId="1076"/>
          <ac:spMkLst>
            <pc:docMk/>
            <pc:sldMk cId="3517840621" sldId="260"/>
            <ac:spMk id="14" creationId="{7EB49D6A-2EE7-A418-1D29-D8BC8EEFD83D}"/>
          </ac:spMkLst>
        </pc:spChg>
        <pc:spChg chg="add del">
          <ac:chgData name="David Henriques" userId="f3171913-a9ea-470b-8867-81053389f2ad" providerId="ADAL" clId="{24B49256-796B-4471-BE30-F3496123FF7F}" dt="2022-11-06T11:26:48.424" v="142" actId="478"/>
          <ac:spMkLst>
            <pc:docMk/>
            <pc:sldMk cId="3517840621" sldId="260"/>
            <ac:spMk id="16" creationId="{77CE097D-72F2-8E8B-3978-131CC3B2A3C2}"/>
          </ac:spMkLst>
        </pc:spChg>
        <pc:spChg chg="add del mod">
          <ac:chgData name="David Henriques" userId="f3171913-a9ea-470b-8867-81053389f2ad" providerId="ADAL" clId="{24B49256-796B-4471-BE30-F3496123FF7F}" dt="2022-11-06T11:29:23.904" v="176" actId="478"/>
          <ac:spMkLst>
            <pc:docMk/>
            <pc:sldMk cId="3517840621" sldId="260"/>
            <ac:spMk id="18" creationId="{E261A83F-94EF-1759-ADA9-18B6DC47993D}"/>
          </ac:spMkLst>
        </pc:spChg>
        <pc:spChg chg="mod">
          <ac:chgData name="David Henriques" userId="f3171913-a9ea-470b-8867-81053389f2ad" providerId="ADAL" clId="{24B49256-796B-4471-BE30-F3496123FF7F}" dt="2022-11-06T11:42:41.530" v="530" actId="1035"/>
          <ac:spMkLst>
            <pc:docMk/>
            <pc:sldMk cId="3517840621" sldId="260"/>
            <ac:spMk id="23" creationId="{656C9149-7857-104A-7D22-9281CD5B0DE3}"/>
          </ac:spMkLst>
        </pc:spChg>
        <pc:spChg chg="add mod">
          <ac:chgData name="David Henriques" userId="f3171913-a9ea-470b-8867-81053389f2ad" providerId="ADAL" clId="{24B49256-796B-4471-BE30-F3496123FF7F}" dt="2022-11-06T11:40:28.792" v="442" actId="1076"/>
          <ac:spMkLst>
            <pc:docMk/>
            <pc:sldMk cId="3517840621" sldId="260"/>
            <ac:spMk id="28" creationId="{D0AAAB4C-4E3F-F0A2-17F3-42815BA3ECDC}"/>
          </ac:spMkLst>
        </pc:spChg>
        <pc:spChg chg="add del mod">
          <ac:chgData name="David Henriques" userId="f3171913-a9ea-470b-8867-81053389f2ad" providerId="ADAL" clId="{24B49256-796B-4471-BE30-F3496123FF7F}" dt="2022-11-06T11:30:25.680" v="203" actId="478"/>
          <ac:spMkLst>
            <pc:docMk/>
            <pc:sldMk cId="3517840621" sldId="260"/>
            <ac:spMk id="29" creationId="{411315C9-92DA-04A0-F502-D09FECF1DF72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32" creationId="{48752D1F-91F9-8499-4EF9-46DD2ABD64B0}"/>
          </ac:spMkLst>
        </pc:spChg>
        <pc:spChg chg="mod">
          <ac:chgData name="David Henriques" userId="f3171913-a9ea-470b-8867-81053389f2ad" providerId="ADAL" clId="{24B49256-796B-4471-BE30-F3496123FF7F}" dt="2022-11-06T11:43:02.744" v="539" actId="20577"/>
          <ac:spMkLst>
            <pc:docMk/>
            <pc:sldMk cId="3517840621" sldId="260"/>
            <ac:spMk id="35" creationId="{A6D92C72-BAE6-E8B9-11F1-E4BFEF4BD0B6}"/>
          </ac:spMkLst>
        </pc:spChg>
        <pc:spChg chg="add del mod">
          <ac:chgData name="David Henriques" userId="f3171913-a9ea-470b-8867-81053389f2ad" providerId="ADAL" clId="{24B49256-796B-4471-BE30-F3496123FF7F}" dt="2022-11-06T11:32:16.201" v="226" actId="478"/>
          <ac:spMkLst>
            <pc:docMk/>
            <pc:sldMk cId="3517840621" sldId="260"/>
            <ac:spMk id="43" creationId="{DAB8F71D-E3DE-ECCB-19DE-8748FD7C599B}"/>
          </ac:spMkLst>
        </pc:spChg>
        <pc:spChg chg="add mod">
          <ac:chgData name="David Henriques" userId="f3171913-a9ea-470b-8867-81053389f2ad" providerId="ADAL" clId="{24B49256-796B-4471-BE30-F3496123FF7F}" dt="2022-11-06T11:40:28.792" v="442" actId="1076"/>
          <ac:spMkLst>
            <pc:docMk/>
            <pc:sldMk cId="3517840621" sldId="260"/>
            <ac:spMk id="44" creationId="{B2D9B262-C840-165F-873B-09AF410DA189}"/>
          </ac:spMkLst>
        </pc:spChg>
        <pc:spChg chg="add mod">
          <ac:chgData name="David Henriques" userId="f3171913-a9ea-470b-8867-81053389f2ad" providerId="ADAL" clId="{24B49256-796B-4471-BE30-F3496123FF7F}" dt="2022-11-06T11:42:41.530" v="530" actId="1035"/>
          <ac:spMkLst>
            <pc:docMk/>
            <pc:sldMk cId="3517840621" sldId="260"/>
            <ac:spMk id="56" creationId="{DAB19734-8D0B-B6C6-1C5C-3854CD8D5095}"/>
          </ac:spMkLst>
        </pc:spChg>
        <pc:spChg chg="add mod">
          <ac:chgData name="David Henriques" userId="f3171913-a9ea-470b-8867-81053389f2ad" providerId="ADAL" clId="{24B49256-796B-4471-BE30-F3496123FF7F}" dt="2022-11-06T11:42:41.530" v="530" actId="1035"/>
          <ac:spMkLst>
            <pc:docMk/>
            <pc:sldMk cId="3517840621" sldId="260"/>
            <ac:spMk id="57" creationId="{B03F14D1-3537-42A3-3760-975F31AF53FE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048" creationId="{74165B2C-8D25-3060-98A1-5A15F833DBC0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086" creationId="{18CCB6C8-4654-5E10-D77B-3F8102A674E9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095" creationId="{F276A890-8CFD-3243-D271-1443A1C47F68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096" creationId="{D02D56A7-5C49-DA46-8DF2-B7004773F82B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105" creationId="{0D08524E-EEC0-3CF7-E3EC-633D535D9464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195" creationId="{0DCD30F2-AEA5-50EA-62A4-CD894C17E5B3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208" creationId="{E324CD1A-0172-4536-5A43-2AFC0B69D931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230" creationId="{BAC5A485-9F07-73F0-6546-3542B108D969}"/>
          </ac:spMkLst>
        </pc:spChg>
        <pc:spChg chg="add mod">
          <ac:chgData name="David Henriques" userId="f3171913-a9ea-470b-8867-81053389f2ad" providerId="ADAL" clId="{24B49256-796B-4471-BE30-F3496123FF7F}" dt="2022-11-06T11:42:41.530" v="530" actId="1035"/>
          <ac:spMkLst>
            <pc:docMk/>
            <pc:sldMk cId="3517840621" sldId="260"/>
            <ac:spMk id="2240" creationId="{B0F5984B-E7DE-CC0E-9046-617D91A6CD7F}"/>
          </ac:spMkLst>
        </pc:spChg>
        <pc:spChg chg="add mod">
          <ac:chgData name="David Henriques" userId="f3171913-a9ea-470b-8867-81053389f2ad" providerId="ADAL" clId="{24B49256-796B-4471-BE30-F3496123FF7F}" dt="2022-11-06T11:42:41.530" v="530" actId="1035"/>
          <ac:spMkLst>
            <pc:docMk/>
            <pc:sldMk cId="3517840621" sldId="260"/>
            <ac:spMk id="2245" creationId="{8C93E8AC-9103-6A66-057B-0354441B906E}"/>
          </ac:spMkLst>
        </pc:spChg>
        <pc:spChg chg="del">
          <ac:chgData name="David Henriques" userId="f3171913-a9ea-470b-8867-81053389f2ad" providerId="ADAL" clId="{24B49256-796B-4471-BE30-F3496123FF7F}" dt="2022-11-06T11:18:04.898" v="20" actId="478"/>
          <ac:spMkLst>
            <pc:docMk/>
            <pc:sldMk cId="3517840621" sldId="260"/>
            <ac:spMk id="2246" creationId="{21586541-5A2D-67F5-739D-9AA22DA2B224}"/>
          </ac:spMkLst>
        </pc:spChg>
        <pc:grpChg chg="add mod">
          <ac:chgData name="David Henriques" userId="f3171913-a9ea-470b-8867-81053389f2ad" providerId="ADAL" clId="{24B49256-796B-4471-BE30-F3496123FF7F}" dt="2022-11-06T11:42:41.530" v="530" actId="1035"/>
          <ac:grpSpMkLst>
            <pc:docMk/>
            <pc:sldMk cId="3517840621" sldId="260"/>
            <ac:grpSpMk id="3" creationId="{4C1A8265-5B76-0E5D-F2BB-FA25609A42C5}"/>
          </ac:grpSpMkLst>
        </pc:grpChg>
        <pc:grpChg chg="add mod">
          <ac:chgData name="David Henriques" userId="f3171913-a9ea-470b-8867-81053389f2ad" providerId="ADAL" clId="{24B49256-796B-4471-BE30-F3496123FF7F}" dt="2022-11-06T11:42:41.530" v="530" actId="1035"/>
          <ac:grpSpMkLst>
            <pc:docMk/>
            <pc:sldMk cId="3517840621" sldId="260"/>
            <ac:grpSpMk id="22" creationId="{69CC4DAE-DBD4-32A5-A16C-421135450958}"/>
          </ac:grpSpMkLst>
        </pc:grpChg>
        <pc:grpChg chg="mod">
          <ac:chgData name="David Henriques" userId="f3171913-a9ea-470b-8867-81053389f2ad" providerId="ADAL" clId="{24B49256-796B-4471-BE30-F3496123FF7F}" dt="2022-11-06T11:42:41.530" v="530" actId="1035"/>
          <ac:grpSpMkLst>
            <pc:docMk/>
            <pc:sldMk cId="3517840621" sldId="260"/>
            <ac:grpSpMk id="24" creationId="{63C3E993-B9AC-F692-D800-88DC9924D8E2}"/>
          </ac:grpSpMkLst>
        </pc:grpChg>
        <pc:grpChg chg="add del mod">
          <ac:chgData name="David Henriques" userId="f3171913-a9ea-470b-8867-81053389f2ad" providerId="ADAL" clId="{24B49256-796B-4471-BE30-F3496123FF7F}" dt="2022-11-06T11:42:25.988" v="501" actId="478"/>
          <ac:grpSpMkLst>
            <pc:docMk/>
            <pc:sldMk cId="3517840621" sldId="260"/>
            <ac:grpSpMk id="47" creationId="{55A563C8-95D7-5857-436F-24DA472639EC}"/>
          </ac:grpSpMkLst>
        </pc:grpChg>
        <pc:grpChg chg="add del mod ord">
          <ac:chgData name="David Henriques" userId="f3171913-a9ea-470b-8867-81053389f2ad" providerId="ADAL" clId="{24B49256-796B-4471-BE30-F3496123FF7F}" dt="2022-11-06T11:36:22.796" v="383" actId="165"/>
          <ac:grpSpMkLst>
            <pc:docMk/>
            <pc:sldMk cId="3517840621" sldId="260"/>
            <ac:grpSpMk id="48" creationId="{EA924175-EE9F-6DA7-73D2-9D645D485459}"/>
          </ac:grpSpMkLst>
        </pc:grpChg>
        <pc:grpChg chg="add del mod">
          <ac:chgData name="David Henriques" userId="f3171913-a9ea-470b-8867-81053389f2ad" providerId="ADAL" clId="{24B49256-796B-4471-BE30-F3496123FF7F}" dt="2022-11-06T11:42:25.988" v="501" actId="478"/>
          <ac:grpSpMkLst>
            <pc:docMk/>
            <pc:sldMk cId="3517840621" sldId="260"/>
            <ac:grpSpMk id="49" creationId="{F63FA07E-73AA-9D8E-2955-756A18F0F987}"/>
          </ac:grpSpMkLst>
        </pc:grpChg>
        <pc:grpChg chg="del">
          <ac:chgData name="David Henriques" userId="f3171913-a9ea-470b-8867-81053389f2ad" providerId="ADAL" clId="{24B49256-796B-4471-BE30-F3496123FF7F}" dt="2022-11-06T11:18:04.898" v="20" actId="478"/>
          <ac:grpSpMkLst>
            <pc:docMk/>
            <pc:sldMk cId="3517840621" sldId="260"/>
            <ac:grpSpMk id="2101" creationId="{DF88B24F-361A-1BAC-82F3-E06B51CBCD19}"/>
          </ac:grpSpMkLst>
        </pc:grpChg>
        <pc:grpChg chg="del">
          <ac:chgData name="David Henriques" userId="f3171913-a9ea-470b-8867-81053389f2ad" providerId="ADAL" clId="{24B49256-796B-4471-BE30-F3496123FF7F}" dt="2022-11-06T11:18:04.898" v="20" actId="478"/>
          <ac:grpSpMkLst>
            <pc:docMk/>
            <pc:sldMk cId="3517840621" sldId="260"/>
            <ac:grpSpMk id="2107" creationId="{27B108FF-4B88-DF2E-64C0-244EA48229F9}"/>
          </ac:grpSpMkLst>
        </pc:grpChg>
        <pc:grpChg chg="del">
          <ac:chgData name="David Henriques" userId="f3171913-a9ea-470b-8867-81053389f2ad" providerId="ADAL" clId="{24B49256-796B-4471-BE30-F3496123FF7F}" dt="2022-11-06T11:18:04.898" v="20" actId="478"/>
          <ac:grpSpMkLst>
            <pc:docMk/>
            <pc:sldMk cId="3517840621" sldId="260"/>
            <ac:grpSpMk id="2215" creationId="{37041CDE-50A7-D44A-9801-70E025CA855A}"/>
          </ac:grpSpMkLst>
        </pc:grpChg>
        <pc:grpChg chg="del">
          <ac:chgData name="David Henriques" userId="f3171913-a9ea-470b-8867-81053389f2ad" providerId="ADAL" clId="{24B49256-796B-4471-BE30-F3496123FF7F}" dt="2022-11-06T11:18:04.898" v="20" actId="478"/>
          <ac:grpSpMkLst>
            <pc:docMk/>
            <pc:sldMk cId="3517840621" sldId="260"/>
            <ac:grpSpMk id="2257" creationId="{09C5D036-726B-558A-6E4D-2F84F6074B34}"/>
          </ac:grpSpMkLst>
        </pc:grpChg>
        <pc:grpChg chg="del">
          <ac:chgData name="David Henriques" userId="f3171913-a9ea-470b-8867-81053389f2ad" providerId="ADAL" clId="{24B49256-796B-4471-BE30-F3496123FF7F}" dt="2022-11-06T11:18:04.898" v="20" actId="478"/>
          <ac:grpSpMkLst>
            <pc:docMk/>
            <pc:sldMk cId="3517840621" sldId="260"/>
            <ac:grpSpMk id="2292" creationId="{E2A73A69-2E39-2C27-42EA-C658E30113A2}"/>
          </ac:grpSpMkLst>
        </pc:grpChg>
        <pc:picChg chg="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5" creationId="{348892CE-F865-4466-4B8E-B85C8D528691}"/>
          </ac:picMkLst>
        </pc:picChg>
        <pc:picChg chg="add 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15" creationId="{904D6129-077D-08B7-92C4-56D181B8A6BC}"/>
          </ac:picMkLst>
        </pc:picChg>
        <pc:picChg chg="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25" creationId="{9444856F-3D11-E5A9-5E90-D762F20F4177}"/>
          </ac:picMkLst>
        </pc:picChg>
        <pc:picChg chg="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26" creationId="{BD6524F8-E841-DCF0-7DA7-D0CD15B8471A}"/>
          </ac:picMkLst>
        </pc:picChg>
        <pc:picChg chg="add 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31" creationId="{9BEEC342-4E46-5E9D-7929-5E8880EF4985}"/>
          </ac:picMkLst>
        </pc:picChg>
        <pc:picChg chg="add 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1026" creationId="{D2B089E6-3266-C011-4DEC-0499EE0C3AFD}"/>
          </ac:picMkLst>
        </pc:picChg>
        <pc:picChg chg="add 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1028" creationId="{47705203-B8E5-7F44-3D93-6D9DAFDA3F5D}"/>
          </ac:picMkLst>
        </pc:picChg>
        <pc:picChg chg="add 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1030" creationId="{C372F707-7246-8E4A-B7A0-55118F4EC73D}"/>
          </ac:picMkLst>
        </pc:picChg>
        <pc:picChg chg="add del">
          <ac:chgData name="David Henriques" userId="f3171913-a9ea-470b-8867-81053389f2ad" providerId="ADAL" clId="{24B49256-796B-4471-BE30-F3496123FF7F}" dt="2022-11-06T11:25:03.936" v="128"/>
          <ac:picMkLst>
            <pc:docMk/>
            <pc:sldMk cId="3517840621" sldId="260"/>
            <ac:picMk id="1032" creationId="{29696690-C1D5-A5F3-4EB5-D373BBCE0F63}"/>
          </ac:picMkLst>
        </pc:picChg>
        <pc:picChg chg="add del">
          <ac:chgData name="David Henriques" userId="f3171913-a9ea-470b-8867-81053389f2ad" providerId="ADAL" clId="{24B49256-796B-4471-BE30-F3496123FF7F}" dt="2022-11-06T11:25:19.442" v="130"/>
          <ac:picMkLst>
            <pc:docMk/>
            <pc:sldMk cId="3517840621" sldId="260"/>
            <ac:picMk id="1034" creationId="{12EC8712-3382-9C47-CC14-0F7742BB9D74}"/>
          </ac:picMkLst>
        </pc:picChg>
        <pc:picChg chg="add del">
          <ac:chgData name="David Henriques" userId="f3171913-a9ea-470b-8867-81053389f2ad" providerId="ADAL" clId="{24B49256-796B-4471-BE30-F3496123FF7F}" dt="2022-11-06T11:25:46.819" v="132" actId="478"/>
          <ac:picMkLst>
            <pc:docMk/>
            <pc:sldMk cId="3517840621" sldId="260"/>
            <ac:picMk id="1036" creationId="{9030DE3C-0E9B-7A3F-9616-AF0DBA611D74}"/>
          </ac:picMkLst>
        </pc:picChg>
        <pc:picChg chg="add del">
          <ac:chgData name="David Henriques" userId="f3171913-a9ea-470b-8867-81053389f2ad" providerId="ADAL" clId="{24B49256-796B-4471-BE30-F3496123FF7F}" dt="2022-11-06T11:26:35.476" v="140"/>
          <ac:picMkLst>
            <pc:docMk/>
            <pc:sldMk cId="3517840621" sldId="260"/>
            <ac:picMk id="1038" creationId="{2C7384FF-C911-2BDE-C4A1-01F1C05407E6}"/>
          </ac:picMkLst>
        </pc:picChg>
        <pc:picChg chg="add del mod">
          <ac:chgData name="David Henriques" userId="f3171913-a9ea-470b-8867-81053389f2ad" providerId="ADAL" clId="{24B49256-796B-4471-BE30-F3496123FF7F}" dt="2022-11-06T11:27:34.556" v="147"/>
          <ac:picMkLst>
            <pc:docMk/>
            <pc:sldMk cId="3517840621" sldId="260"/>
            <ac:picMk id="1042" creationId="{477426D3-C07E-F286-C1B6-88732F7F72B6}"/>
          </ac:picMkLst>
        </pc:picChg>
        <pc:picChg chg="add 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1044" creationId="{CB4CFF21-7DC9-8E8F-0343-E08991173CE8}"/>
          </ac:picMkLst>
        </pc:picChg>
        <pc:picChg chg="add del mod">
          <ac:chgData name="David Henriques" userId="f3171913-a9ea-470b-8867-81053389f2ad" providerId="ADAL" clId="{24B49256-796B-4471-BE30-F3496123FF7F}" dt="2022-11-06T11:28:12.134" v="158"/>
          <ac:picMkLst>
            <pc:docMk/>
            <pc:sldMk cId="3517840621" sldId="260"/>
            <ac:picMk id="1046" creationId="{B971D615-28D4-62E0-A2B2-57DEC875139E}"/>
          </ac:picMkLst>
        </pc:picChg>
        <pc:picChg chg="add 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1048" creationId="{BA3F3062-9AEA-853F-8EC1-0675ABAD5258}"/>
          </ac:picMkLst>
        </pc:picChg>
        <pc:picChg chg="add mod">
          <ac:chgData name="David Henriques" userId="f3171913-a9ea-470b-8867-81053389f2ad" providerId="ADAL" clId="{24B49256-796B-4471-BE30-F3496123FF7F}" dt="2022-11-06T11:42:41.530" v="530" actId="1035"/>
          <ac:picMkLst>
            <pc:docMk/>
            <pc:sldMk cId="3517840621" sldId="260"/>
            <ac:picMk id="1050" creationId="{E796C61E-FE88-9ABE-4512-63B0DDAC623C}"/>
          </ac:picMkLst>
        </pc:picChg>
        <pc:picChg chg="del">
          <ac:chgData name="David Henriques" userId="f3171913-a9ea-470b-8867-81053389f2ad" providerId="ADAL" clId="{24B49256-796B-4471-BE30-F3496123FF7F}" dt="2022-11-06T11:18:04.898" v="20" actId="478"/>
          <ac:picMkLst>
            <pc:docMk/>
            <pc:sldMk cId="3517840621" sldId="260"/>
            <ac:picMk id="2134" creationId="{79B11C0F-7490-723C-03DB-77B536CF4550}"/>
          </ac:picMkLst>
        </pc:picChg>
        <pc:picChg chg="del">
          <ac:chgData name="David Henriques" userId="f3171913-a9ea-470b-8867-81053389f2ad" providerId="ADAL" clId="{24B49256-796B-4471-BE30-F3496123FF7F}" dt="2022-11-06T11:18:04.898" v="20" actId="478"/>
          <ac:picMkLst>
            <pc:docMk/>
            <pc:sldMk cId="3517840621" sldId="260"/>
            <ac:picMk id="2135" creationId="{580C6378-CDE2-4E63-96A7-1B96057DEEFB}"/>
          </ac:picMkLst>
        </pc:picChg>
        <pc:picChg chg="del">
          <ac:chgData name="David Henriques" userId="f3171913-a9ea-470b-8867-81053389f2ad" providerId="ADAL" clId="{24B49256-796B-4471-BE30-F3496123FF7F}" dt="2022-11-06T11:18:04.898" v="20" actId="478"/>
          <ac:picMkLst>
            <pc:docMk/>
            <pc:sldMk cId="3517840621" sldId="260"/>
            <ac:picMk id="2234" creationId="{4FAB2C99-581D-6059-E8A1-23DEA413EC8A}"/>
          </ac:picMkLst>
        </pc:picChg>
        <pc:picChg chg="del">
          <ac:chgData name="David Henriques" userId="f3171913-a9ea-470b-8867-81053389f2ad" providerId="ADAL" clId="{24B49256-796B-4471-BE30-F3496123FF7F}" dt="2022-11-06T11:18:04.898" v="20" actId="478"/>
          <ac:picMkLst>
            <pc:docMk/>
            <pc:sldMk cId="3517840621" sldId="260"/>
            <ac:picMk id="2279" creationId="{BE50180A-3E49-A4E1-0EE4-8099E9B38EBF}"/>
          </ac:picMkLst>
        </pc:picChg>
        <pc:picChg chg="del">
          <ac:chgData name="David Henriques" userId="f3171913-a9ea-470b-8867-81053389f2ad" providerId="ADAL" clId="{24B49256-796B-4471-BE30-F3496123FF7F}" dt="2022-11-06T11:18:04.898" v="20" actId="478"/>
          <ac:picMkLst>
            <pc:docMk/>
            <pc:sldMk cId="3517840621" sldId="260"/>
            <ac:picMk id="2296" creationId="{CD2F63DA-A2CD-A432-14B7-73986810E70E}"/>
          </ac:picMkLst>
        </pc:pic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6" creationId="{1FD93C00-6ADF-FA3F-35B7-0250CDC5B7F1}"/>
          </ac:cxnSpMkLst>
        </pc:cxnChg>
        <pc:cxnChg chg="add mod">
          <ac:chgData name="David Henriques" userId="f3171913-a9ea-470b-8867-81053389f2ad" providerId="ADAL" clId="{24B49256-796B-4471-BE30-F3496123FF7F}" dt="2022-11-06T11:42:41.530" v="530" actId="1035"/>
          <ac:cxnSpMkLst>
            <pc:docMk/>
            <pc:sldMk cId="3517840621" sldId="260"/>
            <ac:cxnSpMk id="8" creationId="{AD2059AC-FF2E-6D79-DC8D-DFA55DD615CA}"/>
          </ac:cxnSpMkLst>
        </pc:cxnChg>
        <pc:cxnChg chg="add mod">
          <ac:chgData name="David Henriques" userId="f3171913-a9ea-470b-8867-81053389f2ad" providerId="ADAL" clId="{24B49256-796B-4471-BE30-F3496123FF7F}" dt="2022-11-06T11:42:41.530" v="530" actId="1035"/>
          <ac:cxnSpMkLst>
            <pc:docMk/>
            <pc:sldMk cId="3517840621" sldId="260"/>
            <ac:cxnSpMk id="12" creationId="{F1943DCA-174F-5739-A01F-0A91B096F8CC}"/>
          </ac:cxnSpMkLst>
        </pc:cxnChg>
        <pc:cxnChg chg="add del mod">
          <ac:chgData name="David Henriques" userId="f3171913-a9ea-470b-8867-81053389f2ad" providerId="ADAL" clId="{24B49256-796B-4471-BE30-F3496123FF7F}" dt="2022-11-06T11:42:21.435" v="500" actId="478"/>
          <ac:cxnSpMkLst>
            <pc:docMk/>
            <pc:sldMk cId="3517840621" sldId="260"/>
            <ac:cxnSpMk id="17" creationId="{52B00D0C-5F1D-E3FA-4245-37DCFA766140}"/>
          </ac:cxnSpMkLst>
        </pc:cxnChg>
        <pc:cxnChg chg="add mod">
          <ac:chgData name="David Henriques" userId="f3171913-a9ea-470b-8867-81053389f2ad" providerId="ADAL" clId="{24B49256-796B-4471-BE30-F3496123FF7F}" dt="2022-11-06T11:42:41.530" v="530" actId="1035"/>
          <ac:cxnSpMkLst>
            <pc:docMk/>
            <pc:sldMk cId="3517840621" sldId="260"/>
            <ac:cxnSpMk id="27" creationId="{8DEE4F7C-5188-8340-00AE-CFD19EC2E0DC}"/>
          </ac:cxnSpMkLst>
        </pc:cxnChg>
        <pc:cxnChg chg="add mod">
          <ac:chgData name="David Henriques" userId="f3171913-a9ea-470b-8867-81053389f2ad" providerId="ADAL" clId="{24B49256-796B-4471-BE30-F3496123FF7F}" dt="2022-11-06T11:42:41.530" v="530" actId="1035"/>
          <ac:cxnSpMkLst>
            <pc:docMk/>
            <pc:sldMk cId="3517840621" sldId="260"/>
            <ac:cxnSpMk id="33" creationId="{9ED10136-C40D-7CA2-52B8-7CA043E3D55B}"/>
          </ac:cxnSpMkLst>
        </pc:cxnChg>
        <pc:cxnChg chg="add del mod">
          <ac:chgData name="David Henriques" userId="f3171913-a9ea-470b-8867-81053389f2ad" providerId="ADAL" clId="{24B49256-796B-4471-BE30-F3496123FF7F}" dt="2022-11-06T11:42:25.988" v="501" actId="478"/>
          <ac:cxnSpMkLst>
            <pc:docMk/>
            <pc:sldMk cId="3517840621" sldId="260"/>
            <ac:cxnSpMk id="45" creationId="{A4456C62-4E11-57C5-7D21-80733134F110}"/>
          </ac:cxnSpMkLst>
        </pc:cxnChg>
        <pc:cxnChg chg="add mod">
          <ac:chgData name="David Henriques" userId="f3171913-a9ea-470b-8867-81053389f2ad" providerId="ADAL" clId="{24B49256-796B-4471-BE30-F3496123FF7F}" dt="2022-11-06T11:42:41.530" v="530" actId="1035"/>
          <ac:cxnSpMkLst>
            <pc:docMk/>
            <pc:sldMk cId="3517840621" sldId="260"/>
            <ac:cxnSpMk id="61" creationId="{3B6C2F36-97F7-A88E-8F76-C319D6D1559D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087" creationId="{23C6911C-948E-E13F-DC1F-45A40DF447EA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092" creationId="{1CEBDEF7-8835-BDA9-5779-3A9931067378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102" creationId="{FE6CAE0B-E106-99E1-D836-6D86A046A79D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150" creationId="{E19C1A6A-99A7-4CF5-1DE9-6E8E06E8D2B8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164" creationId="{AD0BE037-4573-156D-1CE1-EEEB294C2EB7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199" creationId="{607F920C-12B7-B999-E3A1-EA739324397E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02" creationId="{6559CC8E-734E-CEDA-0B93-488114DF8D94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32" creationId="{5BD67E2E-01F8-D2F7-82B4-99B849F3B26B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35" creationId="{4A158FE4-3CCF-DE75-062E-B52F10B479A9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44" creationId="{4296AFF6-D7AA-006B-46FE-46F18A6E6EC3}"/>
          </ac:cxnSpMkLst>
        </pc:cxnChg>
        <pc:cxnChg chg="add mod">
          <ac:chgData name="David Henriques" userId="f3171913-a9ea-470b-8867-81053389f2ad" providerId="ADAL" clId="{24B49256-796B-4471-BE30-F3496123FF7F}" dt="2022-11-06T11:42:41.530" v="530" actId="1035"/>
          <ac:cxnSpMkLst>
            <pc:docMk/>
            <pc:sldMk cId="3517840621" sldId="260"/>
            <ac:cxnSpMk id="2250" creationId="{92377EE1-596A-7BFD-A15E-4E5C0F4032D5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56" creationId="{CD7FC617-9BEF-B7FA-BEFD-E93684FDA6E2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76" creationId="{DDE584DE-1BA7-1C51-FAD7-3DC64F4A54F3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81" creationId="{CB67557A-4C8D-7DEB-AD4A-7F5219AC7937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84" creationId="{996A8404-3831-BBF3-867E-9A02E29FB836}"/>
          </ac:cxnSpMkLst>
        </pc:cxnChg>
        <pc:cxnChg chg="del">
          <ac:chgData name="David Henriques" userId="f3171913-a9ea-470b-8867-81053389f2ad" providerId="ADAL" clId="{24B49256-796B-4471-BE30-F3496123FF7F}" dt="2022-11-06T11:18:04.898" v="20" actId="478"/>
          <ac:cxnSpMkLst>
            <pc:docMk/>
            <pc:sldMk cId="3517840621" sldId="260"/>
            <ac:cxnSpMk id="2287" creationId="{AA9CFCBD-D62A-A9DB-7B8E-0FA30A6B7BEB}"/>
          </ac:cxnSpMkLst>
        </pc:cxnChg>
      </pc:sldChg>
      <pc:sldChg chg="addSp delSp modSp mod">
        <pc:chgData name="David Henriques" userId="f3171913-a9ea-470b-8867-81053389f2ad" providerId="ADAL" clId="{24B49256-796B-4471-BE30-F3496123FF7F}" dt="2022-11-06T12:23:41.711" v="1858" actId="1037"/>
        <pc:sldMkLst>
          <pc:docMk/>
          <pc:sldMk cId="3579117714" sldId="261"/>
        </pc:sldMkLst>
        <pc:spChg chg="add del mod">
          <ac:chgData name="David Henriques" userId="f3171913-a9ea-470b-8867-81053389f2ad" providerId="ADAL" clId="{24B49256-796B-4471-BE30-F3496123FF7F}" dt="2022-11-06T12:22:05.839" v="1784"/>
          <ac:spMkLst>
            <pc:docMk/>
            <pc:sldMk cId="3579117714" sldId="261"/>
            <ac:spMk id="3" creationId="{0074FB55-5BC2-74C1-7F26-F23058363856}"/>
          </ac:spMkLst>
        </pc:spChg>
        <pc:spChg chg="add mod">
          <ac:chgData name="David Henriques" userId="f3171913-a9ea-470b-8867-81053389f2ad" providerId="ADAL" clId="{24B49256-796B-4471-BE30-F3496123FF7F}" dt="2022-11-06T12:23:41.711" v="1858" actId="1037"/>
          <ac:spMkLst>
            <pc:docMk/>
            <pc:sldMk cId="3579117714" sldId="261"/>
            <ac:spMk id="9" creationId="{2734FD13-2686-E304-B2CD-69649A4C92E0}"/>
          </ac:spMkLst>
        </pc:spChg>
        <pc:spChg chg="mod">
          <ac:chgData name="David Henriques" userId="f3171913-a9ea-470b-8867-81053389f2ad" providerId="ADAL" clId="{24B49256-796B-4471-BE30-F3496123FF7F}" dt="2022-11-06T12:22:38.162" v="1825" actId="1037"/>
          <ac:spMkLst>
            <pc:docMk/>
            <pc:sldMk cId="3579117714" sldId="261"/>
            <ac:spMk id="19" creationId="{A5C443B6-017E-6006-038B-366D9F9410B1}"/>
          </ac:spMkLst>
        </pc:spChg>
        <pc:spChg chg="mod">
          <ac:chgData name="David Henriques" userId="f3171913-a9ea-470b-8867-81053389f2ad" providerId="ADAL" clId="{24B49256-796B-4471-BE30-F3496123FF7F}" dt="2022-11-06T12:22:15.526" v="1805" actId="1036"/>
          <ac:spMkLst>
            <pc:docMk/>
            <pc:sldMk cId="3579117714" sldId="261"/>
            <ac:spMk id="31" creationId="{0368D96C-EFAF-E20D-C576-D627A92BDDB2}"/>
          </ac:spMkLst>
        </pc:spChg>
        <pc:spChg chg="mod">
          <ac:chgData name="David Henriques" userId="f3171913-a9ea-470b-8867-81053389f2ad" providerId="ADAL" clId="{24B49256-796B-4471-BE30-F3496123FF7F}" dt="2022-11-06T12:22:15.526" v="1805" actId="1036"/>
          <ac:spMkLst>
            <pc:docMk/>
            <pc:sldMk cId="3579117714" sldId="261"/>
            <ac:spMk id="40" creationId="{1E9A2E0F-6576-5BEF-D9DC-1B5CA6E8B1C6}"/>
          </ac:spMkLst>
        </pc:spChg>
        <pc:spChg chg="mod">
          <ac:chgData name="David Henriques" userId="f3171913-a9ea-470b-8867-81053389f2ad" providerId="ADAL" clId="{24B49256-796B-4471-BE30-F3496123FF7F}" dt="2022-11-06T12:22:25.025" v="1811" actId="1037"/>
          <ac:spMkLst>
            <pc:docMk/>
            <pc:sldMk cId="3579117714" sldId="261"/>
            <ac:spMk id="2260" creationId="{079F8A60-553D-DA45-7792-6D0401B5A37D}"/>
          </ac:spMkLst>
        </pc:spChg>
        <pc:spChg chg="mod">
          <ac:chgData name="David Henriques" userId="f3171913-a9ea-470b-8867-81053389f2ad" providerId="ADAL" clId="{24B49256-796B-4471-BE30-F3496123FF7F}" dt="2022-11-06T12:22:15.526" v="1805" actId="1036"/>
          <ac:spMkLst>
            <pc:docMk/>
            <pc:sldMk cId="3579117714" sldId="261"/>
            <ac:spMk id="2262" creationId="{2ECEC4CD-939C-6E41-E559-8B7E54BFB0E3}"/>
          </ac:spMkLst>
        </pc:spChg>
        <pc:grpChg chg="mod">
          <ac:chgData name="David Henriques" userId="f3171913-a9ea-470b-8867-81053389f2ad" providerId="ADAL" clId="{24B49256-796B-4471-BE30-F3496123FF7F}" dt="2022-11-06T12:22:43.317" v="1832" actId="1037"/>
          <ac:grpSpMkLst>
            <pc:docMk/>
            <pc:sldMk cId="3579117714" sldId="261"/>
            <ac:grpSpMk id="30" creationId="{CF251209-C4A8-0776-D0E4-757A3459191B}"/>
          </ac:grpSpMkLst>
        </pc:grpChg>
        <pc:grpChg chg="mod">
          <ac:chgData name="David Henriques" userId="f3171913-a9ea-470b-8867-81053389f2ad" providerId="ADAL" clId="{24B49256-796B-4471-BE30-F3496123FF7F}" dt="2022-11-06T12:22:15.526" v="1805" actId="1036"/>
          <ac:grpSpMkLst>
            <pc:docMk/>
            <pc:sldMk cId="3579117714" sldId="261"/>
            <ac:grpSpMk id="2261" creationId="{9018B808-818E-F007-194E-5DCBE1C76F10}"/>
          </ac:grpSpMkLst>
        </pc:grpChg>
        <pc:picChg chg="mod">
          <ac:chgData name="David Henriques" userId="f3171913-a9ea-470b-8867-81053389f2ad" providerId="ADAL" clId="{24B49256-796B-4471-BE30-F3496123FF7F}" dt="2022-11-06T12:22:15.526" v="1805" actId="1036"/>
          <ac:picMkLst>
            <pc:docMk/>
            <pc:sldMk cId="3579117714" sldId="261"/>
            <ac:picMk id="33" creationId="{B6E6B9C1-3F6E-D2CB-82BD-11F5C0668F8A}"/>
          </ac:picMkLst>
        </pc:picChg>
        <pc:picChg chg="mod">
          <ac:chgData name="David Henriques" userId="f3171913-a9ea-470b-8867-81053389f2ad" providerId="ADAL" clId="{24B49256-796B-4471-BE30-F3496123FF7F}" dt="2022-11-06T12:22:15.526" v="1805" actId="1036"/>
          <ac:picMkLst>
            <pc:docMk/>
            <pc:sldMk cId="3579117714" sldId="261"/>
            <ac:picMk id="2263" creationId="{C3FC5AE4-D68D-6FC1-A462-307EAF6C8D36}"/>
          </ac:picMkLst>
        </pc:picChg>
        <pc:picChg chg="mod">
          <ac:chgData name="David Henriques" userId="f3171913-a9ea-470b-8867-81053389f2ad" providerId="ADAL" clId="{24B49256-796B-4471-BE30-F3496123FF7F}" dt="2022-11-06T12:22:15.526" v="1805" actId="1036"/>
          <ac:picMkLst>
            <pc:docMk/>
            <pc:sldMk cId="3579117714" sldId="261"/>
            <ac:picMk id="2265" creationId="{C5CC3F98-3043-C438-BBC0-3777848D78AE}"/>
          </ac:picMkLst>
        </pc:picChg>
        <pc:cxnChg chg="add mod">
          <ac:chgData name="David Henriques" userId="f3171913-a9ea-470b-8867-81053389f2ad" providerId="ADAL" clId="{24B49256-796B-4471-BE30-F3496123FF7F}" dt="2022-11-06T12:23:41.711" v="1858" actId="1037"/>
          <ac:cxnSpMkLst>
            <pc:docMk/>
            <pc:sldMk cId="3579117714" sldId="261"/>
            <ac:cxnSpMk id="10" creationId="{E6BC03D5-A264-E5D8-3661-F5D14976DA80}"/>
          </ac:cxnSpMkLst>
        </pc:cxnChg>
        <pc:cxnChg chg="mod">
          <ac:chgData name="David Henriques" userId="f3171913-a9ea-470b-8867-81053389f2ad" providerId="ADAL" clId="{24B49256-796B-4471-BE30-F3496123FF7F}" dt="2022-11-06T12:22:38.162" v="1825" actId="1037"/>
          <ac:cxnSpMkLst>
            <pc:docMk/>
            <pc:sldMk cId="3579117714" sldId="261"/>
            <ac:cxnSpMk id="14" creationId="{0C6F8669-C272-C0A5-C583-129619D27258}"/>
          </ac:cxnSpMkLst>
        </pc:cxnChg>
        <pc:cxnChg chg="mod">
          <ac:chgData name="David Henriques" userId="f3171913-a9ea-470b-8867-81053389f2ad" providerId="ADAL" clId="{24B49256-796B-4471-BE30-F3496123FF7F}" dt="2022-11-06T12:22:43.317" v="1832" actId="1037"/>
          <ac:cxnSpMkLst>
            <pc:docMk/>
            <pc:sldMk cId="3579117714" sldId="261"/>
            <ac:cxnSpMk id="41" creationId="{C21549E0-02E7-7965-F92D-566F6D37ACC0}"/>
          </ac:cxnSpMkLst>
        </pc:cxnChg>
        <pc:cxnChg chg="mod">
          <ac:chgData name="David Henriques" userId="f3171913-a9ea-470b-8867-81053389f2ad" providerId="ADAL" clId="{24B49256-796B-4471-BE30-F3496123FF7F}" dt="2022-11-06T12:22:43.317" v="1832" actId="1037"/>
          <ac:cxnSpMkLst>
            <pc:docMk/>
            <pc:sldMk cId="3579117714" sldId="261"/>
            <ac:cxnSpMk id="2235" creationId="{4A158FE4-3CCF-DE75-062E-B52F10B479A9}"/>
          </ac:cxnSpMkLst>
        </pc:cxnChg>
        <pc:cxnChg chg="mod">
          <ac:chgData name="David Henriques" userId="f3171913-a9ea-470b-8867-81053389f2ad" providerId="ADAL" clId="{24B49256-796B-4471-BE30-F3496123FF7F}" dt="2022-11-06T12:22:15.526" v="1805" actId="1036"/>
          <ac:cxnSpMkLst>
            <pc:docMk/>
            <pc:sldMk cId="3579117714" sldId="261"/>
            <ac:cxnSpMk id="2248" creationId="{87E66817-A19D-A5CB-B9F0-5CB5EB8E4A48}"/>
          </ac:cxnSpMkLst>
        </pc:cxnChg>
        <pc:cxnChg chg="mod">
          <ac:chgData name="David Henriques" userId="f3171913-a9ea-470b-8867-81053389f2ad" providerId="ADAL" clId="{24B49256-796B-4471-BE30-F3496123FF7F}" dt="2022-11-06T12:22:28.346" v="1812" actId="14100"/>
          <ac:cxnSpMkLst>
            <pc:docMk/>
            <pc:sldMk cId="3579117714" sldId="261"/>
            <ac:cxnSpMk id="2253" creationId="{A8335395-E5CF-84E5-357D-A4A42E4B105F}"/>
          </ac:cxnSpMkLst>
        </pc:cxnChg>
        <pc:cxnChg chg="mod">
          <ac:chgData name="David Henriques" userId="f3171913-a9ea-470b-8867-81053389f2ad" providerId="ADAL" clId="{24B49256-796B-4471-BE30-F3496123FF7F}" dt="2022-11-06T12:22:15.526" v="1805" actId="1036"/>
          <ac:cxnSpMkLst>
            <pc:docMk/>
            <pc:sldMk cId="3579117714" sldId="261"/>
            <ac:cxnSpMk id="2264" creationId="{9D692779-8E9E-EA0B-F6CC-B89E12203D48}"/>
          </ac:cxnSpMkLst>
        </pc:cxnChg>
        <pc:cxnChg chg="mod">
          <ac:chgData name="David Henriques" userId="f3171913-a9ea-470b-8867-81053389f2ad" providerId="ADAL" clId="{24B49256-796B-4471-BE30-F3496123FF7F}" dt="2022-11-06T12:22:25.025" v="1811" actId="1037"/>
          <ac:cxnSpMkLst>
            <pc:docMk/>
            <pc:sldMk cId="3579117714" sldId="261"/>
            <ac:cxnSpMk id="2268" creationId="{D41A5C94-073C-46EA-9E13-A8E5BFF87BBC}"/>
          </ac:cxnSpMkLst>
        </pc:cxnChg>
        <pc:cxnChg chg="mod">
          <ac:chgData name="David Henriques" userId="f3171913-a9ea-470b-8867-81053389f2ad" providerId="ADAL" clId="{24B49256-796B-4471-BE30-F3496123FF7F}" dt="2022-11-06T12:22:18.395" v="1806" actId="1076"/>
          <ac:cxnSpMkLst>
            <pc:docMk/>
            <pc:sldMk cId="3579117714" sldId="261"/>
            <ac:cxnSpMk id="2275" creationId="{C49358B3-5CD1-998B-9513-6A0FE0686AAA}"/>
          </ac:cxnSpMkLst>
        </pc:cxnChg>
      </pc:sldChg>
      <pc:sldChg chg="del">
        <pc:chgData name="David Henriques" userId="f3171913-a9ea-470b-8867-81053389f2ad" providerId="ADAL" clId="{24B49256-796B-4471-BE30-F3496123FF7F}" dt="2022-11-06T12:21:38.676" v="1780" actId="47"/>
        <pc:sldMkLst>
          <pc:docMk/>
          <pc:sldMk cId="4035288559" sldId="264"/>
        </pc:sldMkLst>
      </pc:sldChg>
      <pc:sldChg chg="del">
        <pc:chgData name="David Henriques" userId="f3171913-a9ea-470b-8867-81053389f2ad" providerId="ADAL" clId="{24B49256-796B-4471-BE30-F3496123FF7F}" dt="2022-11-06T12:21:38.676" v="1780" actId="47"/>
        <pc:sldMkLst>
          <pc:docMk/>
          <pc:sldMk cId="1761505183" sldId="265"/>
        </pc:sldMkLst>
      </pc:sldChg>
      <pc:sldChg chg="del">
        <pc:chgData name="David Henriques" userId="f3171913-a9ea-470b-8867-81053389f2ad" providerId="ADAL" clId="{24B49256-796B-4471-BE30-F3496123FF7F}" dt="2022-11-06T12:21:38.676" v="1780" actId="47"/>
        <pc:sldMkLst>
          <pc:docMk/>
          <pc:sldMk cId="1901306205" sldId="266"/>
        </pc:sldMkLst>
      </pc:sldChg>
      <pc:sldChg chg="addSp delSp modSp add mod">
        <pc:chgData name="David Henriques" userId="f3171913-a9ea-470b-8867-81053389f2ad" providerId="ADAL" clId="{24B49256-796B-4471-BE30-F3496123FF7F}" dt="2022-11-06T12:20:39.887" v="1777" actId="1035"/>
        <pc:sldMkLst>
          <pc:docMk/>
          <pc:sldMk cId="1370144904" sldId="270"/>
        </pc:sldMkLst>
        <pc:spChg chg="del">
          <ac:chgData name="David Henriques" userId="f3171913-a9ea-470b-8867-81053389f2ad" providerId="ADAL" clId="{24B49256-796B-4471-BE30-F3496123FF7F}" dt="2022-11-06T12:10:46.958" v="1247" actId="478"/>
          <ac:spMkLst>
            <pc:docMk/>
            <pc:sldMk cId="1370144904" sldId="270"/>
            <ac:spMk id="2" creationId="{29EABEC5-9F6A-8234-5D9F-7146472043CA}"/>
          </ac:spMkLst>
        </pc:spChg>
        <pc:spChg chg="add 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3" creationId="{CDA93501-4548-07B9-EDE4-BB8C38AE1599}"/>
          </ac:spMkLst>
        </pc:spChg>
        <pc:spChg chg="add 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7" creationId="{ADFF6A8C-2CA3-F0BA-C825-C3FC1F1F7223}"/>
          </ac:spMkLst>
        </pc:spChg>
        <pc:spChg chg="add 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8" creationId="{480CDFDC-66A6-915D-06CB-624F9883CEF9}"/>
          </ac:spMkLst>
        </pc:spChg>
        <pc:spChg chg="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14" creationId="{18C1E0BA-707E-CBD0-E083-3B71E3124DE7}"/>
          </ac:spMkLst>
        </pc:spChg>
        <pc:spChg chg="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15" creationId="{7BE65853-D8A3-CF91-A478-3F0E36C2B34F}"/>
          </ac:spMkLst>
        </pc:spChg>
        <pc:spChg chg="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20" creationId="{CFD7EA35-A94F-C86C-57C3-A3C86EB67EDF}"/>
          </ac:spMkLst>
        </pc:spChg>
        <pc:spChg chg="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21" creationId="{7CC0140C-AB28-12CE-8BCD-60A46603F8FB}"/>
          </ac:spMkLst>
        </pc:spChg>
        <pc:spChg chg="add mod">
          <ac:chgData name="David Henriques" userId="f3171913-a9ea-470b-8867-81053389f2ad" providerId="ADAL" clId="{24B49256-796B-4471-BE30-F3496123FF7F}" dt="2022-11-06T12:20:39.887" v="1777" actId="1035"/>
          <ac:spMkLst>
            <pc:docMk/>
            <pc:sldMk cId="1370144904" sldId="270"/>
            <ac:spMk id="28" creationId="{54A332DE-9D25-F4C0-18EB-10FD104F529A}"/>
          </ac:spMkLst>
        </pc:spChg>
        <pc:spChg chg="del">
          <ac:chgData name="David Henriques" userId="f3171913-a9ea-470b-8867-81053389f2ad" providerId="ADAL" clId="{24B49256-796B-4471-BE30-F3496123FF7F}" dt="2022-11-06T12:10:51.151" v="1248" actId="478"/>
          <ac:spMkLst>
            <pc:docMk/>
            <pc:sldMk cId="1370144904" sldId="270"/>
            <ac:spMk id="32" creationId="{48752D1F-91F9-8499-4EF9-46DD2ABD64B0}"/>
          </ac:spMkLst>
        </pc:spChg>
        <pc:spChg chg="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42" creationId="{D0273141-5813-1705-AB72-2A6E683E42B7}"/>
          </ac:spMkLst>
        </pc:spChg>
        <pc:spChg chg="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43" creationId="{245FEC5E-669F-1164-AFB8-7ABF093C6D7B}"/>
          </ac:spMkLst>
        </pc:spChg>
        <pc:spChg chg="add 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52" creationId="{0AFD9E72-14C5-10E0-F1BC-906DA6A7F8CB}"/>
          </ac:spMkLst>
        </pc:spChg>
        <pc:spChg chg="del">
          <ac:chgData name="David Henriques" userId="f3171913-a9ea-470b-8867-81053389f2ad" providerId="ADAL" clId="{24B49256-796B-4471-BE30-F3496123FF7F}" dt="2022-11-06T12:10:46.958" v="1247" actId="478"/>
          <ac:spMkLst>
            <pc:docMk/>
            <pc:sldMk cId="1370144904" sldId="270"/>
            <ac:spMk id="2048" creationId="{74165B2C-8D25-3060-98A1-5A15F833DBC0}"/>
          </ac:spMkLst>
        </pc:spChg>
        <pc:spChg chg="del">
          <ac:chgData name="David Henriques" userId="f3171913-a9ea-470b-8867-81053389f2ad" providerId="ADAL" clId="{24B49256-796B-4471-BE30-F3496123FF7F}" dt="2022-11-06T12:10:52.449" v="1250" actId="478"/>
          <ac:spMkLst>
            <pc:docMk/>
            <pc:sldMk cId="1370144904" sldId="270"/>
            <ac:spMk id="2086" creationId="{18CCB6C8-4654-5E10-D77B-3F8102A674E9}"/>
          </ac:spMkLst>
        </pc:spChg>
        <pc:spChg chg="mod">
          <ac:chgData name="David Henriques" userId="f3171913-a9ea-470b-8867-81053389f2ad" providerId="ADAL" clId="{24B49256-796B-4471-BE30-F3496123FF7F}" dt="2022-11-06T12:20:33.774" v="1763" actId="1035"/>
          <ac:spMkLst>
            <pc:docMk/>
            <pc:sldMk cId="1370144904" sldId="270"/>
            <ac:spMk id="2090" creationId="{DEA91478-223F-6EAA-5A2F-EFC1C9316C04}"/>
          </ac:spMkLst>
        </pc:spChg>
        <pc:spChg chg="del">
          <ac:chgData name="David Henriques" userId="f3171913-a9ea-470b-8867-81053389f2ad" providerId="ADAL" clId="{24B49256-796B-4471-BE30-F3496123FF7F}" dt="2022-11-06T12:10:46.958" v="1247" actId="478"/>
          <ac:spMkLst>
            <pc:docMk/>
            <pc:sldMk cId="1370144904" sldId="270"/>
            <ac:spMk id="2095" creationId="{F276A890-8CFD-3243-D271-1443A1C47F68}"/>
          </ac:spMkLst>
        </pc:spChg>
        <pc:spChg chg="del">
          <ac:chgData name="David Henriques" userId="f3171913-a9ea-470b-8867-81053389f2ad" providerId="ADAL" clId="{24B49256-796B-4471-BE30-F3496123FF7F}" dt="2022-11-06T12:10:54.303" v="1253" actId="478"/>
          <ac:spMkLst>
            <pc:docMk/>
            <pc:sldMk cId="1370144904" sldId="270"/>
            <ac:spMk id="2096" creationId="{D02D56A7-5C49-DA46-8DF2-B7004773F82B}"/>
          </ac:spMkLst>
        </pc:spChg>
        <pc:spChg chg="del">
          <ac:chgData name="David Henriques" userId="f3171913-a9ea-470b-8867-81053389f2ad" providerId="ADAL" clId="{24B49256-796B-4471-BE30-F3496123FF7F}" dt="2022-11-06T12:10:46.958" v="1247" actId="478"/>
          <ac:spMkLst>
            <pc:docMk/>
            <pc:sldMk cId="1370144904" sldId="270"/>
            <ac:spMk id="2105" creationId="{0D08524E-EEC0-3CF7-E3EC-633D535D9464}"/>
          </ac:spMkLst>
        </pc:spChg>
        <pc:spChg chg="del">
          <ac:chgData name="David Henriques" userId="f3171913-a9ea-470b-8867-81053389f2ad" providerId="ADAL" clId="{24B49256-796B-4471-BE30-F3496123FF7F}" dt="2022-11-06T12:10:46.958" v="1247" actId="478"/>
          <ac:spMkLst>
            <pc:docMk/>
            <pc:sldMk cId="1370144904" sldId="270"/>
            <ac:spMk id="2195" creationId="{0DCD30F2-AEA5-50EA-62A4-CD894C17E5B3}"/>
          </ac:spMkLst>
        </pc:spChg>
        <pc:spChg chg="del">
          <ac:chgData name="David Henriques" userId="f3171913-a9ea-470b-8867-81053389f2ad" providerId="ADAL" clId="{24B49256-796B-4471-BE30-F3496123FF7F}" dt="2022-11-06T12:10:46.958" v="1247" actId="478"/>
          <ac:spMkLst>
            <pc:docMk/>
            <pc:sldMk cId="1370144904" sldId="270"/>
            <ac:spMk id="2208" creationId="{E324CD1A-0172-4536-5A43-2AFC0B69D931}"/>
          </ac:spMkLst>
        </pc:spChg>
        <pc:spChg chg="del">
          <ac:chgData name="David Henriques" userId="f3171913-a9ea-470b-8867-81053389f2ad" providerId="ADAL" clId="{24B49256-796B-4471-BE30-F3496123FF7F}" dt="2022-11-06T12:10:46.958" v="1247" actId="478"/>
          <ac:spMkLst>
            <pc:docMk/>
            <pc:sldMk cId="1370144904" sldId="270"/>
            <ac:spMk id="2230" creationId="{BAC5A485-9F07-73F0-6546-3542B108D969}"/>
          </ac:spMkLst>
        </pc:spChg>
        <pc:spChg chg="del">
          <ac:chgData name="David Henriques" userId="f3171913-a9ea-470b-8867-81053389f2ad" providerId="ADAL" clId="{24B49256-796B-4471-BE30-F3496123FF7F}" dt="2022-11-06T12:10:46.958" v="1247" actId="478"/>
          <ac:spMkLst>
            <pc:docMk/>
            <pc:sldMk cId="1370144904" sldId="270"/>
            <ac:spMk id="2246" creationId="{21586541-5A2D-67F5-739D-9AA22DA2B224}"/>
          </ac:spMkLst>
        </pc:spChg>
        <pc:grpChg chg="add mod">
          <ac:chgData name="David Henriques" userId="f3171913-a9ea-470b-8867-81053389f2ad" providerId="ADAL" clId="{24B49256-796B-4471-BE30-F3496123FF7F}" dt="2022-11-06T12:20:33.774" v="1763" actId="1035"/>
          <ac:grpSpMkLst>
            <pc:docMk/>
            <pc:sldMk cId="1370144904" sldId="270"/>
            <ac:grpSpMk id="11" creationId="{8E36B801-4E5E-51EC-6C32-DF3FAAC86A59}"/>
          </ac:grpSpMkLst>
        </pc:grpChg>
        <pc:grpChg chg="add mod">
          <ac:chgData name="David Henriques" userId="f3171913-a9ea-470b-8867-81053389f2ad" providerId="ADAL" clId="{24B49256-796B-4471-BE30-F3496123FF7F}" dt="2022-11-06T12:20:33.774" v="1763" actId="1035"/>
          <ac:grpSpMkLst>
            <pc:docMk/>
            <pc:sldMk cId="1370144904" sldId="270"/>
            <ac:grpSpMk id="13" creationId="{AE172A34-0333-20BB-AE0D-DA1B400F33B0}"/>
          </ac:grpSpMkLst>
        </pc:grpChg>
        <pc:grpChg chg="add mod">
          <ac:chgData name="David Henriques" userId="f3171913-a9ea-470b-8867-81053389f2ad" providerId="ADAL" clId="{24B49256-796B-4471-BE30-F3496123FF7F}" dt="2022-11-06T12:20:33.774" v="1763" actId="1035"/>
          <ac:grpSpMkLst>
            <pc:docMk/>
            <pc:sldMk cId="1370144904" sldId="270"/>
            <ac:grpSpMk id="19" creationId="{0B285F12-D048-FFC0-9E83-D2B3A1B6D80B}"/>
          </ac:grpSpMkLst>
        </pc:grpChg>
        <pc:grpChg chg="add mod">
          <ac:chgData name="David Henriques" userId="f3171913-a9ea-470b-8867-81053389f2ad" providerId="ADAL" clId="{24B49256-796B-4471-BE30-F3496123FF7F}" dt="2022-11-06T12:20:33.774" v="1763" actId="1035"/>
          <ac:grpSpMkLst>
            <pc:docMk/>
            <pc:sldMk cId="1370144904" sldId="270"/>
            <ac:grpSpMk id="41" creationId="{74225879-394C-B539-1F02-71A15D2848ED}"/>
          </ac:grpSpMkLst>
        </pc:grpChg>
        <pc:grpChg chg="mod">
          <ac:chgData name="David Henriques" userId="f3171913-a9ea-470b-8867-81053389f2ad" providerId="ADAL" clId="{24B49256-796B-4471-BE30-F3496123FF7F}" dt="2022-11-06T12:20:33.774" v="1763" actId="1035"/>
          <ac:grpSpMkLst>
            <pc:docMk/>
            <pc:sldMk cId="1370144904" sldId="270"/>
            <ac:grpSpMk id="2057" creationId="{A5024C96-9667-CC99-01FB-9EE43F607A4E}"/>
          </ac:grpSpMkLst>
        </pc:grpChg>
        <pc:grpChg chg="del">
          <ac:chgData name="David Henriques" userId="f3171913-a9ea-470b-8867-81053389f2ad" providerId="ADAL" clId="{24B49256-796B-4471-BE30-F3496123FF7F}" dt="2022-11-06T12:10:55.327" v="1254" actId="478"/>
          <ac:grpSpMkLst>
            <pc:docMk/>
            <pc:sldMk cId="1370144904" sldId="270"/>
            <ac:grpSpMk id="2101" creationId="{DF88B24F-361A-1BAC-82F3-E06B51CBCD19}"/>
          </ac:grpSpMkLst>
        </pc:grpChg>
        <pc:grpChg chg="mod">
          <ac:chgData name="David Henriques" userId="f3171913-a9ea-470b-8867-81053389f2ad" providerId="ADAL" clId="{24B49256-796B-4471-BE30-F3496123FF7F}" dt="2022-11-06T12:20:33.774" v="1763" actId="1035"/>
          <ac:grpSpMkLst>
            <pc:docMk/>
            <pc:sldMk cId="1370144904" sldId="270"/>
            <ac:grpSpMk id="2107" creationId="{27B108FF-4B88-DF2E-64C0-244EA48229F9}"/>
          </ac:grpSpMkLst>
        </pc:grpChg>
        <pc:grpChg chg="del">
          <ac:chgData name="David Henriques" userId="f3171913-a9ea-470b-8867-81053389f2ad" providerId="ADAL" clId="{24B49256-796B-4471-BE30-F3496123FF7F}" dt="2022-11-06T12:10:46.958" v="1247" actId="478"/>
          <ac:grpSpMkLst>
            <pc:docMk/>
            <pc:sldMk cId="1370144904" sldId="270"/>
            <ac:grpSpMk id="2215" creationId="{37041CDE-50A7-D44A-9801-70E025CA855A}"/>
          </ac:grpSpMkLst>
        </pc:grpChg>
        <pc:grpChg chg="del">
          <ac:chgData name="David Henriques" userId="f3171913-a9ea-470b-8867-81053389f2ad" providerId="ADAL" clId="{24B49256-796B-4471-BE30-F3496123FF7F}" dt="2022-11-06T12:10:46.958" v="1247" actId="478"/>
          <ac:grpSpMkLst>
            <pc:docMk/>
            <pc:sldMk cId="1370144904" sldId="270"/>
            <ac:grpSpMk id="2257" creationId="{09C5D036-726B-558A-6E4D-2F84F6074B34}"/>
          </ac:grpSpMkLst>
        </pc:grpChg>
        <pc:grpChg chg="del">
          <ac:chgData name="David Henriques" userId="f3171913-a9ea-470b-8867-81053389f2ad" providerId="ADAL" clId="{24B49256-796B-4471-BE30-F3496123FF7F}" dt="2022-11-06T12:10:46.958" v="1247" actId="478"/>
          <ac:grpSpMkLst>
            <pc:docMk/>
            <pc:sldMk cId="1370144904" sldId="270"/>
            <ac:grpSpMk id="2292" creationId="{E2A73A69-2E39-2C27-42EA-C658E30113A2}"/>
          </ac:grpSpMkLst>
        </pc:grpChg>
        <pc:picChg chg="add mod">
          <ac:chgData name="David Henriques" userId="f3171913-a9ea-470b-8867-81053389f2ad" providerId="ADAL" clId="{24B49256-796B-4471-BE30-F3496123FF7F}" dt="2022-11-06T12:20:33.774" v="1763" actId="1035"/>
          <ac:picMkLst>
            <pc:docMk/>
            <pc:sldMk cId="1370144904" sldId="270"/>
            <ac:picMk id="4" creationId="{3B9225F6-232C-7878-A7D1-CFC1EBD02B40}"/>
          </ac:picMkLst>
        </pc:picChg>
        <pc:picChg chg="add mod">
          <ac:chgData name="David Henriques" userId="f3171913-a9ea-470b-8867-81053389f2ad" providerId="ADAL" clId="{24B49256-796B-4471-BE30-F3496123FF7F}" dt="2022-11-06T12:20:33.774" v="1763" actId="1035"/>
          <ac:picMkLst>
            <pc:docMk/>
            <pc:sldMk cId="1370144904" sldId="270"/>
            <ac:picMk id="50" creationId="{BC253514-45F8-FD8B-5B52-DD0D35EA945A}"/>
          </ac:picMkLst>
        </pc:picChg>
        <pc:picChg chg="add del mod">
          <ac:chgData name="David Henriques" userId="f3171913-a9ea-470b-8867-81053389f2ad" providerId="ADAL" clId="{24B49256-796B-4471-BE30-F3496123FF7F}" dt="2022-11-06T12:19:28.932" v="1625" actId="478"/>
          <ac:picMkLst>
            <pc:docMk/>
            <pc:sldMk cId="1370144904" sldId="270"/>
            <ac:picMk id="53" creationId="{8E121AAE-F178-86B8-B820-347FED28C49D}"/>
          </ac:picMkLst>
        </pc:picChg>
        <pc:picChg chg="add mod">
          <ac:chgData name="David Henriques" userId="f3171913-a9ea-470b-8867-81053389f2ad" providerId="ADAL" clId="{24B49256-796B-4471-BE30-F3496123FF7F}" dt="2022-11-06T12:20:33.774" v="1763" actId="1035"/>
          <ac:picMkLst>
            <pc:docMk/>
            <pc:sldMk cId="1370144904" sldId="270"/>
            <ac:picMk id="54" creationId="{77C14985-2F25-1724-D14F-27951735B313}"/>
          </ac:picMkLst>
        </pc:picChg>
        <pc:picChg chg="mod">
          <ac:chgData name="David Henriques" userId="f3171913-a9ea-470b-8867-81053389f2ad" providerId="ADAL" clId="{24B49256-796B-4471-BE30-F3496123FF7F}" dt="2022-11-06T12:20:33.774" v="1763" actId="1035"/>
          <ac:picMkLst>
            <pc:docMk/>
            <pc:sldMk cId="1370144904" sldId="270"/>
            <ac:picMk id="2059" creationId="{6BDA43D6-9FB8-C13E-B917-E6D59EC0140C}"/>
          </ac:picMkLst>
        </pc:picChg>
        <pc:picChg chg="mod">
          <ac:chgData name="David Henriques" userId="f3171913-a9ea-470b-8867-81053389f2ad" providerId="ADAL" clId="{24B49256-796B-4471-BE30-F3496123FF7F}" dt="2022-11-06T12:20:33.774" v="1763" actId="1035"/>
          <ac:picMkLst>
            <pc:docMk/>
            <pc:sldMk cId="1370144904" sldId="270"/>
            <ac:picMk id="2060" creationId="{703494B3-0CE9-1794-A5FB-83E23B5840CA}"/>
          </ac:picMkLst>
        </pc:picChg>
        <pc:picChg chg="del">
          <ac:chgData name="David Henriques" userId="f3171913-a9ea-470b-8867-81053389f2ad" providerId="ADAL" clId="{24B49256-796B-4471-BE30-F3496123FF7F}" dt="2022-11-06T12:10:46.958" v="1247" actId="478"/>
          <ac:picMkLst>
            <pc:docMk/>
            <pc:sldMk cId="1370144904" sldId="270"/>
            <ac:picMk id="2134" creationId="{79B11C0F-7490-723C-03DB-77B536CF4550}"/>
          </ac:picMkLst>
        </pc:picChg>
        <pc:picChg chg="del">
          <ac:chgData name="David Henriques" userId="f3171913-a9ea-470b-8867-81053389f2ad" providerId="ADAL" clId="{24B49256-796B-4471-BE30-F3496123FF7F}" dt="2022-11-06T12:10:46.958" v="1247" actId="478"/>
          <ac:picMkLst>
            <pc:docMk/>
            <pc:sldMk cId="1370144904" sldId="270"/>
            <ac:picMk id="2135" creationId="{580C6378-CDE2-4E63-96A7-1B96057DEEFB}"/>
          </ac:picMkLst>
        </pc:picChg>
        <pc:picChg chg="del">
          <ac:chgData name="David Henriques" userId="f3171913-a9ea-470b-8867-81053389f2ad" providerId="ADAL" clId="{24B49256-796B-4471-BE30-F3496123FF7F}" dt="2022-11-06T12:10:46.958" v="1247" actId="478"/>
          <ac:picMkLst>
            <pc:docMk/>
            <pc:sldMk cId="1370144904" sldId="270"/>
            <ac:picMk id="2234" creationId="{4FAB2C99-581D-6059-E8A1-23DEA413EC8A}"/>
          </ac:picMkLst>
        </pc:picChg>
        <pc:picChg chg="del">
          <ac:chgData name="David Henriques" userId="f3171913-a9ea-470b-8867-81053389f2ad" providerId="ADAL" clId="{24B49256-796B-4471-BE30-F3496123FF7F}" dt="2022-11-06T12:10:46.958" v="1247" actId="478"/>
          <ac:picMkLst>
            <pc:docMk/>
            <pc:sldMk cId="1370144904" sldId="270"/>
            <ac:picMk id="2279" creationId="{BE50180A-3E49-A4E1-0EE4-8099E9B38EBF}"/>
          </ac:picMkLst>
        </pc:picChg>
        <pc:picChg chg="del">
          <ac:chgData name="David Henriques" userId="f3171913-a9ea-470b-8867-81053389f2ad" providerId="ADAL" clId="{24B49256-796B-4471-BE30-F3496123FF7F}" dt="2022-11-06T12:10:51.725" v="1249" actId="478"/>
          <ac:picMkLst>
            <pc:docMk/>
            <pc:sldMk cId="1370144904" sldId="270"/>
            <ac:picMk id="2296" creationId="{CD2F63DA-A2CD-A432-14B7-73986810E70E}"/>
          </ac:picMkLst>
        </pc:picChg>
        <pc:picChg chg="add mod">
          <ac:chgData name="David Henriques" userId="f3171913-a9ea-470b-8867-81053389f2ad" providerId="ADAL" clId="{24B49256-796B-4471-BE30-F3496123FF7F}" dt="2022-11-06T12:20:33.774" v="1763" actId="1035"/>
          <ac:picMkLst>
            <pc:docMk/>
            <pc:sldMk cId="1370144904" sldId="270"/>
            <ac:picMk id="3074" creationId="{891AD2C1-B3B3-57DC-363C-E58FEDACC6B6}"/>
          </ac:picMkLst>
        </pc:picChg>
        <pc:cxnChg chg="add mod">
          <ac:chgData name="David Henriques" userId="f3171913-a9ea-470b-8867-81053389f2ad" providerId="ADAL" clId="{24B49256-796B-4471-BE30-F3496123FF7F}" dt="2022-11-06T12:20:33.774" v="1763" actId="1035"/>
          <ac:cxnSpMkLst>
            <pc:docMk/>
            <pc:sldMk cId="1370144904" sldId="270"/>
            <ac:cxnSpMk id="5" creationId="{3F624CDC-2B60-96A8-65F6-875129558239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6" creationId="{1FD93C00-6ADF-FA3F-35B7-0250CDC5B7F1}"/>
          </ac:cxnSpMkLst>
        </pc:cxnChg>
        <pc:cxnChg chg="add mod">
          <ac:chgData name="David Henriques" userId="f3171913-a9ea-470b-8867-81053389f2ad" providerId="ADAL" clId="{24B49256-796B-4471-BE30-F3496123FF7F}" dt="2022-11-06T12:20:33.774" v="1763" actId="1035"/>
          <ac:cxnSpMkLst>
            <pc:docMk/>
            <pc:sldMk cId="1370144904" sldId="270"/>
            <ac:cxnSpMk id="12" creationId="{E2DAA92D-E98C-C97A-9C98-98986BEB10EE}"/>
          </ac:cxnSpMkLst>
        </pc:cxnChg>
        <pc:cxnChg chg="add mod">
          <ac:chgData name="David Henriques" userId="f3171913-a9ea-470b-8867-81053389f2ad" providerId="ADAL" clId="{24B49256-796B-4471-BE30-F3496123FF7F}" dt="2022-11-06T12:20:33.774" v="1763" actId="1035"/>
          <ac:cxnSpMkLst>
            <pc:docMk/>
            <pc:sldMk cId="1370144904" sldId="270"/>
            <ac:cxnSpMk id="16" creationId="{887C6A32-FB99-4A13-17D5-AFE5CECF6D79}"/>
          </ac:cxnSpMkLst>
        </pc:cxnChg>
        <pc:cxnChg chg="add mod">
          <ac:chgData name="David Henriques" userId="f3171913-a9ea-470b-8867-81053389f2ad" providerId="ADAL" clId="{24B49256-796B-4471-BE30-F3496123FF7F}" dt="2022-11-06T12:20:33.774" v="1763" actId="1035"/>
          <ac:cxnSpMkLst>
            <pc:docMk/>
            <pc:sldMk cId="1370144904" sldId="270"/>
            <ac:cxnSpMk id="23" creationId="{C93EFDCC-9B28-1776-4BF0-6312FD859C6E}"/>
          </ac:cxnSpMkLst>
        </pc:cxnChg>
        <pc:cxnChg chg="add del mod">
          <ac:chgData name="David Henriques" userId="f3171913-a9ea-470b-8867-81053389f2ad" providerId="ADAL" clId="{24B49256-796B-4471-BE30-F3496123FF7F}" dt="2022-11-06T12:16:19.117" v="1475" actId="478"/>
          <ac:cxnSpMkLst>
            <pc:docMk/>
            <pc:sldMk cId="1370144904" sldId="270"/>
            <ac:cxnSpMk id="29" creationId="{E4FE8998-C726-DFA3-E414-34F2587C8F6D}"/>
          </ac:cxnSpMkLst>
        </pc:cxnChg>
        <pc:cxnChg chg="add mod">
          <ac:chgData name="David Henriques" userId="f3171913-a9ea-470b-8867-81053389f2ad" providerId="ADAL" clId="{24B49256-796B-4471-BE30-F3496123FF7F}" dt="2022-11-06T12:20:39.887" v="1777" actId="1035"/>
          <ac:cxnSpMkLst>
            <pc:docMk/>
            <pc:sldMk cId="1370144904" sldId="270"/>
            <ac:cxnSpMk id="31" creationId="{DBB2F9C8-190D-0998-4E7F-3680087C63FE}"/>
          </ac:cxnSpMkLst>
        </pc:cxnChg>
        <pc:cxnChg chg="add mod">
          <ac:chgData name="David Henriques" userId="f3171913-a9ea-470b-8867-81053389f2ad" providerId="ADAL" clId="{24B49256-796B-4471-BE30-F3496123FF7F}" dt="2022-11-06T12:20:39.887" v="1777" actId="1035"/>
          <ac:cxnSpMkLst>
            <pc:docMk/>
            <pc:sldMk cId="1370144904" sldId="270"/>
            <ac:cxnSpMk id="38" creationId="{414289C5-E50E-7B5D-7785-7893C2010A3D}"/>
          </ac:cxnSpMkLst>
        </pc:cxnChg>
        <pc:cxnChg chg="add mod">
          <ac:chgData name="David Henriques" userId="f3171913-a9ea-470b-8867-81053389f2ad" providerId="ADAL" clId="{24B49256-796B-4471-BE30-F3496123FF7F}" dt="2022-11-06T12:20:33.774" v="1763" actId="1035"/>
          <ac:cxnSpMkLst>
            <pc:docMk/>
            <pc:sldMk cId="1370144904" sldId="270"/>
            <ac:cxnSpMk id="44" creationId="{E56C9122-B983-D229-401F-9B7669E3FDDE}"/>
          </ac:cxnSpMkLst>
        </pc:cxnChg>
        <pc:cxnChg chg="add mod">
          <ac:chgData name="David Henriques" userId="f3171913-a9ea-470b-8867-81053389f2ad" providerId="ADAL" clId="{24B49256-796B-4471-BE30-F3496123FF7F}" dt="2022-11-06T12:20:33.774" v="1763" actId="1035"/>
          <ac:cxnSpMkLst>
            <pc:docMk/>
            <pc:sldMk cId="1370144904" sldId="270"/>
            <ac:cxnSpMk id="45" creationId="{6457644B-ECE9-3A14-8FC2-D6B69B949B5F}"/>
          </ac:cxnSpMkLst>
        </pc:cxnChg>
        <pc:cxnChg chg="add mod">
          <ac:chgData name="David Henriques" userId="f3171913-a9ea-470b-8867-81053389f2ad" providerId="ADAL" clId="{24B49256-796B-4471-BE30-F3496123FF7F}" dt="2022-11-06T12:20:33.774" v="1763" actId="1035"/>
          <ac:cxnSpMkLst>
            <pc:docMk/>
            <pc:sldMk cId="1370144904" sldId="270"/>
            <ac:cxnSpMk id="55" creationId="{EDC79C5B-BAA3-CFE0-08A1-6D0EB87BA0CA}"/>
          </ac:cxnSpMkLst>
        </pc:cxnChg>
        <pc:cxnChg chg="del mod">
          <ac:chgData name="David Henriques" userId="f3171913-a9ea-470b-8867-81053389f2ad" providerId="ADAL" clId="{24B49256-796B-4471-BE30-F3496123FF7F}" dt="2022-11-06T12:10:53.206" v="1251" actId="478"/>
          <ac:cxnSpMkLst>
            <pc:docMk/>
            <pc:sldMk cId="1370144904" sldId="270"/>
            <ac:cxnSpMk id="2087" creationId="{23C6911C-948E-E13F-DC1F-45A40DF447EA}"/>
          </ac:cxnSpMkLst>
        </pc:cxnChg>
        <pc:cxnChg chg="del mod">
          <ac:chgData name="David Henriques" userId="f3171913-a9ea-470b-8867-81053389f2ad" providerId="ADAL" clId="{24B49256-796B-4471-BE30-F3496123FF7F}" dt="2022-11-06T12:10:53.770" v="1252" actId="478"/>
          <ac:cxnSpMkLst>
            <pc:docMk/>
            <pc:sldMk cId="1370144904" sldId="270"/>
            <ac:cxnSpMk id="2092" creationId="{1CEBDEF7-8835-BDA9-5779-3A9931067378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102" creationId="{FE6CAE0B-E106-99E1-D836-6D86A046A79D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150" creationId="{E19C1A6A-99A7-4CF5-1DE9-6E8E06E8D2B8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164" creationId="{AD0BE037-4573-156D-1CE1-EEEB294C2EB7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199" creationId="{607F920C-12B7-B999-E3A1-EA739324397E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02" creationId="{6559CC8E-734E-CEDA-0B93-488114DF8D94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32" creationId="{5BD67E2E-01F8-D2F7-82B4-99B849F3B26B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35" creationId="{4A158FE4-3CCF-DE75-062E-B52F10B479A9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44" creationId="{4296AFF6-D7AA-006B-46FE-46F18A6E6EC3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56" creationId="{CD7FC617-9BEF-B7FA-BEFD-E93684FDA6E2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76" creationId="{DDE584DE-1BA7-1C51-FAD7-3DC64F4A54F3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81" creationId="{CB67557A-4C8D-7DEB-AD4A-7F5219AC7937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84" creationId="{996A8404-3831-BBF3-867E-9A02E29FB836}"/>
          </ac:cxnSpMkLst>
        </pc:cxnChg>
        <pc:cxnChg chg="del">
          <ac:chgData name="David Henriques" userId="f3171913-a9ea-470b-8867-81053389f2ad" providerId="ADAL" clId="{24B49256-796B-4471-BE30-F3496123FF7F}" dt="2022-11-06T12:10:46.958" v="1247" actId="478"/>
          <ac:cxnSpMkLst>
            <pc:docMk/>
            <pc:sldMk cId="1370144904" sldId="270"/>
            <ac:cxnSpMk id="2287" creationId="{AA9CFCBD-D62A-A9DB-7B8E-0FA30A6B7BEB}"/>
          </ac:cxnSpMkLst>
        </pc:cxnChg>
      </pc:sldChg>
      <pc:sldChg chg="addSp delSp modSp add mod delAnim">
        <pc:chgData name="David Henriques" userId="f3171913-a9ea-470b-8867-81053389f2ad" providerId="ADAL" clId="{24B49256-796B-4471-BE30-F3496123FF7F}" dt="2022-11-06T12:24:06.465" v="1859" actId="1076"/>
        <pc:sldMkLst>
          <pc:docMk/>
          <pc:sldMk cId="3145991260" sldId="271"/>
        </pc:sldMkLst>
        <pc:spChg chg="mod">
          <ac:chgData name="David Henriques" userId="f3171913-a9ea-470b-8867-81053389f2ad" providerId="ADAL" clId="{24B49256-796B-4471-BE30-F3496123FF7F}" dt="2022-11-06T12:05:37.583" v="1088" actId="1037"/>
          <ac:spMkLst>
            <pc:docMk/>
            <pc:sldMk cId="3145991260" sldId="271"/>
            <ac:spMk id="4" creationId="{BACE33F4-656F-74ED-0311-EF9A19288B70}"/>
          </ac:spMkLst>
        </pc:spChg>
        <pc:spChg chg="mod">
          <ac:chgData name="David Henriques" userId="f3171913-a9ea-470b-8867-81053389f2ad" providerId="ADAL" clId="{24B49256-796B-4471-BE30-F3496123FF7F}" dt="2022-11-06T12:05:37.583" v="1088" actId="1037"/>
          <ac:spMkLst>
            <pc:docMk/>
            <pc:sldMk cId="3145991260" sldId="271"/>
            <ac:spMk id="7" creationId="{ACB4D772-D082-3164-ECA2-A90749FBD75F}"/>
          </ac:spMkLst>
        </pc:spChg>
        <pc:spChg chg="del">
          <ac:chgData name="David Henriques" userId="f3171913-a9ea-470b-8867-81053389f2ad" providerId="ADAL" clId="{24B49256-796B-4471-BE30-F3496123FF7F}" dt="2022-11-06T11:48:16.735" v="562" actId="478"/>
          <ac:spMkLst>
            <pc:docMk/>
            <pc:sldMk cId="3145991260" sldId="271"/>
            <ac:spMk id="11" creationId="{304D1C11-33A7-71DC-E2A8-B0502C9AC31E}"/>
          </ac:spMkLst>
        </pc:spChg>
        <pc:spChg chg="mod">
          <ac:chgData name="David Henriques" userId="f3171913-a9ea-470b-8867-81053389f2ad" providerId="ADAL" clId="{24B49256-796B-4471-BE30-F3496123FF7F}" dt="2022-11-06T12:05:37.583" v="1088" actId="1037"/>
          <ac:spMkLst>
            <pc:docMk/>
            <pc:sldMk cId="3145991260" sldId="271"/>
            <ac:spMk id="21" creationId="{885B9178-FD86-2E95-4DE4-F341D167A3B1}"/>
          </ac:spMkLst>
        </pc:spChg>
        <pc:spChg chg="mod">
          <ac:chgData name="David Henriques" userId="f3171913-a9ea-470b-8867-81053389f2ad" providerId="ADAL" clId="{24B49256-796B-4471-BE30-F3496123FF7F}" dt="2022-11-06T12:05:37.583" v="1088" actId="1037"/>
          <ac:spMkLst>
            <pc:docMk/>
            <pc:sldMk cId="3145991260" sldId="271"/>
            <ac:spMk id="23" creationId="{656C9149-7857-104A-7D22-9281CD5B0DE3}"/>
          </ac:spMkLst>
        </pc:spChg>
        <pc:spChg chg="add mod">
          <ac:chgData name="David Henriques" userId="f3171913-a9ea-470b-8867-81053389f2ad" providerId="ADAL" clId="{24B49256-796B-4471-BE30-F3496123FF7F}" dt="2022-11-06T12:05:37.583" v="1088" actId="1037"/>
          <ac:spMkLst>
            <pc:docMk/>
            <pc:sldMk cId="3145991260" sldId="271"/>
            <ac:spMk id="32" creationId="{4DCCA0A7-B480-6088-9C9C-EC6183C3C337}"/>
          </ac:spMkLst>
        </pc:spChg>
        <pc:spChg chg="add del mod">
          <ac:chgData name="David Henriques" userId="f3171913-a9ea-470b-8867-81053389f2ad" providerId="ADAL" clId="{24B49256-796B-4471-BE30-F3496123FF7F}" dt="2022-11-06T11:55:23.416" v="700" actId="478"/>
          <ac:spMkLst>
            <pc:docMk/>
            <pc:sldMk cId="3145991260" sldId="271"/>
            <ac:spMk id="34" creationId="{E5756BCC-8079-7FA8-EE1A-0F31A38FAC21}"/>
          </ac:spMkLst>
        </pc:spChg>
        <pc:spChg chg="mod">
          <ac:chgData name="David Henriques" userId="f3171913-a9ea-470b-8867-81053389f2ad" providerId="ADAL" clId="{24B49256-796B-4471-BE30-F3496123FF7F}" dt="2022-11-06T11:47:46.401" v="558" actId="20577"/>
          <ac:spMkLst>
            <pc:docMk/>
            <pc:sldMk cId="3145991260" sldId="271"/>
            <ac:spMk id="35" creationId="{A6D92C72-BAE6-E8B9-11F1-E4BFEF4BD0B6}"/>
          </ac:spMkLst>
        </pc:spChg>
        <pc:spChg chg="add mod ord">
          <ac:chgData name="David Henriques" userId="f3171913-a9ea-470b-8867-81053389f2ad" providerId="ADAL" clId="{24B49256-796B-4471-BE30-F3496123FF7F}" dt="2022-11-06T12:05:37.583" v="1088" actId="1037"/>
          <ac:spMkLst>
            <pc:docMk/>
            <pc:sldMk cId="3145991260" sldId="271"/>
            <ac:spMk id="45" creationId="{93B67412-8EC9-61A7-9512-EB918C5EA3A7}"/>
          </ac:spMkLst>
        </pc:spChg>
        <pc:spChg chg="add del mod">
          <ac:chgData name="David Henriques" userId="f3171913-a9ea-470b-8867-81053389f2ad" providerId="ADAL" clId="{24B49256-796B-4471-BE30-F3496123FF7F}" dt="2022-11-06T12:01:32.676" v="850" actId="478"/>
          <ac:spMkLst>
            <pc:docMk/>
            <pc:sldMk cId="3145991260" sldId="271"/>
            <ac:spMk id="55" creationId="{278F3883-CED9-738B-C3CF-18CE0897721B}"/>
          </ac:spMkLst>
        </pc:spChg>
        <pc:spChg chg="del">
          <ac:chgData name="David Henriques" userId="f3171913-a9ea-470b-8867-81053389f2ad" providerId="ADAL" clId="{24B49256-796B-4471-BE30-F3496123FF7F}" dt="2022-11-06T11:48:23.163" v="565" actId="478"/>
          <ac:spMkLst>
            <pc:docMk/>
            <pc:sldMk cId="3145991260" sldId="271"/>
            <ac:spMk id="56" creationId="{DAB19734-8D0B-B6C6-1C5C-3854CD8D5095}"/>
          </ac:spMkLst>
        </pc:spChg>
        <pc:spChg chg="del">
          <ac:chgData name="David Henriques" userId="f3171913-a9ea-470b-8867-81053389f2ad" providerId="ADAL" clId="{24B49256-796B-4471-BE30-F3496123FF7F}" dt="2022-11-06T11:48:23.782" v="566" actId="478"/>
          <ac:spMkLst>
            <pc:docMk/>
            <pc:sldMk cId="3145991260" sldId="271"/>
            <ac:spMk id="57" creationId="{B03F14D1-3537-42A3-3760-975F31AF53FE}"/>
          </ac:spMkLst>
        </pc:spChg>
        <pc:spChg chg="add mod">
          <ac:chgData name="David Henriques" userId="f3171913-a9ea-470b-8867-81053389f2ad" providerId="ADAL" clId="{24B49256-796B-4471-BE30-F3496123FF7F}" dt="2022-11-06T12:07:06.239" v="1173" actId="1038"/>
          <ac:spMkLst>
            <pc:docMk/>
            <pc:sldMk cId="3145991260" sldId="271"/>
            <ac:spMk id="58" creationId="{0FC9C5A4-1F48-BF62-B3E7-8B839BD16B60}"/>
          </ac:spMkLst>
        </pc:spChg>
        <pc:spChg chg="del mod">
          <ac:chgData name="David Henriques" userId="f3171913-a9ea-470b-8867-81053389f2ad" providerId="ADAL" clId="{24B49256-796B-4471-BE30-F3496123FF7F}" dt="2022-11-06T12:06:55.548" v="1158" actId="478"/>
          <ac:spMkLst>
            <pc:docMk/>
            <pc:sldMk cId="3145991260" sldId="271"/>
            <ac:spMk id="2240" creationId="{B0F5984B-E7DE-CC0E-9046-617D91A6CD7F}"/>
          </ac:spMkLst>
        </pc:spChg>
        <pc:spChg chg="mod">
          <ac:chgData name="David Henriques" userId="f3171913-a9ea-470b-8867-81053389f2ad" providerId="ADAL" clId="{24B49256-796B-4471-BE30-F3496123FF7F}" dt="2022-11-06T12:07:06.239" v="1173" actId="1038"/>
          <ac:spMkLst>
            <pc:docMk/>
            <pc:sldMk cId="3145991260" sldId="271"/>
            <ac:spMk id="2243" creationId="{E6D68FBB-FBD8-6FC8-1CD5-CA920BB9EF4A}"/>
          </ac:spMkLst>
        </pc:spChg>
        <pc:spChg chg="mod">
          <ac:chgData name="David Henriques" userId="f3171913-a9ea-470b-8867-81053389f2ad" providerId="ADAL" clId="{24B49256-796B-4471-BE30-F3496123FF7F}" dt="2022-11-06T12:05:37.583" v="1088" actId="1037"/>
          <ac:spMkLst>
            <pc:docMk/>
            <pc:sldMk cId="3145991260" sldId="271"/>
            <ac:spMk id="2245" creationId="{8C93E8AC-9103-6A66-057B-0354441B906E}"/>
          </ac:spMkLst>
        </pc:spChg>
        <pc:spChg chg="add del mod">
          <ac:chgData name="David Henriques" userId="f3171913-a9ea-470b-8867-81053389f2ad" providerId="ADAL" clId="{24B49256-796B-4471-BE30-F3496123FF7F}" dt="2022-11-06T12:04:59.270" v="1038" actId="478"/>
          <ac:spMkLst>
            <pc:docMk/>
            <pc:sldMk cId="3145991260" sldId="271"/>
            <ac:spMk id="2267" creationId="{E63E4E2D-C262-F6F0-2137-96A3CDE9680C}"/>
          </ac:spMkLst>
        </pc:spChg>
        <pc:spChg chg="mod topLvl">
          <ac:chgData name="David Henriques" userId="f3171913-a9ea-470b-8867-81053389f2ad" providerId="ADAL" clId="{24B49256-796B-4471-BE30-F3496123FF7F}" dt="2022-11-06T12:07:06.239" v="1173" actId="1038"/>
          <ac:spMkLst>
            <pc:docMk/>
            <pc:sldMk cId="3145991260" sldId="271"/>
            <ac:spMk id="2270" creationId="{51CF0511-534C-E81E-24AB-903F4C431C9B}"/>
          </ac:spMkLst>
        </pc:spChg>
        <pc:spChg chg="add mod">
          <ac:chgData name="David Henriques" userId="f3171913-a9ea-470b-8867-81053389f2ad" providerId="ADAL" clId="{24B49256-796B-4471-BE30-F3496123FF7F}" dt="2022-11-06T12:24:06.465" v="1859" actId="1076"/>
          <ac:spMkLst>
            <pc:docMk/>
            <pc:sldMk cId="3145991260" sldId="271"/>
            <ac:spMk id="2281" creationId="{7565BD42-9BB9-F0A0-553B-CF1D99514D79}"/>
          </ac:spMkLst>
        </pc:spChg>
        <pc:grpChg chg="mod">
          <ac:chgData name="David Henriques" userId="f3171913-a9ea-470b-8867-81053389f2ad" providerId="ADAL" clId="{24B49256-796B-4471-BE30-F3496123FF7F}" dt="2022-11-06T12:05:37.583" v="1088" actId="1037"/>
          <ac:grpSpMkLst>
            <pc:docMk/>
            <pc:sldMk cId="3145991260" sldId="271"/>
            <ac:grpSpMk id="3" creationId="{4C1A8265-5B76-0E5D-F2BB-FA25609A42C5}"/>
          </ac:grpSpMkLst>
        </pc:grpChg>
        <pc:grpChg chg="add mod">
          <ac:chgData name="David Henriques" userId="f3171913-a9ea-470b-8867-81053389f2ad" providerId="ADAL" clId="{24B49256-796B-4471-BE30-F3496123FF7F}" dt="2022-11-06T12:05:37.583" v="1088" actId="1037"/>
          <ac:grpSpMkLst>
            <pc:docMk/>
            <pc:sldMk cId="3145991260" sldId="271"/>
            <ac:grpSpMk id="17" creationId="{726C10AA-7CAA-9188-A6F7-B6D900E91BB8}"/>
          </ac:grpSpMkLst>
        </pc:grpChg>
        <pc:grpChg chg="add mod ord">
          <ac:chgData name="David Henriques" userId="f3171913-a9ea-470b-8867-81053389f2ad" providerId="ADAL" clId="{24B49256-796B-4471-BE30-F3496123FF7F}" dt="2022-11-06T12:05:37.583" v="1088" actId="1037"/>
          <ac:grpSpMkLst>
            <pc:docMk/>
            <pc:sldMk cId="3145991260" sldId="271"/>
            <ac:grpSpMk id="20" creationId="{785B46CE-FD67-F84F-B601-4BB4DCD5CEB2}"/>
          </ac:grpSpMkLst>
        </pc:grpChg>
        <pc:grpChg chg="mod">
          <ac:chgData name="David Henriques" userId="f3171913-a9ea-470b-8867-81053389f2ad" providerId="ADAL" clId="{24B49256-796B-4471-BE30-F3496123FF7F}" dt="2022-11-06T12:05:37.583" v="1088" actId="1037"/>
          <ac:grpSpMkLst>
            <pc:docMk/>
            <pc:sldMk cId="3145991260" sldId="271"/>
            <ac:grpSpMk id="22" creationId="{69CC4DAE-DBD4-32A5-A16C-421135450958}"/>
          </ac:grpSpMkLst>
        </pc:grpChg>
        <pc:grpChg chg="mod">
          <ac:chgData name="David Henriques" userId="f3171913-a9ea-470b-8867-81053389f2ad" providerId="ADAL" clId="{24B49256-796B-4471-BE30-F3496123FF7F}" dt="2022-11-06T12:05:37.583" v="1088" actId="1037"/>
          <ac:grpSpMkLst>
            <pc:docMk/>
            <pc:sldMk cId="3145991260" sldId="271"/>
            <ac:grpSpMk id="24" creationId="{63C3E993-B9AC-F692-D800-88DC9924D8E2}"/>
          </ac:grpSpMkLst>
        </pc:grpChg>
        <pc:grpChg chg="add mod">
          <ac:chgData name="David Henriques" userId="f3171913-a9ea-470b-8867-81053389f2ad" providerId="ADAL" clId="{24B49256-796B-4471-BE30-F3496123FF7F}" dt="2022-11-06T12:07:06.239" v="1173" actId="1038"/>
          <ac:grpSpMkLst>
            <pc:docMk/>
            <pc:sldMk cId="3145991260" sldId="271"/>
            <ac:grpSpMk id="2242" creationId="{43B3E800-274A-79CF-C97B-F458638FAB66}"/>
          </ac:grpSpMkLst>
        </pc:grpChg>
        <pc:grpChg chg="add del mod">
          <ac:chgData name="David Henriques" userId="f3171913-a9ea-470b-8867-81053389f2ad" providerId="ADAL" clId="{24B49256-796B-4471-BE30-F3496123FF7F}" dt="2022-11-06T12:04:46.819" v="1028" actId="478"/>
          <ac:grpSpMkLst>
            <pc:docMk/>
            <pc:sldMk cId="3145991260" sldId="271"/>
            <ac:grpSpMk id="2269" creationId="{6F9C06AA-CDF6-3504-E3EB-8F2D46C644E5}"/>
          </ac:grpSpMkLst>
        </pc:grpChg>
        <pc:picChg chg="mod">
          <ac:chgData name="David Henriques" userId="f3171913-a9ea-470b-8867-81053389f2ad" providerId="ADAL" clId="{24B49256-796B-4471-BE30-F3496123FF7F}" dt="2022-11-06T12:05:37.583" v="1088" actId="1037"/>
          <ac:picMkLst>
            <pc:docMk/>
            <pc:sldMk cId="3145991260" sldId="271"/>
            <ac:picMk id="5" creationId="{348892CE-F865-4466-4B8E-B85C8D528691}"/>
          </ac:picMkLst>
        </pc:picChg>
        <pc:picChg chg="del">
          <ac:chgData name="David Henriques" userId="f3171913-a9ea-470b-8867-81053389f2ad" providerId="ADAL" clId="{24B49256-796B-4471-BE30-F3496123FF7F}" dt="2022-11-06T11:48:25.701" v="569" actId="478"/>
          <ac:picMkLst>
            <pc:docMk/>
            <pc:sldMk cId="3145991260" sldId="271"/>
            <ac:picMk id="15" creationId="{904D6129-077D-08B7-92C4-56D181B8A6BC}"/>
          </ac:picMkLst>
        </pc:picChg>
        <pc:picChg chg="add mod">
          <ac:chgData name="David Henriques" userId="f3171913-a9ea-470b-8867-81053389f2ad" providerId="ADAL" clId="{24B49256-796B-4471-BE30-F3496123FF7F}" dt="2022-11-06T12:05:37.583" v="1088" actId="1037"/>
          <ac:picMkLst>
            <pc:docMk/>
            <pc:sldMk cId="3145991260" sldId="271"/>
            <ac:picMk id="16" creationId="{B9DDCC4F-A2DC-03D4-7553-BC3D3ACF8146}"/>
          </ac:picMkLst>
        </pc:picChg>
        <pc:picChg chg="mod">
          <ac:chgData name="David Henriques" userId="f3171913-a9ea-470b-8867-81053389f2ad" providerId="ADAL" clId="{24B49256-796B-4471-BE30-F3496123FF7F}" dt="2022-11-06T12:05:37.583" v="1088" actId="1037"/>
          <ac:picMkLst>
            <pc:docMk/>
            <pc:sldMk cId="3145991260" sldId="271"/>
            <ac:picMk id="25" creationId="{9444856F-3D11-E5A9-5E90-D762F20F4177}"/>
          </ac:picMkLst>
        </pc:picChg>
        <pc:picChg chg="mod">
          <ac:chgData name="David Henriques" userId="f3171913-a9ea-470b-8867-81053389f2ad" providerId="ADAL" clId="{24B49256-796B-4471-BE30-F3496123FF7F}" dt="2022-11-06T12:05:37.583" v="1088" actId="1037"/>
          <ac:picMkLst>
            <pc:docMk/>
            <pc:sldMk cId="3145991260" sldId="271"/>
            <ac:picMk id="26" creationId="{BD6524F8-E841-DCF0-7DA7-D0CD15B8471A}"/>
          </ac:picMkLst>
        </pc:picChg>
        <pc:picChg chg="mod">
          <ac:chgData name="David Henriques" userId="f3171913-a9ea-470b-8867-81053389f2ad" providerId="ADAL" clId="{24B49256-796B-4471-BE30-F3496123FF7F}" dt="2022-11-06T12:05:37.583" v="1088" actId="1037"/>
          <ac:picMkLst>
            <pc:docMk/>
            <pc:sldMk cId="3145991260" sldId="271"/>
            <ac:picMk id="28" creationId="{FA38C1F8-816F-6ED7-21B6-BA3F5358ED9C}"/>
          </ac:picMkLst>
        </pc:picChg>
        <pc:picChg chg="mod">
          <ac:chgData name="David Henriques" userId="f3171913-a9ea-470b-8867-81053389f2ad" providerId="ADAL" clId="{24B49256-796B-4471-BE30-F3496123FF7F}" dt="2022-11-06T12:05:37.583" v="1088" actId="1037"/>
          <ac:picMkLst>
            <pc:docMk/>
            <pc:sldMk cId="3145991260" sldId="271"/>
            <ac:picMk id="31" creationId="{9BEEC342-4E46-5E9D-7929-5E8880EF4985}"/>
          </ac:picMkLst>
        </pc:picChg>
        <pc:picChg chg="add mod">
          <ac:chgData name="David Henriques" userId="f3171913-a9ea-470b-8867-81053389f2ad" providerId="ADAL" clId="{24B49256-796B-4471-BE30-F3496123FF7F}" dt="2022-11-06T12:07:06.239" v="1173" actId="1038"/>
          <ac:picMkLst>
            <pc:docMk/>
            <pc:sldMk cId="3145991260" sldId="271"/>
            <ac:picMk id="46" creationId="{1B25727B-0837-F893-2787-0CB1DC6D89CC}"/>
          </ac:picMkLst>
        </pc:picChg>
        <pc:picChg chg="del mod">
          <ac:chgData name="David Henriques" userId="f3171913-a9ea-470b-8867-81053389f2ad" providerId="ADAL" clId="{24B49256-796B-4471-BE30-F3496123FF7F}" dt="2022-11-06T12:06:54.562" v="1157" actId="478"/>
          <ac:picMkLst>
            <pc:docMk/>
            <pc:sldMk cId="3145991260" sldId="271"/>
            <ac:picMk id="1026" creationId="{D2B089E6-3266-C011-4DEC-0499EE0C3AFD}"/>
          </ac:picMkLst>
        </pc:picChg>
        <pc:picChg chg="add del">
          <ac:chgData name="David Henriques" userId="f3171913-a9ea-470b-8867-81053389f2ad" providerId="ADAL" clId="{24B49256-796B-4471-BE30-F3496123FF7F}" dt="2022-11-06T11:48:17.740" v="563" actId="478"/>
          <ac:picMkLst>
            <pc:docMk/>
            <pc:sldMk cId="3145991260" sldId="271"/>
            <ac:picMk id="1028" creationId="{47705203-B8E5-7F44-3D93-6D9DAFDA3F5D}"/>
          </ac:picMkLst>
        </pc:picChg>
        <pc:picChg chg="add del">
          <ac:chgData name="David Henriques" userId="f3171913-a9ea-470b-8867-81053389f2ad" providerId="ADAL" clId="{24B49256-796B-4471-BE30-F3496123FF7F}" dt="2022-11-06T11:48:18.306" v="564" actId="478"/>
          <ac:picMkLst>
            <pc:docMk/>
            <pc:sldMk cId="3145991260" sldId="271"/>
            <ac:picMk id="1030" creationId="{C372F707-7246-8E4A-B7A0-55118F4EC73D}"/>
          </ac:picMkLst>
        </pc:picChg>
        <pc:picChg chg="del">
          <ac:chgData name="David Henriques" userId="f3171913-a9ea-470b-8867-81053389f2ad" providerId="ADAL" clId="{24B49256-796B-4471-BE30-F3496123FF7F}" dt="2022-11-06T11:48:25.104" v="568" actId="478"/>
          <ac:picMkLst>
            <pc:docMk/>
            <pc:sldMk cId="3145991260" sldId="271"/>
            <ac:picMk id="1044" creationId="{CB4CFF21-7DC9-8E8F-0343-E08991173CE8}"/>
          </ac:picMkLst>
        </pc:picChg>
        <pc:picChg chg="del">
          <ac:chgData name="David Henriques" userId="f3171913-a9ea-470b-8867-81053389f2ad" providerId="ADAL" clId="{24B49256-796B-4471-BE30-F3496123FF7F}" dt="2022-11-06T11:48:24.637" v="567" actId="478"/>
          <ac:picMkLst>
            <pc:docMk/>
            <pc:sldMk cId="3145991260" sldId="271"/>
            <ac:picMk id="1048" creationId="{BA3F3062-9AEA-853F-8EC1-0675ABAD5258}"/>
          </ac:picMkLst>
        </pc:picChg>
        <pc:picChg chg="del">
          <ac:chgData name="David Henriques" userId="f3171913-a9ea-470b-8867-81053389f2ad" providerId="ADAL" clId="{24B49256-796B-4471-BE30-F3496123FF7F}" dt="2022-11-06T11:48:26.356" v="570" actId="478"/>
          <ac:picMkLst>
            <pc:docMk/>
            <pc:sldMk cId="3145991260" sldId="271"/>
            <ac:picMk id="1050" creationId="{E796C61E-FE88-9ABE-4512-63B0DDAC623C}"/>
          </ac:picMkLst>
        </pc:picChg>
        <pc:picChg chg="add mod">
          <ac:chgData name="David Henriques" userId="f3171913-a9ea-470b-8867-81053389f2ad" providerId="ADAL" clId="{24B49256-796B-4471-BE30-F3496123FF7F}" dt="2022-11-06T12:05:37.583" v="1088" actId="1037"/>
          <ac:picMkLst>
            <pc:docMk/>
            <pc:sldMk cId="3145991260" sldId="271"/>
            <ac:picMk id="2050" creationId="{7F24BFB3-9774-8F96-416A-D9CE609F114E}"/>
          </ac:picMkLst>
        </pc:picChg>
        <pc:picChg chg="add mod">
          <ac:chgData name="David Henriques" userId="f3171913-a9ea-470b-8867-81053389f2ad" providerId="ADAL" clId="{24B49256-796B-4471-BE30-F3496123FF7F}" dt="2022-11-06T12:05:37.583" v="1088" actId="1037"/>
          <ac:picMkLst>
            <pc:docMk/>
            <pc:sldMk cId="3145991260" sldId="271"/>
            <ac:picMk id="2052" creationId="{04F03AF0-C179-CD50-984A-EDA98A9D4E03}"/>
          </ac:picMkLst>
        </pc:picChg>
        <pc:picChg chg="add mod">
          <ac:chgData name="David Henriques" userId="f3171913-a9ea-470b-8867-81053389f2ad" providerId="ADAL" clId="{24B49256-796B-4471-BE30-F3496123FF7F}" dt="2022-11-06T12:07:06.239" v="1173" actId="1038"/>
          <ac:picMkLst>
            <pc:docMk/>
            <pc:sldMk cId="3145991260" sldId="271"/>
            <ac:picMk id="2054" creationId="{DE45B9E1-846C-8CAD-2B41-3ACE0A74D16E}"/>
          </ac:picMkLst>
        </pc:picChg>
        <pc:picChg chg="mod">
          <ac:chgData name="David Henriques" userId="f3171913-a9ea-470b-8867-81053389f2ad" providerId="ADAL" clId="{24B49256-796B-4471-BE30-F3496123FF7F}" dt="2022-11-06T12:07:06.239" v="1173" actId="1038"/>
          <ac:picMkLst>
            <pc:docMk/>
            <pc:sldMk cId="3145991260" sldId="271"/>
            <ac:picMk id="2244" creationId="{5F1B5853-036C-43D2-674C-52D7F2A95617}"/>
          </ac:picMkLst>
        </pc:picChg>
        <pc:picChg chg="add del mod">
          <ac:chgData name="David Henriques" userId="f3171913-a9ea-470b-8867-81053389f2ad" providerId="ADAL" clId="{24B49256-796B-4471-BE30-F3496123FF7F}" dt="2022-11-06T12:04:59.893" v="1039" actId="478"/>
          <ac:picMkLst>
            <pc:docMk/>
            <pc:sldMk cId="3145991260" sldId="271"/>
            <ac:picMk id="2268" creationId="{8A029DAC-4D6D-51C6-AD09-A5754B3D7433}"/>
          </ac:picMkLst>
        </pc:picChg>
        <pc:picChg chg="del mod topLvl">
          <ac:chgData name="David Henriques" userId="f3171913-a9ea-470b-8867-81053389f2ad" providerId="ADAL" clId="{24B49256-796B-4471-BE30-F3496123FF7F}" dt="2022-11-06T12:04:46.819" v="1028" actId="478"/>
          <ac:picMkLst>
            <pc:docMk/>
            <pc:sldMk cId="3145991260" sldId="271"/>
            <ac:picMk id="2271" creationId="{FEB1F0DE-6EBC-ED22-7927-323E32BEB932}"/>
          </ac:picMkLst>
        </pc:picChg>
        <pc:picChg chg="add mod">
          <ac:chgData name="David Henriques" userId="f3171913-a9ea-470b-8867-81053389f2ad" providerId="ADAL" clId="{24B49256-796B-4471-BE30-F3496123FF7F}" dt="2022-11-06T12:07:06.239" v="1173" actId="1038"/>
          <ac:picMkLst>
            <pc:docMk/>
            <pc:sldMk cId="3145991260" sldId="271"/>
            <ac:picMk id="2274" creationId="{53A1CB8C-D1F0-911E-49C2-610C1C60B3F4}"/>
          </ac:picMkLst>
        </pc:picChg>
        <pc:cxnChg chg="mod">
          <ac:chgData name="David Henriques" userId="f3171913-a9ea-470b-8867-81053389f2ad" providerId="ADAL" clId="{24B49256-796B-4471-BE30-F3496123FF7F}" dt="2022-11-06T12:05:37.583" v="1088" actId="1037"/>
          <ac:cxnSpMkLst>
            <pc:docMk/>
            <pc:sldMk cId="3145991260" sldId="271"/>
            <ac:cxnSpMk id="8" creationId="{AD2059AC-FF2E-6D79-DC8D-DFA55DD615CA}"/>
          </ac:cxnSpMkLst>
        </pc:cxnChg>
        <pc:cxnChg chg="mod">
          <ac:chgData name="David Henriques" userId="f3171913-a9ea-470b-8867-81053389f2ad" providerId="ADAL" clId="{24B49256-796B-4471-BE30-F3496123FF7F}" dt="2022-11-06T12:05:37.583" v="1088" actId="1037"/>
          <ac:cxnSpMkLst>
            <pc:docMk/>
            <pc:sldMk cId="3145991260" sldId="271"/>
            <ac:cxnSpMk id="12" creationId="{F1943DCA-174F-5739-A01F-0A91B096F8CC}"/>
          </ac:cxnSpMkLst>
        </pc:cxnChg>
        <pc:cxnChg chg="del mod">
          <ac:chgData name="David Henriques" userId="f3171913-a9ea-470b-8867-81053389f2ad" providerId="ADAL" clId="{24B49256-796B-4471-BE30-F3496123FF7F}" dt="2022-11-06T11:51:36.745" v="626" actId="478"/>
          <ac:cxnSpMkLst>
            <pc:docMk/>
            <pc:sldMk cId="3145991260" sldId="271"/>
            <ac:cxnSpMk id="27" creationId="{8DEE4F7C-5188-8340-00AE-CFD19EC2E0DC}"/>
          </ac:cxnSpMkLst>
        </pc:cxnChg>
        <pc:cxnChg chg="add mod">
          <ac:chgData name="David Henriques" userId="f3171913-a9ea-470b-8867-81053389f2ad" providerId="ADAL" clId="{24B49256-796B-4471-BE30-F3496123FF7F}" dt="2022-11-06T12:05:37.583" v="1088" actId="1037"/>
          <ac:cxnSpMkLst>
            <pc:docMk/>
            <pc:sldMk cId="3145991260" sldId="271"/>
            <ac:cxnSpMk id="29" creationId="{F0ED3367-1EA4-5004-0BA2-39C104D73FA3}"/>
          </ac:cxnSpMkLst>
        </pc:cxnChg>
        <pc:cxnChg chg="del mod">
          <ac:chgData name="David Henriques" userId="f3171913-a9ea-470b-8867-81053389f2ad" providerId="ADAL" clId="{24B49256-796B-4471-BE30-F3496123FF7F}" dt="2022-11-06T11:48:41.385" v="573" actId="478"/>
          <ac:cxnSpMkLst>
            <pc:docMk/>
            <pc:sldMk cId="3145991260" sldId="271"/>
            <ac:cxnSpMk id="33" creationId="{9ED10136-C40D-7CA2-52B8-7CA043E3D55B}"/>
          </ac:cxnSpMkLst>
        </pc:cxnChg>
        <pc:cxnChg chg="add mod">
          <ac:chgData name="David Henriques" userId="f3171913-a9ea-470b-8867-81053389f2ad" providerId="ADAL" clId="{24B49256-796B-4471-BE30-F3496123FF7F}" dt="2022-11-06T12:05:37.583" v="1088" actId="1037"/>
          <ac:cxnSpMkLst>
            <pc:docMk/>
            <pc:sldMk cId="3145991260" sldId="271"/>
            <ac:cxnSpMk id="36" creationId="{CEE8F221-68C0-6059-4D2F-9C562DB690EE}"/>
          </ac:cxnSpMkLst>
        </pc:cxnChg>
        <pc:cxnChg chg="add del mod">
          <ac:chgData name="David Henriques" userId="f3171913-a9ea-470b-8867-81053389f2ad" providerId="ADAL" clId="{24B49256-796B-4471-BE30-F3496123FF7F}" dt="2022-11-06T11:54:43.352" v="658" actId="478"/>
          <ac:cxnSpMkLst>
            <pc:docMk/>
            <pc:sldMk cId="3145991260" sldId="271"/>
            <ac:cxnSpMk id="43" creationId="{50D6D77C-B418-07DC-513A-00F33D7444C3}"/>
          </ac:cxnSpMkLst>
        </pc:cxnChg>
        <pc:cxnChg chg="add mod">
          <ac:chgData name="David Henriques" userId="f3171913-a9ea-470b-8867-81053389f2ad" providerId="ADAL" clId="{24B49256-796B-4471-BE30-F3496123FF7F}" dt="2022-11-06T12:05:37.583" v="1088" actId="1037"/>
          <ac:cxnSpMkLst>
            <pc:docMk/>
            <pc:sldMk cId="3145991260" sldId="271"/>
            <ac:cxnSpMk id="47" creationId="{60D74A16-996B-6865-2494-8B5B22AFC0F9}"/>
          </ac:cxnSpMkLst>
        </pc:cxnChg>
        <pc:cxnChg chg="add del mod">
          <ac:chgData name="David Henriques" userId="f3171913-a9ea-470b-8867-81053389f2ad" providerId="ADAL" clId="{24B49256-796B-4471-BE30-F3496123FF7F}" dt="2022-11-06T11:59:09.329" v="760" actId="478"/>
          <ac:cxnSpMkLst>
            <pc:docMk/>
            <pc:sldMk cId="3145991260" sldId="271"/>
            <ac:cxnSpMk id="50" creationId="{BD4087DA-7F99-070C-B82C-73A2B9058838}"/>
          </ac:cxnSpMkLst>
        </pc:cxnChg>
        <pc:cxnChg chg="add mod">
          <ac:chgData name="David Henriques" userId="f3171913-a9ea-470b-8867-81053389f2ad" providerId="ADAL" clId="{24B49256-796B-4471-BE30-F3496123FF7F}" dt="2022-11-06T12:07:06.239" v="1173" actId="1038"/>
          <ac:cxnSpMkLst>
            <pc:docMk/>
            <pc:sldMk cId="3145991260" sldId="271"/>
            <ac:cxnSpMk id="59" creationId="{27EE6342-F2AF-A6DE-BC77-DC84D79A3B88}"/>
          </ac:cxnSpMkLst>
        </pc:cxnChg>
        <pc:cxnChg chg="mod">
          <ac:chgData name="David Henriques" userId="f3171913-a9ea-470b-8867-81053389f2ad" providerId="ADAL" clId="{24B49256-796B-4471-BE30-F3496123FF7F}" dt="2022-11-06T12:05:37.583" v="1088" actId="1037"/>
          <ac:cxnSpMkLst>
            <pc:docMk/>
            <pc:sldMk cId="3145991260" sldId="271"/>
            <ac:cxnSpMk id="61" creationId="{3B6C2F36-97F7-A88E-8F76-C319D6D1559D}"/>
          </ac:cxnSpMkLst>
        </pc:cxnChg>
        <pc:cxnChg chg="add mod">
          <ac:chgData name="David Henriques" userId="f3171913-a9ea-470b-8867-81053389f2ad" providerId="ADAL" clId="{24B49256-796B-4471-BE30-F3496123FF7F}" dt="2022-11-06T12:07:06.239" v="1173" actId="1038"/>
          <ac:cxnSpMkLst>
            <pc:docMk/>
            <pc:sldMk cId="3145991260" sldId="271"/>
            <ac:cxnSpMk id="2248" creationId="{0E521432-5E35-D1E6-2E2F-7334B3BD5960}"/>
          </ac:cxnSpMkLst>
        </pc:cxnChg>
        <pc:cxnChg chg="del mod">
          <ac:chgData name="David Henriques" userId="f3171913-a9ea-470b-8867-81053389f2ad" providerId="ADAL" clId="{24B49256-796B-4471-BE30-F3496123FF7F}" dt="2022-11-06T11:48:37.762" v="572" actId="478"/>
          <ac:cxnSpMkLst>
            <pc:docMk/>
            <pc:sldMk cId="3145991260" sldId="271"/>
            <ac:cxnSpMk id="2250" creationId="{92377EE1-596A-7BFD-A15E-4E5C0F4032D5}"/>
          </ac:cxnSpMkLst>
        </pc:cxnChg>
        <pc:cxnChg chg="add mod">
          <ac:chgData name="David Henriques" userId="f3171913-a9ea-470b-8867-81053389f2ad" providerId="ADAL" clId="{24B49256-796B-4471-BE30-F3496123FF7F}" dt="2022-11-06T12:07:06.239" v="1173" actId="1038"/>
          <ac:cxnSpMkLst>
            <pc:docMk/>
            <pc:sldMk cId="3145991260" sldId="271"/>
            <ac:cxnSpMk id="2265" creationId="{A8547694-7BDF-20D1-09BE-B50EF8E71F59}"/>
          </ac:cxnSpMkLst>
        </pc:cxnChg>
        <pc:cxnChg chg="add mod">
          <ac:chgData name="David Henriques" userId="f3171913-a9ea-470b-8867-81053389f2ad" providerId="ADAL" clId="{24B49256-796B-4471-BE30-F3496123FF7F}" dt="2022-11-06T12:07:06.239" v="1173" actId="1038"/>
          <ac:cxnSpMkLst>
            <pc:docMk/>
            <pc:sldMk cId="3145991260" sldId="271"/>
            <ac:cxnSpMk id="2275" creationId="{B2AAD712-D48D-08B5-1F0B-AF16B3DB11DA}"/>
          </ac:cxnSpMkLst>
        </pc:cxnChg>
        <pc:cxnChg chg="add del mod">
          <ac:chgData name="David Henriques" userId="f3171913-a9ea-470b-8867-81053389f2ad" providerId="ADAL" clId="{24B49256-796B-4471-BE30-F3496123FF7F}" dt="2022-11-06T12:08:54.418" v="1238" actId="478"/>
          <ac:cxnSpMkLst>
            <pc:docMk/>
            <pc:sldMk cId="3145991260" sldId="271"/>
            <ac:cxnSpMk id="2277" creationId="{397A951D-5CBF-0A81-A6DD-3196B95A0F27}"/>
          </ac:cxnSpMkLst>
        </pc:cxnChg>
        <pc:cxnChg chg="add mod">
          <ac:chgData name="David Henriques" userId="f3171913-a9ea-470b-8867-81053389f2ad" providerId="ADAL" clId="{24B49256-796B-4471-BE30-F3496123FF7F}" dt="2022-11-06T12:24:06.465" v="1859" actId="1076"/>
          <ac:cxnSpMkLst>
            <pc:docMk/>
            <pc:sldMk cId="3145991260" sldId="271"/>
            <ac:cxnSpMk id="2282" creationId="{820BFDEB-B721-2C5C-7B99-2B4A4113A2A0}"/>
          </ac:cxnSpMkLst>
        </pc:cxnChg>
        <pc:cxnChg chg="add mod">
          <ac:chgData name="David Henriques" userId="f3171913-a9ea-470b-8867-81053389f2ad" providerId="ADAL" clId="{24B49256-796B-4471-BE30-F3496123FF7F}" dt="2022-11-06T12:24:06.465" v="1859" actId="1076"/>
          <ac:cxnSpMkLst>
            <pc:docMk/>
            <pc:sldMk cId="3145991260" sldId="271"/>
            <ac:cxnSpMk id="2285" creationId="{FC479587-0DB7-F9CC-1CE1-858E4BE70BC6}"/>
          </ac:cxnSpMkLst>
        </pc:cxnChg>
      </pc:sldChg>
      <pc:sldChg chg="add del">
        <pc:chgData name="David Henriques" userId="f3171913-a9ea-470b-8867-81053389f2ad" providerId="ADAL" clId="{24B49256-796B-4471-BE30-F3496123FF7F}" dt="2022-11-06T12:21:04.897" v="1778" actId="47"/>
        <pc:sldMkLst>
          <pc:docMk/>
          <pc:sldMk cId="89383057" sldId="272"/>
        </pc:sldMkLst>
      </pc:sldChg>
      <pc:sldChg chg="add del">
        <pc:chgData name="David Henriques" userId="f3171913-a9ea-470b-8867-81053389f2ad" providerId="ADAL" clId="{24B49256-796B-4471-BE30-F3496123FF7F}" dt="2022-11-06T12:21:38.676" v="1780" actId="47"/>
        <pc:sldMkLst>
          <pc:docMk/>
          <pc:sldMk cId="2855199019" sldId="272"/>
        </pc:sldMkLst>
      </pc:sldChg>
    </pc:docChg>
  </pc:docChgLst>
  <pc:docChgLst>
    <pc:chgData name="David Henriques" userId="S::david.henriques@kcsit.pt::f3171913-a9ea-470b-8867-81053389f2ad" providerId="AD" clId="Web-{C3472777-4B2A-4DD3-9DA3-FD4D0121319E}"/>
    <pc:docChg chg="delSld modSld">
      <pc:chgData name="David Henriques" userId="S::david.henriques@kcsit.pt::f3171913-a9ea-470b-8867-81053389f2ad" providerId="AD" clId="Web-{C3472777-4B2A-4DD3-9DA3-FD4D0121319E}" dt="2022-11-06T11:16:58.868" v="53"/>
      <pc:docMkLst>
        <pc:docMk/>
      </pc:docMkLst>
      <pc:sldChg chg="del">
        <pc:chgData name="David Henriques" userId="S::david.henriques@kcsit.pt::f3171913-a9ea-470b-8867-81053389f2ad" providerId="AD" clId="Web-{C3472777-4B2A-4DD3-9DA3-FD4D0121319E}" dt="2022-11-06T11:16:58.868" v="53"/>
        <pc:sldMkLst>
          <pc:docMk/>
          <pc:sldMk cId="356326839" sldId="256"/>
        </pc:sldMkLst>
      </pc:sldChg>
      <pc:sldChg chg="addSp delSp modSp delAnim">
        <pc:chgData name="David Henriques" userId="S::david.henriques@kcsit.pt::f3171913-a9ea-470b-8867-81053389f2ad" providerId="AD" clId="Web-{C3472777-4B2A-4DD3-9DA3-FD4D0121319E}" dt="2022-11-06T11:16:32.601" v="49" actId="20577"/>
        <pc:sldMkLst>
          <pc:docMk/>
          <pc:sldMk cId="1809859950" sldId="258"/>
        </pc:sldMkLst>
        <pc:spChg chg="mod">
          <ac:chgData name="David Henriques" userId="S::david.henriques@kcsit.pt::f3171913-a9ea-470b-8867-81053389f2ad" providerId="AD" clId="Web-{C3472777-4B2A-4DD3-9DA3-FD4D0121319E}" dt="2022-11-06T11:16:15.303" v="43" actId="1076"/>
          <ac:spMkLst>
            <pc:docMk/>
            <pc:sldMk cId="1809859950" sldId="258"/>
            <ac:spMk id="4" creationId="{39334897-128F-4690-69CD-0077A97D829A}"/>
          </ac:spMkLst>
        </pc:spChg>
        <pc:spChg chg="mod">
          <ac:chgData name="David Henriques" userId="S::david.henriques@kcsit.pt::f3171913-a9ea-470b-8867-81053389f2ad" providerId="AD" clId="Web-{C3472777-4B2A-4DD3-9DA3-FD4D0121319E}" dt="2022-11-06T11:16:32.601" v="49" actId="20577"/>
          <ac:spMkLst>
            <pc:docMk/>
            <pc:sldMk cId="1809859950" sldId="258"/>
            <ac:spMk id="6" creationId="{09D19449-3016-488D-B500-C4F17181167C}"/>
          </ac:spMkLst>
        </pc:spChg>
        <pc:spChg chg="del">
          <ac:chgData name="David Henriques" userId="S::david.henriques@kcsit.pt::f3171913-a9ea-470b-8867-81053389f2ad" providerId="AD" clId="Web-{C3472777-4B2A-4DD3-9DA3-FD4D0121319E}" dt="2022-11-06T11:15:58.662" v="37"/>
          <ac:spMkLst>
            <pc:docMk/>
            <pc:sldMk cId="1809859950" sldId="258"/>
            <ac:spMk id="7" creationId="{001664F4-5D4F-03FC-C509-677D368795FB}"/>
          </ac:spMkLst>
        </pc:spChg>
        <pc:spChg chg="add del mod">
          <ac:chgData name="David Henriques" userId="S::david.henriques@kcsit.pt::f3171913-a9ea-470b-8867-81053389f2ad" providerId="AD" clId="Web-{C3472777-4B2A-4DD3-9DA3-FD4D0121319E}" dt="2022-11-06T11:14:27.659" v="14"/>
          <ac:spMkLst>
            <pc:docMk/>
            <pc:sldMk cId="1809859950" sldId="258"/>
            <ac:spMk id="8" creationId="{3BB2B605-E4A2-1756-68F1-26EC545F4AE0}"/>
          </ac:spMkLst>
        </pc:spChg>
        <pc:spChg chg="del">
          <ac:chgData name="David Henriques" userId="S::david.henriques@kcsit.pt::f3171913-a9ea-470b-8867-81053389f2ad" providerId="AD" clId="Web-{C3472777-4B2A-4DD3-9DA3-FD4D0121319E}" dt="2022-11-06T11:15:59.615" v="38"/>
          <ac:spMkLst>
            <pc:docMk/>
            <pc:sldMk cId="1809859950" sldId="258"/>
            <ac:spMk id="13" creationId="{90B1DCC5-1BA4-CCFC-BEC9-CF7599FA63C9}"/>
          </ac:spMkLst>
        </pc:spChg>
        <pc:spChg chg="add mod">
          <ac:chgData name="David Henriques" userId="S::david.henriques@kcsit.pt::f3171913-a9ea-470b-8867-81053389f2ad" providerId="AD" clId="Web-{C3472777-4B2A-4DD3-9DA3-FD4D0121319E}" dt="2022-11-06T11:16:15.319" v="45" actId="1076"/>
          <ac:spMkLst>
            <pc:docMk/>
            <pc:sldMk cId="1809859950" sldId="258"/>
            <ac:spMk id="15" creationId="{994E427F-79B5-1E04-543E-94C749921EF6}"/>
          </ac:spMkLst>
        </pc:spChg>
        <pc:spChg chg="del">
          <ac:chgData name="David Henriques" userId="S::david.henriques@kcsit.pt::f3171913-a9ea-470b-8867-81053389f2ad" providerId="AD" clId="Web-{C3472777-4B2A-4DD3-9DA3-FD4D0121319E}" dt="2022-11-06T11:16:00.694" v="39"/>
          <ac:spMkLst>
            <pc:docMk/>
            <pc:sldMk cId="1809859950" sldId="258"/>
            <ac:spMk id="21" creationId="{C1E33246-A2CC-66A3-BD6F-499FA4A7AA68}"/>
          </ac:spMkLst>
        </pc:spChg>
        <pc:spChg chg="del mod">
          <ac:chgData name="David Henriques" userId="S::david.henriques@kcsit.pt::f3171913-a9ea-470b-8867-81053389f2ad" providerId="AD" clId="Web-{C3472777-4B2A-4DD3-9DA3-FD4D0121319E}" dt="2022-11-06T11:16:02.225" v="41"/>
          <ac:spMkLst>
            <pc:docMk/>
            <pc:sldMk cId="1809859950" sldId="258"/>
            <ac:spMk id="26" creationId="{9B933027-884A-A7D9-C84B-6E4D61A475F2}"/>
          </ac:spMkLst>
        </pc:spChg>
        <pc:spChg chg="del">
          <ac:chgData name="David Henriques" userId="S::david.henriques@kcsit.pt::f3171913-a9ea-470b-8867-81053389f2ad" providerId="AD" clId="Web-{C3472777-4B2A-4DD3-9DA3-FD4D0121319E}" dt="2022-11-06T11:16:03.319" v="42"/>
          <ac:spMkLst>
            <pc:docMk/>
            <pc:sldMk cId="1809859950" sldId="258"/>
            <ac:spMk id="27" creationId="{55673184-ED3E-0E6C-D27A-01681C5A3390}"/>
          </ac:spMkLst>
        </pc:spChg>
        <pc:grpChg chg="del">
          <ac:chgData name="David Henriques" userId="S::david.henriques@kcsit.pt::f3171913-a9ea-470b-8867-81053389f2ad" providerId="AD" clId="Web-{C3472777-4B2A-4DD3-9DA3-FD4D0121319E}" dt="2022-11-06T11:15:13.645" v="24"/>
          <ac:grpSpMkLst>
            <pc:docMk/>
            <pc:sldMk cId="1809859950" sldId="258"/>
            <ac:grpSpMk id="12" creationId="{B2D92F6F-4384-F0B7-A57F-CCD8B27817E9}"/>
          </ac:grpSpMkLst>
        </pc:grpChg>
        <pc:grpChg chg="del">
          <ac:chgData name="David Henriques" userId="S::david.henriques@kcsit.pt::f3171913-a9ea-470b-8867-81053389f2ad" providerId="AD" clId="Web-{C3472777-4B2A-4DD3-9DA3-FD4D0121319E}" dt="2022-11-06T11:15:15.364" v="26"/>
          <ac:grpSpMkLst>
            <pc:docMk/>
            <pc:sldMk cId="1809859950" sldId="258"/>
            <ac:grpSpMk id="20" creationId="{B82A319B-F3F4-74BA-524B-6D18AB6B2CC4}"/>
          </ac:grpSpMkLst>
        </pc:grpChg>
        <pc:picChg chg="del">
          <ac:chgData name="David Henriques" userId="S::david.henriques@kcsit.pt::f3171913-a9ea-470b-8867-81053389f2ad" providerId="AD" clId="Web-{C3472777-4B2A-4DD3-9DA3-FD4D0121319E}" dt="2022-11-06T11:15:14.411" v="25"/>
          <ac:picMkLst>
            <pc:docMk/>
            <pc:sldMk cId="1809859950" sldId="258"/>
            <ac:picMk id="2" creationId="{FEB8F136-995F-06A2-87AF-BA9CDE7F9EA8}"/>
          </ac:picMkLst>
        </pc:picChg>
        <pc:picChg chg="add mod">
          <ac:chgData name="David Henriques" userId="S::david.henriques@kcsit.pt::f3171913-a9ea-470b-8867-81053389f2ad" providerId="AD" clId="Web-{C3472777-4B2A-4DD3-9DA3-FD4D0121319E}" dt="2022-11-06T11:16:15.319" v="44" actId="1076"/>
          <ac:picMkLst>
            <pc:docMk/>
            <pc:sldMk cId="1809859950" sldId="258"/>
            <ac:picMk id="5" creationId="{B145CB8E-8C76-0A74-8544-EF243AF6C075}"/>
          </ac:picMkLst>
        </pc:picChg>
      </pc:sldChg>
      <pc:sldChg chg="del">
        <pc:chgData name="David Henriques" userId="S::david.henriques@kcsit.pt::f3171913-a9ea-470b-8867-81053389f2ad" providerId="AD" clId="Web-{C3472777-4B2A-4DD3-9DA3-FD4D0121319E}" dt="2022-11-06T11:16:43.258" v="51"/>
        <pc:sldMkLst>
          <pc:docMk/>
          <pc:sldMk cId="70421347" sldId="262"/>
        </pc:sldMkLst>
      </pc:sldChg>
      <pc:sldChg chg="del">
        <pc:chgData name="David Henriques" userId="S::david.henriques@kcsit.pt::f3171913-a9ea-470b-8867-81053389f2ad" providerId="AD" clId="Web-{C3472777-4B2A-4DD3-9DA3-FD4D0121319E}" dt="2022-11-06T11:16:43.258" v="50"/>
        <pc:sldMkLst>
          <pc:docMk/>
          <pc:sldMk cId="3125587279" sldId="267"/>
        </pc:sldMkLst>
      </pc:sldChg>
      <pc:sldChg chg="del">
        <pc:chgData name="David Henriques" userId="S::david.henriques@kcsit.pt::f3171913-a9ea-470b-8867-81053389f2ad" providerId="AD" clId="Web-{C3472777-4B2A-4DD3-9DA3-FD4D0121319E}" dt="2022-11-06T11:16:43.258" v="52"/>
        <pc:sldMkLst>
          <pc:docMk/>
          <pc:sldMk cId="427924726" sldId="268"/>
        </pc:sldMkLst>
      </pc:sldChg>
    </pc:docChg>
  </pc:docChgLst>
  <pc:docChgLst>
    <pc:chgData name="David Henriques" userId="S::david.henriques@kcsit.pt::f3171913-a9ea-470b-8867-81053389f2ad" providerId="AD" clId="Web-{8B6FCFDD-5ED7-4D4D-B271-29308F6E60DA}"/>
    <pc:docChg chg="addSld modSld">
      <pc:chgData name="David Henriques" userId="S::david.henriques@kcsit.pt::f3171913-a9ea-470b-8867-81053389f2ad" providerId="AD" clId="Web-{8B6FCFDD-5ED7-4D4D-B271-29308F6E60DA}" dt="2022-11-05T18:01:23.635" v="238"/>
      <pc:docMkLst>
        <pc:docMk/>
      </pc:docMkLst>
      <pc:sldChg chg="addSp delSp modSp mod setBg addAnim delAnim">
        <pc:chgData name="David Henriques" userId="S::david.henriques@kcsit.pt::f3171913-a9ea-470b-8867-81053389f2ad" providerId="AD" clId="Web-{8B6FCFDD-5ED7-4D4D-B271-29308F6E60DA}" dt="2022-11-05T17:52:51.443" v="33"/>
        <pc:sldMkLst>
          <pc:docMk/>
          <pc:sldMk cId="356326839" sldId="256"/>
        </pc:sldMkLst>
        <pc:spChg chg="mod">
          <ac:chgData name="David Henriques" userId="S::david.henriques@kcsit.pt::f3171913-a9ea-470b-8867-81053389f2ad" providerId="AD" clId="Web-{8B6FCFDD-5ED7-4D4D-B271-29308F6E60DA}" dt="2022-11-05T17:52:51.443" v="33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David Henriques" userId="S::david.henriques@kcsit.pt::f3171913-a9ea-470b-8867-81053389f2ad" providerId="AD" clId="Web-{8B6FCFDD-5ED7-4D4D-B271-29308F6E60DA}" dt="2022-11-05T17:52:51.443" v="33"/>
          <ac:spMkLst>
            <pc:docMk/>
            <pc:sldMk cId="356326839" sldId="256"/>
            <ac:spMk id="3" creationId="{00000000-0000-0000-0000-000000000000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2:45.630" v="26"/>
          <ac:spMkLst>
            <pc:docMk/>
            <pc:sldMk cId="356326839" sldId="256"/>
            <ac:spMk id="12" creationId="{BB3D266E-F3CB-49BC-9583-FDAA5169B665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2:45.630" v="26"/>
          <ac:spMkLst>
            <pc:docMk/>
            <pc:sldMk cId="356326839" sldId="256"/>
            <ac:spMk id="15" creationId="{41152F5F-F1CC-4442-AD1D-92DC2F04C1D4}"/>
          </ac:spMkLst>
        </pc:spChg>
        <pc:grpChg chg="add del">
          <ac:chgData name="David Henriques" userId="S::david.henriques@kcsit.pt::f3171913-a9ea-470b-8867-81053389f2ad" providerId="AD" clId="Web-{8B6FCFDD-5ED7-4D4D-B271-29308F6E60DA}" dt="2022-11-05T17:52:36.364" v="20"/>
          <ac:grpSpMkLst>
            <pc:docMk/>
            <pc:sldMk cId="356326839" sldId="256"/>
            <ac:grpSpMk id="7" creationId="{F03F58CB-C0E9-4581-88CE-D6A55A89BB84}"/>
          </ac:grpSpMkLst>
        </pc:grpChg>
        <pc:grpChg chg="add del">
          <ac:chgData name="David Henriques" userId="S::david.henriques@kcsit.pt::f3171913-a9ea-470b-8867-81053389f2ad" providerId="AD" clId="Web-{8B6FCFDD-5ED7-4D4D-B271-29308F6E60DA}" dt="2022-11-05T17:52:26.129" v="10"/>
          <ac:grpSpMkLst>
            <pc:docMk/>
            <pc:sldMk cId="356326839" sldId="256"/>
            <ac:grpSpMk id="10" creationId="{1BCDA284-4169-467B-80C1-BBDF26B202FA}"/>
          </ac:grpSpMkLst>
        </pc:grpChg>
        <pc:grpChg chg="add del">
          <ac:chgData name="David Henriques" userId="S::david.henriques@kcsit.pt::f3171913-a9ea-470b-8867-81053389f2ad" providerId="AD" clId="Web-{8B6FCFDD-5ED7-4D4D-B271-29308F6E60DA}" dt="2022-11-05T17:52:51.443" v="32"/>
          <ac:grpSpMkLst>
            <pc:docMk/>
            <pc:sldMk cId="356326839" sldId="256"/>
            <ac:grpSpMk id="17" creationId="{F03F58CB-C0E9-4581-88CE-D6A55A89BB84}"/>
          </ac:grpSpMkLst>
        </pc:grpChg>
        <pc:grpChg chg="add">
          <ac:chgData name="David Henriques" userId="S::david.henriques@kcsit.pt::f3171913-a9ea-470b-8867-81053389f2ad" providerId="AD" clId="Web-{8B6FCFDD-5ED7-4D4D-B271-29308F6E60DA}" dt="2022-11-05T17:52:51.443" v="33"/>
          <ac:grpSpMkLst>
            <pc:docMk/>
            <pc:sldMk cId="356326839" sldId="256"/>
            <ac:grpSpMk id="20" creationId="{7F95E15D-650C-41BB-8319-11DF638190CC}"/>
          </ac:grpSpMkLst>
        </pc:grpChg>
        <pc:picChg chg="add del mod">
          <ac:chgData name="David Henriques" userId="S::david.henriques@kcsit.pt::f3171913-a9ea-470b-8867-81053389f2ad" providerId="AD" clId="Web-{8B6FCFDD-5ED7-4D4D-B271-29308F6E60DA}" dt="2022-11-05T17:51:16.890" v="2"/>
          <ac:picMkLst>
            <pc:docMk/>
            <pc:sldMk cId="356326839" sldId="256"/>
            <ac:picMk id="4" creationId="{C4E565D6-BBC8-58E3-5BE2-EB2DBF1AF78F}"/>
          </ac:picMkLst>
        </pc:picChg>
        <pc:picChg chg="add mod">
          <ac:chgData name="David Henriques" userId="S::david.henriques@kcsit.pt::f3171913-a9ea-470b-8867-81053389f2ad" providerId="AD" clId="Web-{8B6FCFDD-5ED7-4D4D-B271-29308F6E60DA}" dt="2022-11-05T17:52:51.443" v="33"/>
          <ac:picMkLst>
            <pc:docMk/>
            <pc:sldMk cId="356326839" sldId="256"/>
            <ac:picMk id="5" creationId="{468B636D-75F1-BC60-7628-F8A4DCD34166}"/>
          </ac:picMkLst>
        </pc:picChg>
      </pc:sldChg>
      <pc:sldChg chg="addSp delSp modSp mod setBg modClrScheme setClrOvrMap chgLayout">
        <pc:chgData name="David Henriques" userId="S::david.henriques@kcsit.pt::f3171913-a9ea-470b-8867-81053389f2ad" providerId="AD" clId="Web-{8B6FCFDD-5ED7-4D4D-B271-29308F6E60DA}" dt="2022-11-05T18:01:17.806" v="237" actId="20577"/>
        <pc:sldMkLst>
          <pc:docMk/>
          <pc:sldMk cId="2528066077" sldId="257"/>
        </pc:sldMkLst>
        <pc:spChg chg="mod ord">
          <ac:chgData name="David Henriques" userId="S::david.henriques@kcsit.pt::f3171913-a9ea-470b-8867-81053389f2ad" providerId="AD" clId="Web-{8B6FCFDD-5ED7-4D4D-B271-29308F6E60DA}" dt="2022-11-05T18:01:17.806" v="237" actId="20577"/>
          <ac:spMkLst>
            <pc:docMk/>
            <pc:sldMk cId="2528066077" sldId="257"/>
            <ac:spMk id="2" creationId="{71FE3425-D522-836D-154F-19729CCE685F}"/>
          </ac:spMkLst>
        </pc:spChg>
        <pc:spChg chg="del">
          <ac:chgData name="David Henriques" userId="S::david.henriques@kcsit.pt::f3171913-a9ea-470b-8867-81053389f2ad" providerId="AD" clId="Web-{8B6FCFDD-5ED7-4D4D-B271-29308F6E60DA}" dt="2022-11-05T17:48:31.222" v="0"/>
          <ac:spMkLst>
            <pc:docMk/>
            <pc:sldMk cId="2528066077" sldId="257"/>
            <ac:spMk id="3" creationId="{75E804C4-B123-19F6-CD33-CB58C827EDCA}"/>
          </ac:spMkLst>
        </pc:spChg>
        <pc:spChg chg="mod ord">
          <ac:chgData name="David Henriques" userId="S::david.henriques@kcsit.pt::f3171913-a9ea-470b-8867-81053389f2ad" providerId="AD" clId="Web-{8B6FCFDD-5ED7-4D4D-B271-29308F6E60DA}" dt="2022-11-05T18:00:07.692" v="211" actId="20577"/>
          <ac:spMkLst>
            <pc:docMk/>
            <pc:sldMk cId="2528066077" sldId="257"/>
            <ac:spMk id="4" creationId="{FB5DADCE-A250-4D2C-7965-A06CEBA3AF9D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4:59.796" v="73"/>
          <ac:spMkLst>
            <pc:docMk/>
            <pc:sldMk cId="2528066077" sldId="257"/>
            <ac:spMk id="19" creationId="{859EBD8D-506A-4653-B301-750C47F4A5E4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23" creationId="{1FD9464E-E5B9-40C0-B738-67C266F517C7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27" creationId="{F0C81A57-9CD5-461B-8FFE-4A8CB6CFBE01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29" creationId="{859EBD8D-506A-4653-B301-750C47F4A5E4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30" creationId="{B219AE65-9B94-44EA-BEF3-EF4BFA169C81}"/>
          </ac:spMkLst>
        </pc:spChg>
        <pc:spChg chg="add del">
          <ac:chgData name="David Henriques" userId="S::david.henriques@kcsit.pt::f3171913-a9ea-470b-8867-81053389f2ad" providerId="AD" clId="Web-{8B6FCFDD-5ED7-4D4D-B271-29308F6E60DA}" dt="2022-11-05T17:55:15.859" v="75"/>
          <ac:spMkLst>
            <pc:docMk/>
            <pc:sldMk cId="2528066077" sldId="257"/>
            <ac:spMk id="31" creationId="{6CCD7EA2-2557-4E49-9B59-9C028EF18613}"/>
          </ac:spMkLst>
        </pc:spChg>
        <pc:spChg chg="add">
          <ac:chgData name="David Henriques" userId="S::david.henriques@kcsit.pt::f3171913-a9ea-470b-8867-81053389f2ad" providerId="AD" clId="Web-{8B6FCFDD-5ED7-4D4D-B271-29308F6E60DA}" dt="2022-11-05T17:55:15.969" v="76"/>
          <ac:spMkLst>
            <pc:docMk/>
            <pc:sldMk cId="2528066077" sldId="257"/>
            <ac:spMk id="36" creationId="{859EBD8D-506A-4653-B301-750C47F4A5E4}"/>
          </ac:spMkLst>
        </pc:spChg>
        <pc:spChg chg="add">
          <ac:chgData name="David Henriques" userId="S::david.henriques@kcsit.pt::f3171913-a9ea-470b-8867-81053389f2ad" providerId="AD" clId="Web-{8B6FCFDD-5ED7-4D4D-B271-29308F6E60DA}" dt="2022-11-05T17:55:15.969" v="76"/>
          <ac:spMkLst>
            <pc:docMk/>
            <pc:sldMk cId="2528066077" sldId="257"/>
            <ac:spMk id="37" creationId="{02E8BD2A-4014-4DC6-A228-4ECE6A0AA6D1}"/>
          </ac:spMkLst>
        </pc:spChg>
        <pc:grpChg chg="add del">
          <ac:chgData name="David Henriques" userId="S::david.henriques@kcsit.pt::f3171913-a9ea-470b-8867-81053389f2ad" providerId="AD" clId="Web-{8B6FCFDD-5ED7-4D4D-B271-29308F6E60DA}" dt="2022-11-05T17:54:59.796" v="73"/>
          <ac:grpSpMkLst>
            <pc:docMk/>
            <pc:sldMk cId="2528066077" sldId="257"/>
            <ac:grpSpMk id="9" creationId="{89B7F34B-B720-4924-989C-4C86F1673F87}"/>
          </ac:grpSpMkLst>
        </pc:grpChg>
        <pc:grpChg chg="add del">
          <ac:chgData name="David Henriques" userId="S::david.henriques@kcsit.pt::f3171913-a9ea-470b-8867-81053389f2ad" providerId="AD" clId="Web-{8B6FCFDD-5ED7-4D4D-B271-29308F6E60DA}" dt="2022-11-05T17:54:59.796" v="73"/>
          <ac:grpSpMkLst>
            <pc:docMk/>
            <pc:sldMk cId="2528066077" sldId="257"/>
            <ac:grpSpMk id="21" creationId="{D4EC3799-3F52-48CE-85CC-83AED368EB42}"/>
          </ac:grpSpMkLst>
        </pc:grpChg>
        <pc:grpChg chg="add del">
          <ac:chgData name="David Henriques" userId="S::david.henriques@kcsit.pt::f3171913-a9ea-470b-8867-81053389f2ad" providerId="AD" clId="Web-{8B6FCFDD-5ED7-4D4D-B271-29308F6E60DA}" dt="2022-11-05T17:55:15.859" v="75"/>
          <ac:grpSpMkLst>
            <pc:docMk/>
            <pc:sldMk cId="2528066077" sldId="257"/>
            <ac:grpSpMk id="28" creationId="{89B7F34B-B720-4924-989C-4C86F1673F87}"/>
          </ac:grpSpMkLst>
        </pc:grpChg>
        <pc:grpChg chg="add">
          <ac:chgData name="David Henriques" userId="S::david.henriques@kcsit.pt::f3171913-a9ea-470b-8867-81053389f2ad" providerId="AD" clId="Web-{8B6FCFDD-5ED7-4D4D-B271-29308F6E60DA}" dt="2022-11-05T17:55:15.969" v="76"/>
          <ac:grpSpMkLst>
            <pc:docMk/>
            <pc:sldMk cId="2528066077" sldId="257"/>
            <ac:grpSpMk id="35" creationId="{89B7F34B-B720-4924-989C-4C86F1673F87}"/>
          </ac:grpSpMkLst>
        </pc:grpChg>
        <pc:grpChg chg="add">
          <ac:chgData name="David Henriques" userId="S::david.henriques@kcsit.pt::f3171913-a9ea-470b-8867-81053389f2ad" providerId="AD" clId="Web-{8B6FCFDD-5ED7-4D4D-B271-29308F6E60DA}" dt="2022-11-05T17:55:15.969" v="76"/>
          <ac:grpSpMkLst>
            <pc:docMk/>
            <pc:sldMk cId="2528066077" sldId="257"/>
            <ac:grpSpMk id="38" creationId="{5B0E230E-70E3-4816-B34C-60081C198CE3}"/>
          </ac:grpSpMkLst>
        </pc:grpChg>
        <pc:picChg chg="add mod">
          <ac:chgData name="David Henriques" userId="S::david.henriques@kcsit.pt::f3171913-a9ea-470b-8867-81053389f2ad" providerId="AD" clId="Web-{8B6FCFDD-5ED7-4D4D-B271-29308F6E60DA}" dt="2022-11-05T17:58:07.668" v="154" actId="1076"/>
          <ac:picMkLst>
            <pc:docMk/>
            <pc:sldMk cId="2528066077" sldId="257"/>
            <ac:picMk id="5" creationId="{6E7E65B9-4AF8-832A-6D65-494716918249}"/>
          </ac:picMkLst>
        </pc:picChg>
        <pc:cxnChg chg="add del">
          <ac:chgData name="David Henriques" userId="S::david.henriques@kcsit.pt::f3171913-a9ea-470b-8867-81053389f2ad" providerId="AD" clId="Web-{8B6FCFDD-5ED7-4D4D-B271-29308F6E60DA}" dt="2022-11-05T17:54:59.796" v="73"/>
          <ac:cxnSpMkLst>
            <pc:docMk/>
            <pc:sldMk cId="2528066077" sldId="257"/>
            <ac:cxnSpMk id="25" creationId="{789E20C7-BB50-4317-93C7-90C8ED80B275}"/>
          </ac:cxnSpMkLst>
        </pc:cxnChg>
      </pc:sldChg>
      <pc:sldChg chg="new">
        <pc:chgData name="David Henriques" userId="S::david.henriques@kcsit.pt::f3171913-a9ea-470b-8867-81053389f2ad" providerId="AD" clId="Web-{8B6FCFDD-5ED7-4D4D-B271-29308F6E60DA}" dt="2022-11-05T18:01:23.635" v="238"/>
        <pc:sldMkLst>
          <pc:docMk/>
          <pc:sldMk cId="85576279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7E11C-6B17-4E5C-84AA-B07987116D0E}" type="datetimeFigureOut">
              <a:rPr lang="pt-PT" smtClean="0"/>
              <a:t>06/11/2022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35F7B-0579-4B13-88EB-99C9F7649E4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95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5F7B-0579-4B13-88EB-99C9F7649E4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87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35F7B-0579-4B13-88EB-99C9F7649E4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4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9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11/6/2022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microsoft.com/office/2007/relationships/hdphoto" Target="../media/hdphoto3.wdp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0.jpe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1013674" y="3629744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DEAL IT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9D19449-3016-488D-B500-C4F17181167C}"/>
              </a:ext>
            </a:extLst>
          </p:cNvPr>
          <p:cNvSpPr txBox="1"/>
          <p:nvPr/>
        </p:nvSpPr>
        <p:spPr>
          <a:xfrm>
            <a:off x="5982606" y="2738330"/>
            <a:ext cx="5155734" cy="6892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" sz="4000" b="1" dirty="0">
                <a:latin typeface="Calibri"/>
                <a:ea typeface="+mn-lt"/>
                <a:cs typeface="Calibri"/>
              </a:rPr>
              <a:t>How does it works ?</a:t>
            </a:r>
            <a:endParaRPr lang="en" sz="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B145CB8E-8C76-0A74-8544-EF243AF6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93" y="2210395"/>
            <a:ext cx="1220782" cy="123489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94E427F-79B5-1E04-543E-94C749921EF6}"/>
              </a:ext>
            </a:extLst>
          </p:cNvPr>
          <p:cNvSpPr txBox="1">
            <a:spLocks/>
          </p:cNvSpPr>
          <p:nvPr/>
        </p:nvSpPr>
        <p:spPr>
          <a:xfrm>
            <a:off x="1007555" y="4255269"/>
            <a:ext cx="3106294" cy="86142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47704"/>
                </a:solidFill>
              </a:rPr>
              <a:t>CONNECTING OFFERS</a:t>
            </a:r>
          </a:p>
        </p:txBody>
      </p:sp>
    </p:spTree>
    <p:extLst>
      <p:ext uri="{BB962C8B-B14F-4D97-AF65-F5344CB8AC3E}">
        <p14:creationId xmlns:p14="http://schemas.microsoft.com/office/powerpoint/2010/main" val="18098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6D92C72-BAE6-E8B9-11F1-E4BFEF4BD0B6}"/>
              </a:ext>
            </a:extLst>
          </p:cNvPr>
          <p:cNvSpPr txBox="1"/>
          <p:nvPr/>
        </p:nvSpPr>
        <p:spPr>
          <a:xfrm>
            <a:off x="371876" y="182572"/>
            <a:ext cx="10035315" cy="9235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Create an </a:t>
            </a:r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user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A8265-5B76-0E5D-F2BB-FA25609A42C5}"/>
              </a:ext>
            </a:extLst>
          </p:cNvPr>
          <p:cNvGrpSpPr/>
          <p:nvPr/>
        </p:nvGrpSpPr>
        <p:grpSpPr>
          <a:xfrm>
            <a:off x="556965" y="2466100"/>
            <a:ext cx="794190" cy="1032766"/>
            <a:chOff x="811846" y="3147318"/>
            <a:chExt cx="794190" cy="103276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BACE33F4-656F-74ED-0311-EF9A19288B70}"/>
                </a:ext>
              </a:extLst>
            </p:cNvPr>
            <p:cNvSpPr/>
            <p:nvPr/>
          </p:nvSpPr>
          <p:spPr>
            <a:xfrm>
              <a:off x="811846" y="3674434"/>
              <a:ext cx="794190" cy="505650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8892CE-F865-4466-4B8E-B85C8D528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227" y="3147318"/>
              <a:ext cx="512022" cy="594376"/>
            </a:xfrm>
            <a:prstGeom prst="rect">
              <a:avLst/>
            </a:prstGeom>
          </p:spPr>
        </p:pic>
      </p:grpSp>
      <p:pic>
        <p:nvPicPr>
          <p:cNvPr id="1026" name="Picture 2" descr="Mobile register icon online learning flat design Vector Image">
            <a:extLst>
              <a:ext uri="{FF2B5EF4-FFF2-40B4-BE49-F238E27FC236}">
                <a16:creationId xmlns:a16="http://schemas.microsoft.com/office/drawing/2014/main" id="{D2B089E6-3266-C011-4DEC-0499EE0C3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50" t="27778" r="32750" b="34861"/>
          <a:stretch/>
        </p:blipFill>
        <p:spPr bwMode="auto">
          <a:xfrm>
            <a:off x="5872508" y="2779072"/>
            <a:ext cx="666035" cy="9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2059AC-FF2E-6D79-DC8D-DFA55DD615CA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1351155" y="3244451"/>
            <a:ext cx="885291" cy="15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CB4D772-D082-3164-ECA2-A90749FBD75F}"/>
              </a:ext>
            </a:extLst>
          </p:cNvPr>
          <p:cNvSpPr/>
          <p:nvPr/>
        </p:nvSpPr>
        <p:spPr>
          <a:xfrm>
            <a:off x="2236446" y="2992156"/>
            <a:ext cx="1103657" cy="5045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Deal It 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D1C11-33A7-71DC-E2A8-B0502C9AC31E}"/>
              </a:ext>
            </a:extLst>
          </p:cNvPr>
          <p:cNvSpPr/>
          <p:nvPr/>
        </p:nvSpPr>
        <p:spPr>
          <a:xfrm>
            <a:off x="2236446" y="3498904"/>
            <a:ext cx="867635" cy="394637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Marketing Resources and Identity Guidelines - App Store - Apple Developer">
            <a:extLst>
              <a:ext uri="{FF2B5EF4-FFF2-40B4-BE49-F238E27FC236}">
                <a16:creationId xmlns:a16="http://schemas.microsoft.com/office/drawing/2014/main" id="{47705203-B8E5-7F44-3D93-6D9DAFDA3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2" t="17574" r="33731" b="16510"/>
          <a:stretch/>
        </p:blipFill>
        <p:spPr bwMode="auto">
          <a:xfrm>
            <a:off x="2388354" y="3571603"/>
            <a:ext cx="263425" cy="26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Play Logo, symbol, meaning, history, PNG">
            <a:extLst>
              <a:ext uri="{FF2B5EF4-FFF2-40B4-BE49-F238E27FC236}">
                <a16:creationId xmlns:a16="http://schemas.microsoft.com/office/drawing/2014/main" id="{C372F707-7246-8E4A-B7A0-55118F4EC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4" t="963" r="24614"/>
          <a:stretch/>
        </p:blipFill>
        <p:spPr bwMode="auto">
          <a:xfrm>
            <a:off x="2714893" y="3577096"/>
            <a:ext cx="234445" cy="25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943DCA-174F-5739-A01F-0A91B096F8CC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40103" y="3244451"/>
            <a:ext cx="72623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4">
            <a:extLst>
              <a:ext uri="{FF2B5EF4-FFF2-40B4-BE49-F238E27FC236}">
                <a16:creationId xmlns:a16="http://schemas.microsoft.com/office/drawing/2014/main" id="{904D6129-077D-08B7-92C4-56D181B8A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2760" y="3607058"/>
            <a:ext cx="185266" cy="188022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B4CFF21-7DC9-8E8F-0343-E08991173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83" y="3604269"/>
            <a:ext cx="185266" cy="1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pple, logo icon - Free download on Iconfinder">
            <a:extLst>
              <a:ext uri="{FF2B5EF4-FFF2-40B4-BE49-F238E27FC236}">
                <a16:creationId xmlns:a16="http://schemas.microsoft.com/office/drawing/2014/main" id="{BA3F3062-9AEA-853F-8EC1-0675ABAD5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" t="8296" r="5670" b="2787"/>
          <a:stretch/>
        </p:blipFill>
        <p:spPr bwMode="auto">
          <a:xfrm>
            <a:off x="4714365" y="3601915"/>
            <a:ext cx="185265" cy="1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9CC4DAE-DBD4-32A5-A16C-421135450958}"/>
              </a:ext>
            </a:extLst>
          </p:cNvPr>
          <p:cNvGrpSpPr/>
          <p:nvPr/>
        </p:nvGrpSpPr>
        <p:grpSpPr>
          <a:xfrm>
            <a:off x="10371531" y="2499980"/>
            <a:ext cx="1376729" cy="1071285"/>
            <a:chOff x="4719271" y="2045022"/>
            <a:chExt cx="1376729" cy="1071285"/>
          </a:xfrm>
        </p:grpSpPr>
        <p:sp>
          <p:nvSpPr>
            <p:cNvPr id="23" name="Rectangle: Single Corner Snipped 22">
              <a:extLst>
                <a:ext uri="{FF2B5EF4-FFF2-40B4-BE49-F238E27FC236}">
                  <a16:creationId xmlns:a16="http://schemas.microsoft.com/office/drawing/2014/main" id="{656C9149-7857-104A-7D22-9281CD5B0DE3}"/>
                </a:ext>
              </a:extLst>
            </p:cNvPr>
            <p:cNvSpPr/>
            <p:nvPr/>
          </p:nvSpPr>
          <p:spPr>
            <a:xfrm>
              <a:off x="4719271" y="2467068"/>
              <a:ext cx="1376729" cy="649239"/>
            </a:xfrm>
            <a:prstGeom prst="snip1Rect">
              <a:avLst/>
            </a:prstGeom>
            <a:noFill/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Deal It Cloud System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3C3E993-B9AC-F692-D800-88DC9924D8E2}"/>
                </a:ext>
              </a:extLst>
            </p:cNvPr>
            <p:cNvGrpSpPr/>
            <p:nvPr/>
          </p:nvGrpSpPr>
          <p:grpSpPr>
            <a:xfrm>
              <a:off x="4972506" y="2045022"/>
              <a:ext cx="834054" cy="513158"/>
              <a:chOff x="4685812" y="616210"/>
              <a:chExt cx="834054" cy="513158"/>
            </a:xfrm>
          </p:grpSpPr>
          <p:pic>
            <p:nvPicPr>
              <p:cNvPr id="25" name="Picture 4" descr="Icon Cloud">
                <a:extLst>
                  <a:ext uri="{FF2B5EF4-FFF2-40B4-BE49-F238E27FC236}">
                    <a16:creationId xmlns:a16="http://schemas.microsoft.com/office/drawing/2014/main" id="{9444856F-3D11-E5A9-5E90-D762F20F41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0" t="24879" r="14470" b="33472"/>
              <a:stretch/>
            </p:blipFill>
            <p:spPr bwMode="auto">
              <a:xfrm>
                <a:off x="4685812" y="616210"/>
                <a:ext cx="834054" cy="5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5">
                <a:extLst>
                  <a:ext uri="{FF2B5EF4-FFF2-40B4-BE49-F238E27FC236}">
                    <a16:creationId xmlns:a16="http://schemas.microsoft.com/office/drawing/2014/main" id="{BD6524F8-E841-DCF0-7DA7-D0CD15B84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79779" y="808980"/>
                <a:ext cx="246119" cy="246119"/>
              </a:xfrm>
              <a:prstGeom prst="roundRect">
                <a:avLst>
                  <a:gd name="adj" fmla="val 1858"/>
                </a:avLst>
              </a:prstGeom>
              <a:effectLst>
                <a:outerShdw blurRad="50800" dist="50800" dir="54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EE4F7C-5188-8340-00AE-CFD19EC2E0DC}"/>
              </a:ext>
            </a:extLst>
          </p:cNvPr>
          <p:cNvCxnSpPr>
            <a:cxnSpLocks/>
            <a:stCxn id="1026" idx="3"/>
            <a:endCxn id="2240" idx="1"/>
          </p:cNvCxnSpPr>
          <p:nvPr/>
        </p:nvCxnSpPr>
        <p:spPr>
          <a:xfrm flipV="1">
            <a:off x="6538543" y="3239956"/>
            <a:ext cx="702515" cy="87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2" descr="Mobile list icon with men bonus Royalty Free Vector Image">
            <a:extLst>
              <a:ext uri="{FF2B5EF4-FFF2-40B4-BE49-F238E27FC236}">
                <a16:creationId xmlns:a16="http://schemas.microsoft.com/office/drawing/2014/main" id="{9BEEC342-4E46-5E9D-7929-5E8880EF4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biLevel thresh="5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2779" b="7756"/>
          <a:stretch/>
        </p:blipFill>
        <p:spPr bwMode="auto">
          <a:xfrm>
            <a:off x="9033056" y="2807179"/>
            <a:ext cx="518633" cy="8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D10136-C40D-7CA2-52B8-7CA043E3D55B}"/>
              </a:ext>
            </a:extLst>
          </p:cNvPr>
          <p:cNvCxnSpPr>
            <a:cxnSpLocks/>
            <a:stCxn id="2240" idx="3"/>
            <a:endCxn id="31" idx="1"/>
          </p:cNvCxnSpPr>
          <p:nvPr/>
        </p:nvCxnSpPr>
        <p:spPr>
          <a:xfrm>
            <a:off x="8344715" y="3239956"/>
            <a:ext cx="688341" cy="44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DAB19734-8D0B-B6C6-1C5C-3854CD8D5095}"/>
              </a:ext>
            </a:extLst>
          </p:cNvPr>
          <p:cNvSpPr/>
          <p:nvPr/>
        </p:nvSpPr>
        <p:spPr>
          <a:xfrm>
            <a:off x="4066336" y="2992156"/>
            <a:ext cx="1103657" cy="5045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Deal It App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3F14D1-3537-42A3-3760-975F31AF53FE}"/>
              </a:ext>
            </a:extLst>
          </p:cNvPr>
          <p:cNvSpPr/>
          <p:nvPr/>
        </p:nvSpPr>
        <p:spPr>
          <a:xfrm>
            <a:off x="4057064" y="3498904"/>
            <a:ext cx="867635" cy="394637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50" name="Picture 26" descr="mobile apps">
            <a:extLst>
              <a:ext uri="{FF2B5EF4-FFF2-40B4-BE49-F238E27FC236}">
                <a16:creationId xmlns:a16="http://schemas.microsoft.com/office/drawing/2014/main" id="{E796C61E-FE88-9ABE-4512-63B0DDAC6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0" t="26489" r="29282" b="33609"/>
          <a:stretch/>
        </p:blipFill>
        <p:spPr bwMode="auto">
          <a:xfrm>
            <a:off x="4084348" y="3599914"/>
            <a:ext cx="199285" cy="1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6C2F36-97F7-A88E-8F76-C319D6D1559D}"/>
              </a:ext>
            </a:extLst>
          </p:cNvPr>
          <p:cNvCxnSpPr>
            <a:cxnSpLocks/>
            <a:stCxn id="56" idx="3"/>
            <a:endCxn id="1026" idx="1"/>
          </p:cNvCxnSpPr>
          <p:nvPr/>
        </p:nvCxnSpPr>
        <p:spPr>
          <a:xfrm flipV="1">
            <a:off x="5169993" y="3240834"/>
            <a:ext cx="702515" cy="36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0" name="Arrow: Pentagon 2239">
            <a:extLst>
              <a:ext uri="{FF2B5EF4-FFF2-40B4-BE49-F238E27FC236}">
                <a16:creationId xmlns:a16="http://schemas.microsoft.com/office/drawing/2014/main" id="{B0F5984B-E7DE-CC0E-9046-617D91A6CD7F}"/>
              </a:ext>
            </a:extLst>
          </p:cNvPr>
          <p:cNvSpPr/>
          <p:nvPr/>
        </p:nvSpPr>
        <p:spPr>
          <a:xfrm>
            <a:off x="7241058" y="2987661"/>
            <a:ext cx="1103657" cy="5045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Interests</a:t>
            </a:r>
          </a:p>
        </p:txBody>
      </p:sp>
      <p:sp>
        <p:nvSpPr>
          <p:cNvPr id="2245" name="Rectangle 2244">
            <a:extLst>
              <a:ext uri="{FF2B5EF4-FFF2-40B4-BE49-F238E27FC236}">
                <a16:creationId xmlns:a16="http://schemas.microsoft.com/office/drawing/2014/main" id="{8C93E8AC-9103-6A66-057B-0354441B906E}"/>
              </a:ext>
            </a:extLst>
          </p:cNvPr>
          <p:cNvSpPr/>
          <p:nvPr/>
        </p:nvSpPr>
        <p:spPr>
          <a:xfrm>
            <a:off x="7239540" y="3488721"/>
            <a:ext cx="867635" cy="1059699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Restaurants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Cinemas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Sports Events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Theater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Wasted Food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0" name="Straight Arrow Connector 2249">
            <a:extLst>
              <a:ext uri="{FF2B5EF4-FFF2-40B4-BE49-F238E27FC236}">
                <a16:creationId xmlns:a16="http://schemas.microsoft.com/office/drawing/2014/main" id="{92377EE1-596A-7BFD-A15E-4E5C0F4032D5}"/>
              </a:ext>
            </a:extLst>
          </p:cNvPr>
          <p:cNvCxnSpPr>
            <a:cxnSpLocks/>
            <a:stCxn id="31" idx="3"/>
            <a:endCxn id="23" idx="2"/>
          </p:cNvCxnSpPr>
          <p:nvPr/>
        </p:nvCxnSpPr>
        <p:spPr>
          <a:xfrm>
            <a:off x="9551689" y="3244451"/>
            <a:ext cx="819842" cy="21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3B67412-8EC9-61A7-9512-EB918C5EA3A7}"/>
              </a:ext>
            </a:extLst>
          </p:cNvPr>
          <p:cNvSpPr/>
          <p:nvPr/>
        </p:nvSpPr>
        <p:spPr>
          <a:xfrm>
            <a:off x="4011236" y="5716108"/>
            <a:ext cx="975909" cy="439694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with Family and Fiends</a:t>
            </a:r>
            <a:endParaRPr lang="en-U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92C72-BAE6-E8B9-11F1-E4BFEF4BD0B6}"/>
              </a:ext>
            </a:extLst>
          </p:cNvPr>
          <p:cNvSpPr txBox="1"/>
          <p:nvPr/>
        </p:nvSpPr>
        <p:spPr>
          <a:xfrm>
            <a:off x="371876" y="182572"/>
            <a:ext cx="10035315" cy="9235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Make a </a:t>
            </a:r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A8265-5B76-0E5D-F2BB-FA25609A42C5}"/>
              </a:ext>
            </a:extLst>
          </p:cNvPr>
          <p:cNvGrpSpPr/>
          <p:nvPr/>
        </p:nvGrpSpPr>
        <p:grpSpPr>
          <a:xfrm>
            <a:off x="283582" y="2466100"/>
            <a:ext cx="794190" cy="1032766"/>
            <a:chOff x="811846" y="3147318"/>
            <a:chExt cx="794190" cy="103276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BACE33F4-656F-74ED-0311-EF9A19288B70}"/>
                </a:ext>
              </a:extLst>
            </p:cNvPr>
            <p:cNvSpPr/>
            <p:nvPr/>
          </p:nvSpPr>
          <p:spPr>
            <a:xfrm>
              <a:off x="811846" y="3674434"/>
              <a:ext cx="794190" cy="505650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8892CE-F865-4466-4B8E-B85C8D528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227" y="3147318"/>
              <a:ext cx="512022" cy="594376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2059AC-FF2E-6D79-DC8D-DFA55DD615CA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1077772" y="3244453"/>
            <a:ext cx="493294" cy="15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CB4D772-D082-3164-ECA2-A90749FBD75F}"/>
              </a:ext>
            </a:extLst>
          </p:cNvPr>
          <p:cNvSpPr/>
          <p:nvPr/>
        </p:nvSpPr>
        <p:spPr>
          <a:xfrm>
            <a:off x="1571066" y="2992158"/>
            <a:ext cx="1103657" cy="5045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Seach</a:t>
            </a:r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/List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Offer/Partner/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943DCA-174F-5739-A01F-0A91B096F8CC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2674723" y="3244453"/>
            <a:ext cx="51101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CC4DAE-DBD4-32A5-A16C-421135450958}"/>
              </a:ext>
            </a:extLst>
          </p:cNvPr>
          <p:cNvGrpSpPr/>
          <p:nvPr/>
        </p:nvGrpSpPr>
        <p:grpSpPr>
          <a:xfrm>
            <a:off x="5134245" y="922005"/>
            <a:ext cx="1376729" cy="1071285"/>
            <a:chOff x="4719271" y="2045022"/>
            <a:chExt cx="1376729" cy="1071285"/>
          </a:xfrm>
        </p:grpSpPr>
        <p:sp>
          <p:nvSpPr>
            <p:cNvPr id="23" name="Rectangle: Single Corner Snipped 22">
              <a:extLst>
                <a:ext uri="{FF2B5EF4-FFF2-40B4-BE49-F238E27FC236}">
                  <a16:creationId xmlns:a16="http://schemas.microsoft.com/office/drawing/2014/main" id="{656C9149-7857-104A-7D22-9281CD5B0DE3}"/>
                </a:ext>
              </a:extLst>
            </p:cNvPr>
            <p:cNvSpPr/>
            <p:nvPr/>
          </p:nvSpPr>
          <p:spPr>
            <a:xfrm>
              <a:off x="4719271" y="2467068"/>
              <a:ext cx="1376729" cy="649239"/>
            </a:xfrm>
            <a:prstGeom prst="snip1Rect">
              <a:avLst/>
            </a:prstGeom>
            <a:noFill/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Deal It Cloud System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3C3E993-B9AC-F692-D800-88DC9924D8E2}"/>
                </a:ext>
              </a:extLst>
            </p:cNvPr>
            <p:cNvGrpSpPr/>
            <p:nvPr/>
          </p:nvGrpSpPr>
          <p:grpSpPr>
            <a:xfrm>
              <a:off x="4972506" y="2045022"/>
              <a:ext cx="834054" cy="513158"/>
              <a:chOff x="4685812" y="616210"/>
              <a:chExt cx="834054" cy="513158"/>
            </a:xfrm>
          </p:grpSpPr>
          <p:pic>
            <p:nvPicPr>
              <p:cNvPr id="25" name="Picture 4" descr="Icon Cloud">
                <a:extLst>
                  <a:ext uri="{FF2B5EF4-FFF2-40B4-BE49-F238E27FC236}">
                    <a16:creationId xmlns:a16="http://schemas.microsoft.com/office/drawing/2014/main" id="{9444856F-3D11-E5A9-5E90-D762F20F41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0" t="24879" r="14470" b="33472"/>
              <a:stretch/>
            </p:blipFill>
            <p:spPr bwMode="auto">
              <a:xfrm>
                <a:off x="4685812" y="616210"/>
                <a:ext cx="834054" cy="5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5">
                <a:extLst>
                  <a:ext uri="{FF2B5EF4-FFF2-40B4-BE49-F238E27FC236}">
                    <a16:creationId xmlns:a16="http://schemas.microsoft.com/office/drawing/2014/main" id="{BD6524F8-E841-DCF0-7DA7-D0CD15B84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9779" y="808980"/>
                <a:ext cx="246119" cy="246119"/>
              </a:xfrm>
              <a:prstGeom prst="roundRect">
                <a:avLst>
                  <a:gd name="adj" fmla="val 1858"/>
                </a:avLst>
              </a:prstGeom>
              <a:effectLst>
                <a:outerShdw blurRad="50800" dist="50800" dir="54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  <p:pic>
        <p:nvPicPr>
          <p:cNvPr id="31" name="Picture 12" descr="Mobile list icon with men bonus Royalty Free Vector Image">
            <a:extLst>
              <a:ext uri="{FF2B5EF4-FFF2-40B4-BE49-F238E27FC236}">
                <a16:creationId xmlns:a16="http://schemas.microsoft.com/office/drawing/2014/main" id="{9BEEC342-4E46-5E9D-7929-5E8880EF4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2779" b="7756"/>
          <a:stretch/>
        </p:blipFill>
        <p:spPr bwMode="auto">
          <a:xfrm>
            <a:off x="3185738" y="2807181"/>
            <a:ext cx="518633" cy="8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6C2F36-97F7-A88E-8F76-C319D6D1559D}"/>
              </a:ext>
            </a:extLst>
          </p:cNvPr>
          <p:cNvCxnSpPr>
            <a:cxnSpLocks/>
            <a:stCxn id="31" idx="3"/>
            <a:endCxn id="2050" idx="1"/>
          </p:cNvCxnSpPr>
          <p:nvPr/>
        </p:nvCxnSpPr>
        <p:spPr>
          <a:xfrm flipV="1">
            <a:off x="3704371" y="3243555"/>
            <a:ext cx="544845" cy="8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5" name="Rectangle 2244">
            <a:extLst>
              <a:ext uri="{FF2B5EF4-FFF2-40B4-BE49-F238E27FC236}">
                <a16:creationId xmlns:a16="http://schemas.microsoft.com/office/drawing/2014/main" id="{8C93E8AC-9103-6A66-057B-0354441B906E}"/>
              </a:ext>
            </a:extLst>
          </p:cNvPr>
          <p:cNvSpPr/>
          <p:nvPr/>
        </p:nvSpPr>
        <p:spPr>
          <a:xfrm>
            <a:off x="1573124" y="3498868"/>
            <a:ext cx="867635" cy="1059699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Restaurants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Cinemas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Sports Events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Evens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Wasted Food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6C10AA-7CAA-9188-A6F7-B6D900E91BB8}"/>
              </a:ext>
            </a:extLst>
          </p:cNvPr>
          <p:cNvGrpSpPr/>
          <p:nvPr/>
        </p:nvGrpSpPr>
        <p:grpSpPr>
          <a:xfrm>
            <a:off x="4249216" y="2806283"/>
            <a:ext cx="518633" cy="874543"/>
            <a:chOff x="6205525" y="4028715"/>
            <a:chExt cx="512022" cy="941570"/>
          </a:xfrm>
        </p:grpSpPr>
        <p:pic>
          <p:nvPicPr>
            <p:cNvPr id="2050" name="Picture 2" descr="Phone icon Telephone icon symbol for app and messenger 3720446 Vector Art  at Vecteezy">
              <a:extLst>
                <a:ext uri="{FF2B5EF4-FFF2-40B4-BE49-F238E27FC236}">
                  <a16:creationId xmlns:a16="http://schemas.microsoft.com/office/drawing/2014/main" id="{7F24BFB3-9774-8F96-416A-D9CE609F11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06" t="12222" r="29306" b="11667"/>
            <a:stretch/>
          </p:blipFill>
          <p:spPr bwMode="auto">
            <a:xfrm>
              <a:off x="6205525" y="4028715"/>
              <a:ext cx="512022" cy="941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B9DDCC4F-A2DC-03D4-7553-BC3D3ACF8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3699" y="4306672"/>
              <a:ext cx="359287" cy="359287"/>
            </a:xfrm>
            <a:prstGeom prst="roundRect">
              <a:avLst>
                <a:gd name="adj" fmla="val 1858"/>
              </a:avLst>
            </a:prstGeom>
            <a:effectLst>
              <a:outerShdw blurRad="50800" dist="50800" dir="54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ED3367-1EA4-5004-0BA2-39C104D73FA3}"/>
              </a:ext>
            </a:extLst>
          </p:cNvPr>
          <p:cNvCxnSpPr>
            <a:cxnSpLocks/>
            <a:stCxn id="2050" idx="3"/>
            <a:endCxn id="32" idx="1"/>
          </p:cNvCxnSpPr>
          <p:nvPr/>
        </p:nvCxnSpPr>
        <p:spPr>
          <a:xfrm>
            <a:off x="4767849" y="3243555"/>
            <a:ext cx="631795" cy="163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4DCCA0A7-B480-6088-9C9C-EC6183C3C337}"/>
              </a:ext>
            </a:extLst>
          </p:cNvPr>
          <p:cNvSpPr/>
          <p:nvPr/>
        </p:nvSpPr>
        <p:spPr>
          <a:xfrm>
            <a:off x="5399644" y="2992898"/>
            <a:ext cx="1103657" cy="5045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 QR Code</a:t>
            </a:r>
          </a:p>
        </p:txBody>
      </p:sp>
      <p:pic>
        <p:nvPicPr>
          <p:cNvPr id="2052" name="Picture 4" descr="Mobile-share Icons - Free SVG &amp; PNG Mobile-share Images - Noun Project">
            <a:extLst>
              <a:ext uri="{FF2B5EF4-FFF2-40B4-BE49-F238E27FC236}">
                <a16:creationId xmlns:a16="http://schemas.microsoft.com/office/drawing/2014/main" id="{04F03AF0-C179-CD50-984A-EDA98A9D4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r="22670"/>
          <a:stretch/>
        </p:blipFill>
        <p:spPr bwMode="auto">
          <a:xfrm>
            <a:off x="4255828" y="4890286"/>
            <a:ext cx="512021" cy="8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E8F221-68C0-6059-4D2F-9C562DB690EE}"/>
              </a:ext>
            </a:extLst>
          </p:cNvPr>
          <p:cNvCxnSpPr>
            <a:cxnSpLocks/>
            <a:stCxn id="28" idx="2"/>
            <a:endCxn id="2052" idx="0"/>
          </p:cNvCxnSpPr>
          <p:nvPr/>
        </p:nvCxnSpPr>
        <p:spPr>
          <a:xfrm>
            <a:off x="4508532" y="4500499"/>
            <a:ext cx="3307" cy="38978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5B46CE-FD67-F84F-B601-4BB4DCD5CEB2}"/>
              </a:ext>
            </a:extLst>
          </p:cNvPr>
          <p:cNvGrpSpPr/>
          <p:nvPr/>
        </p:nvGrpSpPr>
        <p:grpSpPr>
          <a:xfrm>
            <a:off x="4011236" y="3661776"/>
            <a:ext cx="975909" cy="902720"/>
            <a:chOff x="9201981" y="5133782"/>
            <a:chExt cx="1173153" cy="98487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5B9178-FD86-2E95-4DE4-F341D167A3B1}"/>
                </a:ext>
              </a:extLst>
            </p:cNvPr>
            <p:cNvSpPr/>
            <p:nvPr/>
          </p:nvSpPr>
          <p:spPr>
            <a:xfrm>
              <a:off x="9201981" y="5133782"/>
              <a:ext cx="1173153" cy="984878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 Made a Deal!</a:t>
              </a: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Picture 5">
              <a:extLst>
                <a:ext uri="{FF2B5EF4-FFF2-40B4-BE49-F238E27FC236}">
                  <a16:creationId xmlns:a16="http://schemas.microsoft.com/office/drawing/2014/main" id="{FA38C1F8-816F-6ED7-21B6-BA3F5358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10811" y="5732182"/>
              <a:ext cx="377952" cy="316656"/>
            </a:xfrm>
            <a:prstGeom prst="roundRect">
              <a:avLst>
                <a:gd name="adj" fmla="val 1858"/>
              </a:avLst>
            </a:prstGeom>
            <a:effectLst>
              <a:outerShdw blurRad="50800" dist="50800" dir="54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46" name="Picture 14" descr="Scan qr code with mobile phone icon on white Vector Image">
            <a:extLst>
              <a:ext uri="{FF2B5EF4-FFF2-40B4-BE49-F238E27FC236}">
                <a16:creationId xmlns:a16="http://schemas.microsoft.com/office/drawing/2014/main" id="{1B25727B-0837-F893-2787-0CB1DC6D8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13" t="6111" r="25006" b="13903"/>
          <a:stretch/>
        </p:blipFill>
        <p:spPr bwMode="auto">
          <a:xfrm>
            <a:off x="6871713" y="2788229"/>
            <a:ext cx="568512" cy="8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0D74A16-996B-6865-2494-8B5B22AFC0F9}"/>
              </a:ext>
            </a:extLst>
          </p:cNvPr>
          <p:cNvCxnSpPr>
            <a:cxnSpLocks/>
            <a:stCxn id="32" idx="0"/>
            <a:endCxn id="23" idx="1"/>
          </p:cNvCxnSpPr>
          <p:nvPr/>
        </p:nvCxnSpPr>
        <p:spPr>
          <a:xfrm rot="16200000" flipV="1">
            <a:off x="5324164" y="2491736"/>
            <a:ext cx="999608" cy="27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0FC9C5A4-1F48-BF62-B3E7-8B839BD16B60}"/>
              </a:ext>
            </a:extLst>
          </p:cNvPr>
          <p:cNvSpPr/>
          <p:nvPr/>
        </p:nvSpPr>
        <p:spPr>
          <a:xfrm>
            <a:off x="7767248" y="2975947"/>
            <a:ext cx="1103657" cy="5045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Partner/Event/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EE6342-F2AF-A6DE-BC77-DC84D79A3B88}"/>
              </a:ext>
            </a:extLst>
          </p:cNvPr>
          <p:cNvCxnSpPr>
            <a:cxnSpLocks/>
            <a:stCxn id="46" idx="3"/>
            <a:endCxn id="58" idx="1"/>
          </p:cNvCxnSpPr>
          <p:nvPr/>
        </p:nvCxnSpPr>
        <p:spPr>
          <a:xfrm>
            <a:off x="7440225" y="3225501"/>
            <a:ext cx="327023" cy="274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2" name="Group 2241">
            <a:extLst>
              <a:ext uri="{FF2B5EF4-FFF2-40B4-BE49-F238E27FC236}">
                <a16:creationId xmlns:a16="http://schemas.microsoft.com/office/drawing/2014/main" id="{43B3E800-274A-79CF-C97B-F458638FAB66}"/>
              </a:ext>
            </a:extLst>
          </p:cNvPr>
          <p:cNvGrpSpPr/>
          <p:nvPr/>
        </p:nvGrpSpPr>
        <p:grpSpPr>
          <a:xfrm>
            <a:off x="10111938" y="3647191"/>
            <a:ext cx="1042996" cy="914787"/>
            <a:chOff x="9201988" y="5133782"/>
            <a:chExt cx="1042996" cy="984878"/>
          </a:xfrm>
        </p:grpSpPr>
        <p:sp>
          <p:nvSpPr>
            <p:cNvPr id="2243" name="Rectangle 2242">
              <a:extLst>
                <a:ext uri="{FF2B5EF4-FFF2-40B4-BE49-F238E27FC236}">
                  <a16:creationId xmlns:a16="http://schemas.microsoft.com/office/drawing/2014/main" id="{E6D68FBB-FBD8-6FC8-1CD5-CA920BB9EF4A}"/>
                </a:ext>
              </a:extLst>
            </p:cNvPr>
            <p:cNvSpPr/>
            <p:nvPr/>
          </p:nvSpPr>
          <p:spPr>
            <a:xfrm>
              <a:off x="9201988" y="5133782"/>
              <a:ext cx="1042996" cy="984878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Scan &amp; Enjoy !</a:t>
              </a: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44" name="Picture 5">
              <a:extLst>
                <a:ext uri="{FF2B5EF4-FFF2-40B4-BE49-F238E27FC236}">
                  <a16:creationId xmlns:a16="http://schemas.microsoft.com/office/drawing/2014/main" id="{5F1B5853-036C-43D2-674C-52D7F2A9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32125" y="5678788"/>
              <a:ext cx="382722" cy="382722"/>
            </a:xfrm>
            <a:prstGeom prst="roundRect">
              <a:avLst>
                <a:gd name="adj" fmla="val 1858"/>
              </a:avLst>
            </a:prstGeom>
            <a:effectLst>
              <a:outerShdw blurRad="50800" dist="50800" dir="54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2248" name="Connector: Elbow 2247">
            <a:extLst>
              <a:ext uri="{FF2B5EF4-FFF2-40B4-BE49-F238E27FC236}">
                <a16:creationId xmlns:a16="http://schemas.microsoft.com/office/drawing/2014/main" id="{0E521432-5E35-D1E6-2E2F-7334B3BD5960}"/>
              </a:ext>
            </a:extLst>
          </p:cNvPr>
          <p:cNvCxnSpPr>
            <a:cxnSpLocks/>
            <a:stCxn id="23" idx="0"/>
            <a:endCxn id="46" idx="0"/>
          </p:cNvCxnSpPr>
          <p:nvPr/>
        </p:nvCxnSpPr>
        <p:spPr>
          <a:xfrm>
            <a:off x="6510974" y="1668671"/>
            <a:ext cx="644995" cy="1119558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Vector mobile phone scan QR code on screen icon symbol on white background.  2792653 Vector Art at Vecteezy">
            <a:extLst>
              <a:ext uri="{FF2B5EF4-FFF2-40B4-BE49-F238E27FC236}">
                <a16:creationId xmlns:a16="http://schemas.microsoft.com/office/drawing/2014/main" id="{DE45B9E1-846C-8CAD-2B41-3ACE0A74D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2" t="5566" r="31737" b="10247"/>
          <a:stretch/>
        </p:blipFill>
        <p:spPr bwMode="auto">
          <a:xfrm>
            <a:off x="10379407" y="2808077"/>
            <a:ext cx="470941" cy="8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65" name="Straight Arrow Connector 2264">
            <a:extLst>
              <a:ext uri="{FF2B5EF4-FFF2-40B4-BE49-F238E27FC236}">
                <a16:creationId xmlns:a16="http://schemas.microsoft.com/office/drawing/2014/main" id="{A8547694-7BDF-20D1-09BE-B50EF8E71F59}"/>
              </a:ext>
            </a:extLst>
          </p:cNvPr>
          <p:cNvCxnSpPr>
            <a:cxnSpLocks/>
            <a:stCxn id="58" idx="3"/>
            <a:endCxn id="2270" idx="2"/>
          </p:cNvCxnSpPr>
          <p:nvPr/>
        </p:nvCxnSpPr>
        <p:spPr>
          <a:xfrm>
            <a:off x="8870905" y="3228242"/>
            <a:ext cx="346516" cy="15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0" name="Rectangle: Single Corner Snipped 2269">
            <a:extLst>
              <a:ext uri="{FF2B5EF4-FFF2-40B4-BE49-F238E27FC236}">
                <a16:creationId xmlns:a16="http://schemas.microsoft.com/office/drawing/2014/main" id="{51CF0511-534C-E81E-24AB-903F4C431C9B}"/>
              </a:ext>
            </a:extLst>
          </p:cNvPr>
          <p:cNvSpPr/>
          <p:nvPr/>
        </p:nvSpPr>
        <p:spPr>
          <a:xfrm>
            <a:off x="9217421" y="2976942"/>
            <a:ext cx="794190" cy="505650"/>
          </a:xfrm>
          <a:prstGeom prst="snip1Rect">
            <a:avLst/>
          </a:prstGeom>
          <a:solidFill>
            <a:schemeClr val="bg1"/>
          </a:solidFill>
          <a:ln w="19050">
            <a:solidFill>
              <a:srgbClr val="B4770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74" name="Picture 2273">
            <a:extLst>
              <a:ext uri="{FF2B5EF4-FFF2-40B4-BE49-F238E27FC236}">
                <a16:creationId xmlns:a16="http://schemas.microsoft.com/office/drawing/2014/main" id="{53A1CB8C-D1F0-911E-49C2-610C1C60B3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8505" y="2512176"/>
            <a:ext cx="512022" cy="588214"/>
          </a:xfrm>
          <a:prstGeom prst="rect">
            <a:avLst/>
          </a:prstGeom>
        </p:spPr>
      </p:pic>
      <p:cxnSp>
        <p:nvCxnSpPr>
          <p:cNvPr id="2275" name="Straight Arrow Connector 2274">
            <a:extLst>
              <a:ext uri="{FF2B5EF4-FFF2-40B4-BE49-F238E27FC236}">
                <a16:creationId xmlns:a16="http://schemas.microsoft.com/office/drawing/2014/main" id="{B2AAD712-D48D-08B5-1F0B-AF16B3DB11DA}"/>
              </a:ext>
            </a:extLst>
          </p:cNvPr>
          <p:cNvCxnSpPr>
            <a:cxnSpLocks/>
            <a:stCxn id="2270" idx="0"/>
          </p:cNvCxnSpPr>
          <p:nvPr/>
        </p:nvCxnSpPr>
        <p:spPr>
          <a:xfrm flipV="1">
            <a:off x="10011611" y="3225501"/>
            <a:ext cx="367796" cy="426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1" name="Flowchart: Predefined Process 2280">
            <a:extLst>
              <a:ext uri="{FF2B5EF4-FFF2-40B4-BE49-F238E27FC236}">
                <a16:creationId xmlns:a16="http://schemas.microsoft.com/office/drawing/2014/main" id="{7565BD42-9BB9-F0A0-553B-CF1D99514D79}"/>
              </a:ext>
            </a:extLst>
          </p:cNvPr>
          <p:cNvSpPr/>
          <p:nvPr/>
        </p:nvSpPr>
        <p:spPr>
          <a:xfrm flipH="1">
            <a:off x="10444901" y="1435163"/>
            <a:ext cx="1376729" cy="649237"/>
          </a:xfrm>
          <a:prstGeom prst="flowChartPredefinedProcess">
            <a:avLst/>
          </a:prstGeom>
          <a:solidFill>
            <a:srgbClr val="FCE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1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Royality</a:t>
            </a:r>
            <a:r>
              <a:rPr lang="en-US" sz="11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calculated to pay to Deal It</a:t>
            </a:r>
          </a:p>
        </p:txBody>
      </p:sp>
      <p:cxnSp>
        <p:nvCxnSpPr>
          <p:cNvPr id="2282" name="Connector: Elbow 2281">
            <a:extLst>
              <a:ext uri="{FF2B5EF4-FFF2-40B4-BE49-F238E27FC236}">
                <a16:creationId xmlns:a16="http://schemas.microsoft.com/office/drawing/2014/main" id="{820BFDEB-B721-2C5C-7B99-2B4A4113A2A0}"/>
              </a:ext>
            </a:extLst>
          </p:cNvPr>
          <p:cNvCxnSpPr>
            <a:cxnSpLocks/>
            <a:stCxn id="2054" idx="3"/>
            <a:endCxn id="2281" idx="2"/>
          </p:cNvCxnSpPr>
          <p:nvPr/>
        </p:nvCxnSpPr>
        <p:spPr>
          <a:xfrm flipV="1">
            <a:off x="10850348" y="2084400"/>
            <a:ext cx="282917" cy="1160052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Connector: Elbow 2284">
            <a:extLst>
              <a:ext uri="{FF2B5EF4-FFF2-40B4-BE49-F238E27FC236}">
                <a16:creationId xmlns:a16="http://schemas.microsoft.com/office/drawing/2014/main" id="{FC479587-0DB7-F9CC-1CE1-858E4BE70BC6}"/>
              </a:ext>
            </a:extLst>
          </p:cNvPr>
          <p:cNvCxnSpPr>
            <a:cxnSpLocks/>
            <a:stCxn id="2281" idx="3"/>
            <a:endCxn id="25" idx="3"/>
          </p:cNvCxnSpPr>
          <p:nvPr/>
        </p:nvCxnSpPr>
        <p:spPr>
          <a:xfrm rot="10800000">
            <a:off x="6221535" y="1178584"/>
            <a:ext cx="4223367" cy="5811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9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6D92C72-BAE6-E8B9-11F1-E4BFEF4BD0B6}"/>
              </a:ext>
            </a:extLst>
          </p:cNvPr>
          <p:cNvSpPr txBox="1"/>
          <p:nvPr/>
        </p:nvSpPr>
        <p:spPr>
          <a:xfrm>
            <a:off x="371876" y="182572"/>
            <a:ext cx="10035315" cy="9235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Create an </a:t>
            </a:r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offer</a:t>
            </a:r>
          </a:p>
        </p:txBody>
      </p: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27B108FF-4B88-DF2E-64C0-244EA48229F9}"/>
              </a:ext>
            </a:extLst>
          </p:cNvPr>
          <p:cNvGrpSpPr/>
          <p:nvPr/>
        </p:nvGrpSpPr>
        <p:grpSpPr>
          <a:xfrm>
            <a:off x="6838412" y="1241490"/>
            <a:ext cx="1376729" cy="1071285"/>
            <a:chOff x="4719271" y="2045022"/>
            <a:chExt cx="1376729" cy="1071285"/>
          </a:xfrm>
        </p:grpSpPr>
        <p:sp>
          <p:nvSpPr>
            <p:cNvPr id="2090" name="Rectangle: Single Corner Snipped 2089">
              <a:extLst>
                <a:ext uri="{FF2B5EF4-FFF2-40B4-BE49-F238E27FC236}">
                  <a16:creationId xmlns:a16="http://schemas.microsoft.com/office/drawing/2014/main" id="{DEA91478-223F-6EAA-5A2F-EFC1C9316C04}"/>
                </a:ext>
              </a:extLst>
            </p:cNvPr>
            <p:cNvSpPr/>
            <p:nvPr/>
          </p:nvSpPr>
          <p:spPr>
            <a:xfrm>
              <a:off x="4719271" y="2467068"/>
              <a:ext cx="1376729" cy="649239"/>
            </a:xfrm>
            <a:prstGeom prst="snip1Rect">
              <a:avLst/>
            </a:prstGeom>
            <a:noFill/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Deal It Cloud System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A5024C96-9667-CC99-01FB-9EE43F607A4E}"/>
                </a:ext>
              </a:extLst>
            </p:cNvPr>
            <p:cNvGrpSpPr/>
            <p:nvPr/>
          </p:nvGrpSpPr>
          <p:grpSpPr>
            <a:xfrm>
              <a:off x="4972506" y="2045022"/>
              <a:ext cx="834054" cy="513158"/>
              <a:chOff x="4685812" y="616210"/>
              <a:chExt cx="834054" cy="513158"/>
            </a:xfrm>
          </p:grpSpPr>
          <p:pic>
            <p:nvPicPr>
              <p:cNvPr id="2059" name="Picture 4" descr="Icon Cloud">
                <a:extLst>
                  <a:ext uri="{FF2B5EF4-FFF2-40B4-BE49-F238E27FC236}">
                    <a16:creationId xmlns:a16="http://schemas.microsoft.com/office/drawing/2014/main" id="{6BDA43D6-9FB8-C13E-B917-E6D59EC01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0" t="24879" r="14470" b="33472"/>
              <a:stretch/>
            </p:blipFill>
            <p:spPr bwMode="auto">
              <a:xfrm>
                <a:off x="4685812" y="616210"/>
                <a:ext cx="834054" cy="5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5">
                <a:extLst>
                  <a:ext uri="{FF2B5EF4-FFF2-40B4-BE49-F238E27FC236}">
                    <a16:creationId xmlns:a16="http://schemas.microsoft.com/office/drawing/2014/main" id="{703494B3-0CE9-1794-A5FB-83E23B584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9779" y="808980"/>
                <a:ext cx="246119" cy="246119"/>
              </a:xfrm>
              <a:prstGeom prst="roundRect">
                <a:avLst>
                  <a:gd name="adj" fmla="val 1858"/>
                </a:avLst>
              </a:prstGeom>
              <a:effectLst>
                <a:outerShdw blurRad="50800" dist="50800" dir="54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CDA93501-4548-07B9-EDE4-BB8C38AE1599}"/>
              </a:ext>
            </a:extLst>
          </p:cNvPr>
          <p:cNvSpPr/>
          <p:nvPr/>
        </p:nvSpPr>
        <p:spPr>
          <a:xfrm>
            <a:off x="711241" y="4082848"/>
            <a:ext cx="794190" cy="505650"/>
          </a:xfrm>
          <a:prstGeom prst="snip1Rect">
            <a:avLst/>
          </a:prstGeom>
          <a:solidFill>
            <a:schemeClr val="bg1"/>
          </a:solidFill>
          <a:ln w="19050">
            <a:solidFill>
              <a:srgbClr val="B4770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225F6-232C-7878-A7D1-CFC1EBD02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25" y="3618082"/>
            <a:ext cx="512022" cy="5882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624CDC-2B60-96A8-65F6-875129558239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>
            <a:off x="1505431" y="4335673"/>
            <a:ext cx="428355" cy="22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36B801-4E5E-51EC-6C32-DF3FAAC86A59}"/>
              </a:ext>
            </a:extLst>
          </p:cNvPr>
          <p:cNvGrpSpPr/>
          <p:nvPr/>
        </p:nvGrpSpPr>
        <p:grpSpPr>
          <a:xfrm>
            <a:off x="3465798" y="4076204"/>
            <a:ext cx="1103657" cy="1005734"/>
            <a:chOff x="1533862" y="2919904"/>
            <a:chExt cx="1103657" cy="1005734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ADFF6A8C-2CA3-F0BA-C825-C3FC1F1F7223}"/>
                </a:ext>
              </a:extLst>
            </p:cNvPr>
            <p:cNvSpPr/>
            <p:nvPr/>
          </p:nvSpPr>
          <p:spPr>
            <a:xfrm>
              <a:off x="1533862" y="2919904"/>
              <a:ext cx="1103657" cy="5045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Offer</a:t>
              </a:r>
              <a:endPara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0CDFDC-66A6-915D-06CB-624F9883CEF9}"/>
                </a:ext>
              </a:extLst>
            </p:cNvPr>
            <p:cNvSpPr/>
            <p:nvPr/>
          </p:nvSpPr>
          <p:spPr>
            <a:xfrm>
              <a:off x="1533862" y="3421047"/>
              <a:ext cx="867635" cy="504591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Offer Description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AA92D-E98C-C97A-9C98-98986BEB10EE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569455" y="4328499"/>
            <a:ext cx="66945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72A34-0333-20BB-AE0D-DA1B400F33B0}"/>
              </a:ext>
            </a:extLst>
          </p:cNvPr>
          <p:cNvGrpSpPr/>
          <p:nvPr/>
        </p:nvGrpSpPr>
        <p:grpSpPr>
          <a:xfrm>
            <a:off x="5238913" y="4076204"/>
            <a:ext cx="1103657" cy="1005734"/>
            <a:chOff x="1533862" y="2919904"/>
            <a:chExt cx="1103657" cy="1005734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18C1E0BA-707E-CBD0-E083-3B71E3124DE7}"/>
                </a:ext>
              </a:extLst>
            </p:cNvPr>
            <p:cNvSpPr/>
            <p:nvPr/>
          </p:nvSpPr>
          <p:spPr>
            <a:xfrm>
              <a:off x="1533862" y="2919904"/>
              <a:ext cx="1103657" cy="5045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Cross Selling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E65853-D8A3-CF91-A478-3F0E36C2B34F}"/>
                </a:ext>
              </a:extLst>
            </p:cNvPr>
            <p:cNvSpPr/>
            <p:nvPr/>
          </p:nvSpPr>
          <p:spPr>
            <a:xfrm>
              <a:off x="1533862" y="3421047"/>
              <a:ext cx="867635" cy="504591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Notification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7C6A32-FB99-4A13-17D5-AFE5CECF6D79}"/>
              </a:ext>
            </a:extLst>
          </p:cNvPr>
          <p:cNvCxnSpPr>
            <a:cxnSpLocks/>
            <a:stCxn id="7" idx="0"/>
            <a:endCxn id="2059" idx="1"/>
          </p:cNvCxnSpPr>
          <p:nvPr/>
        </p:nvCxnSpPr>
        <p:spPr>
          <a:xfrm rot="5400000" flipH="1" flipV="1">
            <a:off x="4202496" y="1187053"/>
            <a:ext cx="2578135" cy="3200168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Pictogram Web Website - Free vector graphic on Pixabay">
            <a:extLst>
              <a:ext uri="{FF2B5EF4-FFF2-40B4-BE49-F238E27FC236}">
                <a16:creationId xmlns:a16="http://schemas.microsoft.com/office/drawing/2014/main" id="{891AD2C1-B3B3-57DC-363C-E58FEDAC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24" y="4654860"/>
            <a:ext cx="352557" cy="3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85F12-D048-FFC0-9E83-D2B3A1B6D80B}"/>
              </a:ext>
            </a:extLst>
          </p:cNvPr>
          <p:cNvGrpSpPr/>
          <p:nvPr/>
        </p:nvGrpSpPr>
        <p:grpSpPr>
          <a:xfrm>
            <a:off x="1933786" y="4085631"/>
            <a:ext cx="1103657" cy="1005734"/>
            <a:chOff x="1533862" y="2919904"/>
            <a:chExt cx="1103657" cy="1005734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FD7EA35-A94F-C86C-57C3-A3C86EB67EDF}"/>
                </a:ext>
              </a:extLst>
            </p:cNvPr>
            <p:cNvSpPr/>
            <p:nvPr/>
          </p:nvSpPr>
          <p:spPr>
            <a:xfrm>
              <a:off x="1533862" y="2919904"/>
              <a:ext cx="1103657" cy="5045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Web Site Application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C0140C-AB28-12CE-8BCD-60A46603F8FB}"/>
                </a:ext>
              </a:extLst>
            </p:cNvPr>
            <p:cNvSpPr/>
            <p:nvPr/>
          </p:nvSpPr>
          <p:spPr>
            <a:xfrm>
              <a:off x="1533862" y="3421047"/>
              <a:ext cx="867635" cy="504591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3EFDCC-9B28-1776-4BF0-6312FD859C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37443" y="4322270"/>
            <a:ext cx="428355" cy="62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54A332DE-9D25-F4C0-18EB-10FD104F529A}"/>
              </a:ext>
            </a:extLst>
          </p:cNvPr>
          <p:cNvSpPr/>
          <p:nvPr/>
        </p:nvSpPr>
        <p:spPr>
          <a:xfrm flipH="1">
            <a:off x="4974938" y="2764122"/>
            <a:ext cx="1376729" cy="649237"/>
          </a:xfrm>
          <a:prstGeom prst="flowChartPredefinedProcess">
            <a:avLst/>
          </a:prstGeom>
          <a:solidFill>
            <a:srgbClr val="FCE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1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Royality</a:t>
            </a:r>
            <a:r>
              <a:rPr lang="en-US" sz="11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calculated to pay to Deal 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B2F9C8-190D-0998-4E7F-3680087C63FE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H="1" flipV="1">
            <a:off x="5663302" y="3413359"/>
            <a:ext cx="1292" cy="6628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4289C5-E50E-7B5D-7785-7893C2010A3D}"/>
              </a:ext>
            </a:extLst>
          </p:cNvPr>
          <p:cNvCxnSpPr>
            <a:cxnSpLocks/>
            <a:stCxn id="28" idx="0"/>
            <a:endCxn id="2090" idx="2"/>
          </p:cNvCxnSpPr>
          <p:nvPr/>
        </p:nvCxnSpPr>
        <p:spPr>
          <a:xfrm rot="5400000" flipH="1" flipV="1">
            <a:off x="5862874" y="1788584"/>
            <a:ext cx="775966" cy="1175110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225879-394C-B539-1F02-71A15D2848ED}"/>
              </a:ext>
            </a:extLst>
          </p:cNvPr>
          <p:cNvGrpSpPr/>
          <p:nvPr/>
        </p:nvGrpSpPr>
        <p:grpSpPr>
          <a:xfrm>
            <a:off x="7105501" y="4076204"/>
            <a:ext cx="1103657" cy="1005734"/>
            <a:chOff x="1533862" y="2919904"/>
            <a:chExt cx="1103657" cy="1005734"/>
          </a:xfrm>
        </p:grpSpPr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D0273141-5813-1705-AB72-2A6E683E42B7}"/>
                </a:ext>
              </a:extLst>
            </p:cNvPr>
            <p:cNvSpPr/>
            <p:nvPr/>
          </p:nvSpPr>
          <p:spPr>
            <a:xfrm>
              <a:off x="1533862" y="2919904"/>
              <a:ext cx="1103657" cy="5045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Send Notification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5FEC5E-669F-1164-AFB8-7ABF093C6D7B}"/>
                </a:ext>
              </a:extLst>
            </p:cNvPr>
            <p:cNvSpPr/>
            <p:nvPr/>
          </p:nvSpPr>
          <p:spPr>
            <a:xfrm>
              <a:off x="1533862" y="3421047"/>
              <a:ext cx="867635" cy="504591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 User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6C9122-B983-D229-401F-9B7669E3FDD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8209158" y="4326246"/>
            <a:ext cx="682656" cy="225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7644B-ECE9-3A14-8FC2-D6B69B949B5F}"/>
              </a:ext>
            </a:extLst>
          </p:cNvPr>
          <p:cNvCxnSpPr>
            <a:cxnSpLocks/>
            <a:stCxn id="2090" idx="1"/>
            <a:endCxn id="42" idx="0"/>
          </p:cNvCxnSpPr>
          <p:nvPr/>
        </p:nvCxnSpPr>
        <p:spPr>
          <a:xfrm>
            <a:off x="7526777" y="2312775"/>
            <a:ext cx="4405" cy="17634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0" descr="Mobile Message Notification icon PNG and SVG Vector Free Download">
            <a:extLst>
              <a:ext uri="{FF2B5EF4-FFF2-40B4-BE49-F238E27FC236}">
                <a16:creationId xmlns:a16="http://schemas.microsoft.com/office/drawing/2014/main" id="{BC253514-45F8-FD8B-5B52-DD0D35EA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14" y="3852725"/>
            <a:ext cx="632594" cy="9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Single Corner Snipped 51">
            <a:extLst>
              <a:ext uri="{FF2B5EF4-FFF2-40B4-BE49-F238E27FC236}">
                <a16:creationId xmlns:a16="http://schemas.microsoft.com/office/drawing/2014/main" id="{0AFD9E72-14C5-10E0-F1BC-906DA6A7F8CB}"/>
              </a:ext>
            </a:extLst>
          </p:cNvPr>
          <p:cNvSpPr/>
          <p:nvPr/>
        </p:nvSpPr>
        <p:spPr>
          <a:xfrm>
            <a:off x="10090850" y="4073794"/>
            <a:ext cx="794190" cy="505650"/>
          </a:xfrm>
          <a:prstGeom prst="snip1Rect">
            <a:avLst/>
          </a:prstGeom>
          <a:solidFill>
            <a:schemeClr val="bg1"/>
          </a:solidFill>
          <a:ln w="19050">
            <a:solidFill>
              <a:srgbClr val="B4770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7C14985-2F25-1724-D14F-27951735B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5929" y="3611321"/>
            <a:ext cx="512022" cy="59437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C79C5B-BAA3-CFE0-08A1-6D0EB87BA0CA}"/>
              </a:ext>
            </a:extLst>
          </p:cNvPr>
          <p:cNvCxnSpPr>
            <a:cxnSpLocks/>
            <a:stCxn id="50" idx="3"/>
            <a:endCxn id="52" idx="2"/>
          </p:cNvCxnSpPr>
          <p:nvPr/>
        </p:nvCxnSpPr>
        <p:spPr>
          <a:xfrm>
            <a:off x="9524408" y="4326246"/>
            <a:ext cx="566442" cy="3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>
            <a:extLst>
              <a:ext uri="{FF2B5EF4-FFF2-40B4-BE49-F238E27FC236}">
                <a16:creationId xmlns:a16="http://schemas.microsoft.com/office/drawing/2014/main" id="{74165B2C-8D25-3060-98A1-5A15F833DBC0}"/>
              </a:ext>
            </a:extLst>
          </p:cNvPr>
          <p:cNvSpPr/>
          <p:nvPr/>
        </p:nvSpPr>
        <p:spPr>
          <a:xfrm>
            <a:off x="2760654" y="2448654"/>
            <a:ext cx="1042996" cy="394637"/>
          </a:xfrm>
          <a:prstGeom prst="rect">
            <a:avLst/>
          </a:prstGeom>
          <a:noFill/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Description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D93C00-6ADF-FA3F-35B7-0250CDC5B7F1}"/>
              </a:ext>
            </a:extLst>
          </p:cNvPr>
          <p:cNvCxnSpPr>
            <a:cxnSpLocks/>
            <a:stCxn id="32" idx="0"/>
            <a:endCxn id="2086" idx="1"/>
          </p:cNvCxnSpPr>
          <p:nvPr/>
        </p:nvCxnSpPr>
        <p:spPr>
          <a:xfrm>
            <a:off x="1886861" y="2124035"/>
            <a:ext cx="866398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48752D1F-91F9-8499-4EF9-46DD2ABD64B0}"/>
              </a:ext>
            </a:extLst>
          </p:cNvPr>
          <p:cNvSpPr/>
          <p:nvPr/>
        </p:nvSpPr>
        <p:spPr>
          <a:xfrm>
            <a:off x="510132" y="1799415"/>
            <a:ext cx="1376729" cy="649239"/>
          </a:xfrm>
          <a:prstGeom prst="snip1Rect">
            <a:avLst/>
          </a:prstGeom>
          <a:noFill/>
          <a:ln w="19050">
            <a:solidFill>
              <a:srgbClr val="B4770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p.e</a:t>
            </a: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CM Leiria)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92C72-BAE6-E8B9-11F1-E4BFEF4BD0B6}"/>
              </a:ext>
            </a:extLst>
          </p:cNvPr>
          <p:cNvSpPr txBox="1"/>
          <p:nvPr/>
        </p:nvSpPr>
        <p:spPr>
          <a:xfrm>
            <a:off x="371876" y="182572"/>
            <a:ext cx="10035315" cy="9235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Create an </a:t>
            </a:r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event</a:t>
            </a:r>
          </a:p>
        </p:txBody>
      </p:sp>
      <p:sp>
        <p:nvSpPr>
          <p:cNvPr id="2086" name="Arrow: Pentagon 2085">
            <a:extLst>
              <a:ext uri="{FF2B5EF4-FFF2-40B4-BE49-F238E27FC236}">
                <a16:creationId xmlns:a16="http://schemas.microsoft.com/office/drawing/2014/main" id="{18CCB6C8-4654-5E10-D77B-3F8102A674E9}"/>
              </a:ext>
            </a:extLst>
          </p:cNvPr>
          <p:cNvSpPr/>
          <p:nvPr/>
        </p:nvSpPr>
        <p:spPr>
          <a:xfrm>
            <a:off x="2753259" y="1799417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Event</a:t>
            </a:r>
          </a:p>
        </p:txBody>
      </p:sp>
      <p:cxnSp>
        <p:nvCxnSpPr>
          <p:cNvPr id="2087" name="Straight Arrow Connector 2086">
            <a:extLst>
              <a:ext uri="{FF2B5EF4-FFF2-40B4-BE49-F238E27FC236}">
                <a16:creationId xmlns:a16="http://schemas.microsoft.com/office/drawing/2014/main" id="{23C6911C-948E-E13F-DC1F-45A40DF447EA}"/>
              </a:ext>
            </a:extLst>
          </p:cNvPr>
          <p:cNvCxnSpPr>
            <a:cxnSpLocks/>
            <a:stCxn id="2086" idx="3"/>
            <a:endCxn id="2090" idx="2"/>
          </p:cNvCxnSpPr>
          <p:nvPr/>
        </p:nvCxnSpPr>
        <p:spPr>
          <a:xfrm flipV="1">
            <a:off x="4129988" y="2113662"/>
            <a:ext cx="1114613" cy="1037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27B108FF-4B88-DF2E-64C0-244EA48229F9}"/>
              </a:ext>
            </a:extLst>
          </p:cNvPr>
          <p:cNvGrpSpPr/>
          <p:nvPr/>
        </p:nvGrpSpPr>
        <p:grpSpPr>
          <a:xfrm>
            <a:off x="5244601" y="1366996"/>
            <a:ext cx="1376729" cy="1071285"/>
            <a:chOff x="4719271" y="2045022"/>
            <a:chExt cx="1376729" cy="1071285"/>
          </a:xfrm>
        </p:grpSpPr>
        <p:sp>
          <p:nvSpPr>
            <p:cNvPr id="2090" name="Rectangle: Single Corner Snipped 2089">
              <a:extLst>
                <a:ext uri="{FF2B5EF4-FFF2-40B4-BE49-F238E27FC236}">
                  <a16:creationId xmlns:a16="http://schemas.microsoft.com/office/drawing/2014/main" id="{DEA91478-223F-6EAA-5A2F-EFC1C9316C04}"/>
                </a:ext>
              </a:extLst>
            </p:cNvPr>
            <p:cNvSpPr/>
            <p:nvPr/>
          </p:nvSpPr>
          <p:spPr>
            <a:xfrm>
              <a:off x="4719271" y="2467068"/>
              <a:ext cx="1376729" cy="649239"/>
            </a:xfrm>
            <a:prstGeom prst="snip1Rect">
              <a:avLst/>
            </a:prstGeom>
            <a:noFill/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Deal It Cloud System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A5024C96-9667-CC99-01FB-9EE43F607A4E}"/>
                </a:ext>
              </a:extLst>
            </p:cNvPr>
            <p:cNvGrpSpPr/>
            <p:nvPr/>
          </p:nvGrpSpPr>
          <p:grpSpPr>
            <a:xfrm>
              <a:off x="4972506" y="2045022"/>
              <a:ext cx="834054" cy="513158"/>
              <a:chOff x="4685812" y="616210"/>
              <a:chExt cx="834054" cy="513158"/>
            </a:xfrm>
          </p:grpSpPr>
          <p:pic>
            <p:nvPicPr>
              <p:cNvPr id="2059" name="Picture 4" descr="Icon Cloud">
                <a:extLst>
                  <a:ext uri="{FF2B5EF4-FFF2-40B4-BE49-F238E27FC236}">
                    <a16:creationId xmlns:a16="http://schemas.microsoft.com/office/drawing/2014/main" id="{6BDA43D6-9FB8-C13E-B917-E6D59EC01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0" t="24879" r="14470" b="33472"/>
              <a:stretch/>
            </p:blipFill>
            <p:spPr bwMode="auto">
              <a:xfrm>
                <a:off x="4685812" y="616210"/>
                <a:ext cx="834054" cy="513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5">
                <a:extLst>
                  <a:ext uri="{FF2B5EF4-FFF2-40B4-BE49-F238E27FC236}">
                    <a16:creationId xmlns:a16="http://schemas.microsoft.com/office/drawing/2014/main" id="{703494B3-0CE9-1794-A5FB-83E23B584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9779" y="808980"/>
                <a:ext cx="246119" cy="246119"/>
              </a:xfrm>
              <a:prstGeom prst="roundRect">
                <a:avLst>
                  <a:gd name="adj" fmla="val 1858"/>
                </a:avLst>
              </a:prstGeom>
              <a:effectLst>
                <a:outerShdw blurRad="50800" dist="50800" dir="54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  <p:cxnSp>
        <p:nvCxnSpPr>
          <p:cNvPr id="2092" name="Straight Arrow Connector 2091">
            <a:extLst>
              <a:ext uri="{FF2B5EF4-FFF2-40B4-BE49-F238E27FC236}">
                <a16:creationId xmlns:a16="http://schemas.microsoft.com/office/drawing/2014/main" id="{1CEBDEF7-8835-BDA9-5779-3A9931067378}"/>
              </a:ext>
            </a:extLst>
          </p:cNvPr>
          <p:cNvCxnSpPr>
            <a:cxnSpLocks/>
            <a:stCxn id="2090" idx="0"/>
            <a:endCxn id="2096" idx="1"/>
          </p:cNvCxnSpPr>
          <p:nvPr/>
        </p:nvCxnSpPr>
        <p:spPr>
          <a:xfrm>
            <a:off x="6621330" y="2113662"/>
            <a:ext cx="892170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FE1AB6-FA6B-3CAA-3B12-3359A49EE9E8}"/>
              </a:ext>
            </a:extLst>
          </p:cNvPr>
          <p:cNvGrpSpPr/>
          <p:nvPr/>
        </p:nvGrpSpPr>
        <p:grpSpPr>
          <a:xfrm>
            <a:off x="7513500" y="1789044"/>
            <a:ext cx="1376729" cy="1043874"/>
            <a:chOff x="7011623" y="1804201"/>
            <a:chExt cx="1376729" cy="1043874"/>
          </a:xfrm>
        </p:grpSpPr>
        <p:sp>
          <p:nvSpPr>
            <p:cNvPr id="2095" name="Rectangle 2094">
              <a:extLst>
                <a:ext uri="{FF2B5EF4-FFF2-40B4-BE49-F238E27FC236}">
                  <a16:creationId xmlns:a16="http://schemas.microsoft.com/office/drawing/2014/main" id="{F276A890-8CFD-3243-D271-1443A1C47F68}"/>
                </a:ext>
              </a:extLst>
            </p:cNvPr>
            <p:cNvSpPr/>
            <p:nvPr/>
          </p:nvSpPr>
          <p:spPr>
            <a:xfrm>
              <a:off x="7019018" y="2453438"/>
              <a:ext cx="1042996" cy="394637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E-mail and Web App Ctrl.</a:t>
              </a:r>
            </a:p>
          </p:txBody>
        </p:sp>
        <p:sp>
          <p:nvSpPr>
            <p:cNvPr id="2096" name="Arrow: Pentagon 2095">
              <a:extLst>
                <a:ext uri="{FF2B5EF4-FFF2-40B4-BE49-F238E27FC236}">
                  <a16:creationId xmlns:a16="http://schemas.microsoft.com/office/drawing/2014/main" id="{D02D56A7-5C49-DA46-8DF2-B7004773F82B}"/>
                </a:ext>
              </a:extLst>
            </p:cNvPr>
            <p:cNvSpPr/>
            <p:nvPr/>
          </p:nvSpPr>
          <p:spPr>
            <a:xfrm>
              <a:off x="7011623" y="1804201"/>
              <a:ext cx="1376729" cy="64923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Send Notification</a:t>
              </a:r>
            </a:p>
          </p:txBody>
        </p:sp>
      </p:grpSp>
      <p:cxnSp>
        <p:nvCxnSpPr>
          <p:cNvPr id="2102" name="Straight Arrow Connector 2101">
            <a:extLst>
              <a:ext uri="{FF2B5EF4-FFF2-40B4-BE49-F238E27FC236}">
                <a16:creationId xmlns:a16="http://schemas.microsoft.com/office/drawing/2014/main" id="{FE6CAE0B-E106-99E1-D836-6D86A046A79D}"/>
              </a:ext>
            </a:extLst>
          </p:cNvPr>
          <p:cNvCxnSpPr>
            <a:cxnSpLocks/>
            <a:stCxn id="2096" idx="3"/>
            <a:endCxn id="2098" idx="2"/>
          </p:cNvCxnSpPr>
          <p:nvPr/>
        </p:nvCxnSpPr>
        <p:spPr>
          <a:xfrm>
            <a:off x="8890229" y="2113663"/>
            <a:ext cx="1430319" cy="103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8" name="Rectangle: Single Corner Snipped 2097">
            <a:extLst>
              <a:ext uri="{FF2B5EF4-FFF2-40B4-BE49-F238E27FC236}">
                <a16:creationId xmlns:a16="http://schemas.microsoft.com/office/drawing/2014/main" id="{8346BF77-F931-2B4C-5C96-25782572B16E}"/>
              </a:ext>
            </a:extLst>
          </p:cNvPr>
          <p:cNvSpPr/>
          <p:nvPr/>
        </p:nvSpPr>
        <p:spPr>
          <a:xfrm>
            <a:off x="10320548" y="1799415"/>
            <a:ext cx="1376729" cy="649239"/>
          </a:xfrm>
          <a:prstGeom prst="snip1Rect">
            <a:avLst/>
          </a:prstGeom>
          <a:solidFill>
            <a:schemeClr val="bg1"/>
          </a:solidFill>
          <a:ln w="19050">
            <a:solidFill>
              <a:srgbClr val="B4770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Partners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0D08524E-EEC0-3CF7-E3EC-633D535D9464}"/>
              </a:ext>
            </a:extLst>
          </p:cNvPr>
          <p:cNvSpPr/>
          <p:nvPr/>
        </p:nvSpPr>
        <p:spPr>
          <a:xfrm>
            <a:off x="10320548" y="2455013"/>
            <a:ext cx="1372623" cy="326931"/>
          </a:xfrm>
          <a:prstGeom prst="rect">
            <a:avLst/>
          </a:prstGeom>
          <a:solidFill>
            <a:schemeClr val="bg1"/>
          </a:solidFill>
          <a:ln w="12700">
            <a:solidFill>
              <a:srgbClr val="B4770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Registered Partners</a:t>
            </a:r>
          </a:p>
        </p:txBody>
      </p:sp>
      <p:cxnSp>
        <p:nvCxnSpPr>
          <p:cNvPr id="2235" name="Straight Arrow Connector 2234">
            <a:extLst>
              <a:ext uri="{FF2B5EF4-FFF2-40B4-BE49-F238E27FC236}">
                <a16:creationId xmlns:a16="http://schemas.microsoft.com/office/drawing/2014/main" id="{4A158FE4-3CCF-DE75-062E-B52F10B479A9}"/>
              </a:ext>
            </a:extLst>
          </p:cNvPr>
          <p:cNvCxnSpPr>
            <a:cxnSpLocks/>
            <a:stCxn id="19" idx="3"/>
            <a:endCxn id="31" idx="3"/>
          </p:cNvCxnSpPr>
          <p:nvPr/>
        </p:nvCxnSpPr>
        <p:spPr>
          <a:xfrm flipH="1" flipV="1">
            <a:off x="9843141" y="5270269"/>
            <a:ext cx="327419" cy="256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48024B3A-8E4A-CAD0-BBBE-422628B433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93" r="1816"/>
          <a:stretch/>
        </p:blipFill>
        <p:spPr>
          <a:xfrm>
            <a:off x="893262" y="1267919"/>
            <a:ext cx="512022" cy="649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D7415-B5C9-EF72-4972-231412ADE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9521" y="1328944"/>
            <a:ext cx="512022" cy="5882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6F8669-C272-C0A5-C583-129619D27258}"/>
              </a:ext>
            </a:extLst>
          </p:cNvPr>
          <p:cNvCxnSpPr>
            <a:cxnSpLocks/>
            <a:stCxn id="2105" idx="2"/>
            <a:endCxn id="19" idx="0"/>
          </p:cNvCxnSpPr>
          <p:nvPr/>
        </p:nvCxnSpPr>
        <p:spPr>
          <a:xfrm>
            <a:off x="11006860" y="2781944"/>
            <a:ext cx="14374" cy="21662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A5C443B6-017E-6006-038B-366D9F9410B1}"/>
              </a:ext>
            </a:extLst>
          </p:cNvPr>
          <p:cNvSpPr/>
          <p:nvPr/>
        </p:nvSpPr>
        <p:spPr>
          <a:xfrm flipH="1">
            <a:off x="10170560" y="4948219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the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251209-C4A8-0776-D0E4-757A3459191B}"/>
              </a:ext>
            </a:extLst>
          </p:cNvPr>
          <p:cNvGrpSpPr/>
          <p:nvPr/>
        </p:nvGrpSpPr>
        <p:grpSpPr>
          <a:xfrm>
            <a:off x="8800145" y="4777830"/>
            <a:ext cx="1042996" cy="984878"/>
            <a:chOff x="9201988" y="5133782"/>
            <a:chExt cx="1042996" cy="9848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68D96C-EFAF-E20D-C576-D627A92BDDB2}"/>
                </a:ext>
              </a:extLst>
            </p:cNvPr>
            <p:cNvSpPr/>
            <p:nvPr/>
          </p:nvSpPr>
          <p:spPr>
            <a:xfrm>
              <a:off x="9201988" y="5133782"/>
              <a:ext cx="1042996" cy="984878"/>
            </a:xfrm>
            <a:prstGeom prst="rect">
              <a:avLst/>
            </a:prstGeom>
            <a:noFill/>
            <a:ln w="12700">
              <a:solidFill>
                <a:srgbClr val="B4770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 Accepted the Event!</a:t>
              </a: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3" name="Picture 5">
              <a:extLst>
                <a:ext uri="{FF2B5EF4-FFF2-40B4-BE49-F238E27FC236}">
                  <a16:creationId xmlns:a16="http://schemas.microsoft.com/office/drawing/2014/main" id="{B6E6B9C1-3F6E-D2CB-82BD-11F5C0668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2125" y="5678788"/>
              <a:ext cx="382722" cy="382722"/>
            </a:xfrm>
            <a:prstGeom prst="roundRect">
              <a:avLst>
                <a:gd name="adj" fmla="val 1858"/>
              </a:avLst>
            </a:prstGeom>
            <a:effectLst>
              <a:outerShdw blurRad="50800" dist="50800" dir="54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1E9A2E0F-6576-5BEF-D9DC-1B5CA6E8B1C6}"/>
              </a:ext>
            </a:extLst>
          </p:cNvPr>
          <p:cNvSpPr/>
          <p:nvPr/>
        </p:nvSpPr>
        <p:spPr>
          <a:xfrm flipH="1">
            <a:off x="6917731" y="4945652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Offer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1549E0-02E7-7965-F92D-566F6D37ACC0}"/>
              </a:ext>
            </a:extLst>
          </p:cNvPr>
          <p:cNvCxnSpPr>
            <a:cxnSpLocks/>
            <a:stCxn id="31" idx="1"/>
            <a:endCxn id="40" idx="1"/>
          </p:cNvCxnSpPr>
          <p:nvPr/>
        </p:nvCxnSpPr>
        <p:spPr>
          <a:xfrm flipH="1">
            <a:off x="8294460" y="5270269"/>
            <a:ext cx="505685" cy="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8" name="Connector: Elbow 2247">
            <a:extLst>
              <a:ext uri="{FF2B5EF4-FFF2-40B4-BE49-F238E27FC236}">
                <a16:creationId xmlns:a16="http://schemas.microsoft.com/office/drawing/2014/main" id="{87E66817-A19D-A5CB-B9F0-5CB5EB8E4A48}"/>
              </a:ext>
            </a:extLst>
          </p:cNvPr>
          <p:cNvCxnSpPr>
            <a:cxnSpLocks/>
            <a:stCxn id="40" idx="0"/>
            <a:endCxn id="2090" idx="1"/>
          </p:cNvCxnSpPr>
          <p:nvPr/>
        </p:nvCxnSpPr>
        <p:spPr>
          <a:xfrm rot="16200000" flipV="1">
            <a:off x="5597001" y="2774247"/>
            <a:ext cx="2507371" cy="1835439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3" name="Straight Arrow Connector 2252">
            <a:extLst>
              <a:ext uri="{FF2B5EF4-FFF2-40B4-BE49-F238E27FC236}">
                <a16:creationId xmlns:a16="http://schemas.microsoft.com/office/drawing/2014/main" id="{A8335395-E5CF-84E5-357D-A4A42E4B105F}"/>
              </a:ext>
            </a:extLst>
          </p:cNvPr>
          <p:cNvCxnSpPr>
            <a:cxnSpLocks/>
            <a:stCxn id="2090" idx="1"/>
            <a:endCxn id="2260" idx="0"/>
          </p:cNvCxnSpPr>
          <p:nvPr/>
        </p:nvCxnSpPr>
        <p:spPr>
          <a:xfrm flipH="1">
            <a:off x="5918148" y="2438281"/>
            <a:ext cx="14818" cy="251629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0" name="Arrow: Pentagon 2259">
            <a:extLst>
              <a:ext uri="{FF2B5EF4-FFF2-40B4-BE49-F238E27FC236}">
                <a16:creationId xmlns:a16="http://schemas.microsoft.com/office/drawing/2014/main" id="{079F8A60-553D-DA45-7792-6D0401B5A37D}"/>
              </a:ext>
            </a:extLst>
          </p:cNvPr>
          <p:cNvSpPr/>
          <p:nvPr/>
        </p:nvSpPr>
        <p:spPr>
          <a:xfrm flipH="1">
            <a:off x="5067474" y="4954578"/>
            <a:ext cx="1376729" cy="6492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Notification</a:t>
            </a:r>
          </a:p>
        </p:txBody>
      </p:sp>
      <p:grpSp>
        <p:nvGrpSpPr>
          <p:cNvPr id="2261" name="Group 2260">
            <a:extLst>
              <a:ext uri="{FF2B5EF4-FFF2-40B4-BE49-F238E27FC236}">
                <a16:creationId xmlns:a16="http://schemas.microsoft.com/office/drawing/2014/main" id="{9018B808-818E-F007-194E-5DCBE1C76F10}"/>
              </a:ext>
            </a:extLst>
          </p:cNvPr>
          <p:cNvGrpSpPr/>
          <p:nvPr/>
        </p:nvGrpSpPr>
        <p:grpSpPr>
          <a:xfrm>
            <a:off x="2753259" y="4418534"/>
            <a:ext cx="1376729" cy="1176355"/>
            <a:chOff x="510132" y="3147318"/>
            <a:chExt cx="1376729" cy="1176355"/>
          </a:xfrm>
        </p:grpSpPr>
        <p:sp>
          <p:nvSpPr>
            <p:cNvPr id="2262" name="Rectangle: Single Corner Snipped 2261">
              <a:extLst>
                <a:ext uri="{FF2B5EF4-FFF2-40B4-BE49-F238E27FC236}">
                  <a16:creationId xmlns:a16="http://schemas.microsoft.com/office/drawing/2014/main" id="{2ECEC4CD-939C-6E41-E559-8B7E54BFB0E3}"/>
                </a:ext>
              </a:extLst>
            </p:cNvPr>
            <p:cNvSpPr/>
            <p:nvPr/>
          </p:nvSpPr>
          <p:spPr>
            <a:xfrm>
              <a:off x="510132" y="3674434"/>
              <a:ext cx="1376729" cy="649239"/>
            </a:xfrm>
            <a:prstGeom prst="snip1Rect">
              <a:avLst/>
            </a:prstGeom>
            <a:solidFill>
              <a:schemeClr val="bg1"/>
            </a:solidFill>
            <a:ln w="19050">
              <a:solidFill>
                <a:srgbClr val="B4770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63" name="Picture 2262">
              <a:extLst>
                <a:ext uri="{FF2B5EF4-FFF2-40B4-BE49-F238E27FC236}">
                  <a16:creationId xmlns:a16="http://schemas.microsoft.com/office/drawing/2014/main" id="{C3FC5AE4-D68D-6FC1-A462-307EAF6C8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227" y="3147318"/>
              <a:ext cx="512022" cy="594376"/>
            </a:xfrm>
            <a:prstGeom prst="rect">
              <a:avLst/>
            </a:prstGeom>
          </p:spPr>
        </p:pic>
      </p:grpSp>
      <p:cxnSp>
        <p:nvCxnSpPr>
          <p:cNvPr id="2264" name="Straight Arrow Connector 2263">
            <a:extLst>
              <a:ext uri="{FF2B5EF4-FFF2-40B4-BE49-F238E27FC236}">
                <a16:creationId xmlns:a16="http://schemas.microsoft.com/office/drawing/2014/main" id="{9D692779-8E9E-EA0B-F6CC-B89E12203D48}"/>
              </a:ext>
            </a:extLst>
          </p:cNvPr>
          <p:cNvCxnSpPr>
            <a:cxnSpLocks/>
            <a:stCxn id="2262" idx="2"/>
            <a:endCxn id="2265" idx="3"/>
          </p:cNvCxnSpPr>
          <p:nvPr/>
        </p:nvCxnSpPr>
        <p:spPr>
          <a:xfrm flipH="1">
            <a:off x="1854560" y="5270270"/>
            <a:ext cx="89869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5" name="Picture 10" descr="Mobile Message Notification icon PNG and SVG Vector Free Download">
            <a:extLst>
              <a:ext uri="{FF2B5EF4-FFF2-40B4-BE49-F238E27FC236}">
                <a16:creationId xmlns:a16="http://schemas.microsoft.com/office/drawing/2014/main" id="{C5CC3F98-3043-C438-BBC0-3777848D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66" y="4796749"/>
            <a:ext cx="632594" cy="9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68" name="Straight Arrow Connector 2267">
            <a:extLst>
              <a:ext uri="{FF2B5EF4-FFF2-40B4-BE49-F238E27FC236}">
                <a16:creationId xmlns:a16="http://schemas.microsoft.com/office/drawing/2014/main" id="{D41A5C94-073C-46EA-9E13-A8E5BFF87BBC}"/>
              </a:ext>
            </a:extLst>
          </p:cNvPr>
          <p:cNvCxnSpPr>
            <a:cxnSpLocks/>
            <a:stCxn id="2260" idx="3"/>
            <a:endCxn id="2262" idx="0"/>
          </p:cNvCxnSpPr>
          <p:nvPr/>
        </p:nvCxnSpPr>
        <p:spPr>
          <a:xfrm flipH="1" flipV="1">
            <a:off x="4129988" y="5270270"/>
            <a:ext cx="937486" cy="892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5" name="Straight Arrow Connector 2274">
            <a:extLst>
              <a:ext uri="{FF2B5EF4-FFF2-40B4-BE49-F238E27FC236}">
                <a16:creationId xmlns:a16="http://schemas.microsoft.com/office/drawing/2014/main" id="{C49358B3-5CD1-998B-9513-6A0FE0686AAA}"/>
              </a:ext>
            </a:extLst>
          </p:cNvPr>
          <p:cNvCxnSpPr>
            <a:cxnSpLocks/>
          </p:cNvCxnSpPr>
          <p:nvPr/>
        </p:nvCxnSpPr>
        <p:spPr>
          <a:xfrm flipH="1">
            <a:off x="39309" y="5279196"/>
            <a:ext cx="1221966" cy="892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2734FD13-2686-E304-B2CD-69649A4C92E0}"/>
              </a:ext>
            </a:extLst>
          </p:cNvPr>
          <p:cNvSpPr/>
          <p:nvPr/>
        </p:nvSpPr>
        <p:spPr>
          <a:xfrm flipH="1">
            <a:off x="2593002" y="3170323"/>
            <a:ext cx="1376729" cy="649237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1100" b="1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Royality</a:t>
            </a:r>
            <a:r>
              <a:rPr lang="en-US" sz="11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calculated to pay to Deal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C03D5-A264-E5D8-3661-F5D14976DA80}"/>
              </a:ext>
            </a:extLst>
          </p:cNvPr>
          <p:cNvCxnSpPr>
            <a:cxnSpLocks/>
            <a:stCxn id="2048" idx="2"/>
            <a:endCxn id="9" idx="0"/>
          </p:cNvCxnSpPr>
          <p:nvPr/>
        </p:nvCxnSpPr>
        <p:spPr>
          <a:xfrm flipH="1">
            <a:off x="3281366" y="2843291"/>
            <a:ext cx="786" cy="327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1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9334897-128F-4690-69CD-0077A97D829A}"/>
              </a:ext>
            </a:extLst>
          </p:cNvPr>
          <p:cNvSpPr txBox="1"/>
          <p:nvPr/>
        </p:nvSpPr>
        <p:spPr>
          <a:xfrm>
            <a:off x="971341" y="2472633"/>
            <a:ext cx="3342442" cy="12587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So…</a:t>
            </a:r>
            <a:endParaRPr lang="en-US" sz="3200" dirty="0">
              <a:ea typeface="+mj-ea"/>
              <a:cs typeface="+mj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A51E274E-EAED-72FF-5C9B-19B6CAFBC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333005"/>
            <a:ext cx="1180911" cy="11809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9629A6-9A5C-0E58-5443-DA2392B5C96A}"/>
              </a:ext>
            </a:extLst>
          </p:cNvPr>
          <p:cNvSpPr txBox="1">
            <a:spLocks/>
          </p:cNvSpPr>
          <p:nvPr/>
        </p:nvSpPr>
        <p:spPr>
          <a:xfrm>
            <a:off x="5461642" y="2657891"/>
            <a:ext cx="6375590" cy="8731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Let’s make a deal ?</a:t>
            </a:r>
          </a:p>
        </p:txBody>
      </p:sp>
    </p:spTree>
    <p:extLst>
      <p:ext uri="{BB962C8B-B14F-4D97-AF65-F5344CB8AC3E}">
        <p14:creationId xmlns:p14="http://schemas.microsoft.com/office/powerpoint/2010/main" val="164801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144</TotalTime>
  <Words>191</Words>
  <Application>Microsoft Office PowerPoint</Application>
  <PresentationFormat>Widescreen</PresentationFormat>
  <Paragraphs>68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Henriques</cp:lastModifiedBy>
  <cp:revision>39</cp:revision>
  <dcterms:created xsi:type="dcterms:W3CDTF">2022-11-05T13:59:06Z</dcterms:created>
  <dcterms:modified xsi:type="dcterms:W3CDTF">2022-11-06T12:24:20Z</dcterms:modified>
</cp:coreProperties>
</file>