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9" r:id="rId12"/>
    <p:sldId id="271"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igu" userId="143946cc8eed5d80" providerId="LiveId" clId="{1DF15AA2-081A-4755-93F0-29B2E6079CF2}"/>
    <pc:docChg chg="custSel addSld delSld modSld">
      <pc:chgData name="David Gigu" userId="143946cc8eed5d80" providerId="LiveId" clId="{1DF15AA2-081A-4755-93F0-29B2E6079CF2}" dt="2022-09-14T01:40:56.748" v="591" actId="20577"/>
      <pc:docMkLst>
        <pc:docMk/>
      </pc:docMkLst>
      <pc:sldChg chg="delSp modSp mod">
        <pc:chgData name="David Gigu" userId="143946cc8eed5d80" providerId="LiveId" clId="{1DF15AA2-081A-4755-93F0-29B2E6079CF2}" dt="2022-09-14T01:26:25.837" v="97" actId="1076"/>
        <pc:sldMkLst>
          <pc:docMk/>
          <pc:sldMk cId="1943793845" sldId="262"/>
        </pc:sldMkLst>
        <pc:spChg chg="mod">
          <ac:chgData name="David Gigu" userId="143946cc8eed5d80" providerId="LiveId" clId="{1DF15AA2-081A-4755-93F0-29B2E6079CF2}" dt="2022-09-14T01:26:25.837" v="97" actId="1076"/>
          <ac:spMkLst>
            <pc:docMk/>
            <pc:sldMk cId="1943793845" sldId="262"/>
            <ac:spMk id="3" creationId="{00BA02D8-F3C4-EBB8-C7B0-D43F1ACFF19D}"/>
          </ac:spMkLst>
        </pc:spChg>
        <pc:picChg chg="del mod">
          <ac:chgData name="David Gigu" userId="143946cc8eed5d80" providerId="LiveId" clId="{1DF15AA2-081A-4755-93F0-29B2E6079CF2}" dt="2022-09-14T01:26:09.517" v="95" actId="478"/>
          <ac:picMkLst>
            <pc:docMk/>
            <pc:sldMk cId="1943793845" sldId="262"/>
            <ac:picMk id="5" creationId="{2E6081FC-9953-6512-A37C-418F14D7776C}"/>
          </ac:picMkLst>
        </pc:picChg>
      </pc:sldChg>
      <pc:sldChg chg="delSp modSp mod">
        <pc:chgData name="David Gigu" userId="143946cc8eed5d80" providerId="LiveId" clId="{1DF15AA2-081A-4755-93F0-29B2E6079CF2}" dt="2022-09-14T01:29:26.605" v="316" actId="20577"/>
        <pc:sldMkLst>
          <pc:docMk/>
          <pc:sldMk cId="3305625478" sldId="263"/>
        </pc:sldMkLst>
        <pc:spChg chg="mod">
          <ac:chgData name="David Gigu" userId="143946cc8eed5d80" providerId="LiveId" clId="{1DF15AA2-081A-4755-93F0-29B2E6079CF2}" dt="2022-09-14T01:29:26.605" v="316" actId="20577"/>
          <ac:spMkLst>
            <pc:docMk/>
            <pc:sldMk cId="3305625478" sldId="263"/>
            <ac:spMk id="3" creationId="{985137B2-3254-E630-EFE3-96135D323759}"/>
          </ac:spMkLst>
        </pc:spChg>
        <pc:picChg chg="del">
          <ac:chgData name="David Gigu" userId="143946cc8eed5d80" providerId="LiveId" clId="{1DF15AA2-081A-4755-93F0-29B2E6079CF2}" dt="2022-09-14T01:26:49.957" v="98" actId="478"/>
          <ac:picMkLst>
            <pc:docMk/>
            <pc:sldMk cId="3305625478" sldId="263"/>
            <ac:picMk id="1026" creationId="{5CEB33A8-6695-2078-8646-691FB26658FA}"/>
          </ac:picMkLst>
        </pc:picChg>
      </pc:sldChg>
      <pc:sldChg chg="addSp delSp modSp mod">
        <pc:chgData name="David Gigu" userId="143946cc8eed5d80" providerId="LiveId" clId="{1DF15AA2-081A-4755-93F0-29B2E6079CF2}" dt="2022-09-14T01:31:56.424" v="322" actId="1076"/>
        <pc:sldMkLst>
          <pc:docMk/>
          <pc:sldMk cId="2093683865" sldId="264"/>
        </pc:sldMkLst>
        <pc:picChg chg="add mod">
          <ac:chgData name="David Gigu" userId="143946cc8eed5d80" providerId="LiveId" clId="{1DF15AA2-081A-4755-93F0-29B2E6079CF2}" dt="2022-09-14T01:31:56.424" v="322" actId="1076"/>
          <ac:picMkLst>
            <pc:docMk/>
            <pc:sldMk cId="2093683865" sldId="264"/>
            <ac:picMk id="5" creationId="{90128CE0-C59E-F322-DCFA-3D7DD14E0CBD}"/>
          </ac:picMkLst>
        </pc:picChg>
        <pc:picChg chg="del">
          <ac:chgData name="David Gigu" userId="143946cc8eed5d80" providerId="LiveId" clId="{1DF15AA2-081A-4755-93F0-29B2E6079CF2}" dt="2022-09-14T01:31:50.717" v="321" actId="478"/>
          <ac:picMkLst>
            <pc:docMk/>
            <pc:sldMk cId="2093683865" sldId="264"/>
            <ac:picMk id="2050" creationId="{03B401F9-F571-E329-9E55-BAC4FBDA9954}"/>
          </ac:picMkLst>
        </pc:picChg>
      </pc:sldChg>
      <pc:sldChg chg="delSp new del mod">
        <pc:chgData name="David Gigu" userId="143946cc8eed5d80" providerId="LiveId" clId="{1DF15AA2-081A-4755-93F0-29B2E6079CF2}" dt="2022-09-14T01:32:24.076" v="324" actId="2696"/>
        <pc:sldMkLst>
          <pc:docMk/>
          <pc:sldMk cId="2134306636" sldId="268"/>
        </pc:sldMkLst>
        <pc:spChg chg="del">
          <ac:chgData name="David Gigu" userId="143946cc8eed5d80" providerId="LiveId" clId="{1DF15AA2-081A-4755-93F0-29B2E6079CF2}" dt="2022-09-14T01:30:19.290" v="318" actId="478"/>
          <ac:spMkLst>
            <pc:docMk/>
            <pc:sldMk cId="2134306636" sldId="268"/>
            <ac:spMk id="2" creationId="{08908EBA-176B-266F-73A9-BE0932E18A98}"/>
          </ac:spMkLst>
        </pc:spChg>
        <pc:spChg chg="del">
          <ac:chgData name="David Gigu" userId="143946cc8eed5d80" providerId="LiveId" clId="{1DF15AA2-081A-4755-93F0-29B2E6079CF2}" dt="2022-09-14T01:30:22.042" v="319" actId="478"/>
          <ac:spMkLst>
            <pc:docMk/>
            <pc:sldMk cId="2134306636" sldId="268"/>
            <ac:spMk id="3" creationId="{010E10D6-A10D-638C-01B0-82372D598CAF}"/>
          </ac:spMkLst>
        </pc:spChg>
      </pc:sldChg>
      <pc:sldChg chg="addSp delSp modSp new mod">
        <pc:chgData name="David Gigu" userId="143946cc8eed5d80" providerId="LiveId" clId="{1DF15AA2-081A-4755-93F0-29B2E6079CF2}" dt="2022-09-14T01:33:24.395" v="357" actId="1076"/>
        <pc:sldMkLst>
          <pc:docMk/>
          <pc:sldMk cId="3933541442" sldId="269"/>
        </pc:sldMkLst>
        <pc:spChg chg="mod">
          <ac:chgData name="David Gigu" userId="143946cc8eed5d80" providerId="LiveId" clId="{1DF15AA2-081A-4755-93F0-29B2E6079CF2}" dt="2022-09-14T01:32:42.807" v="354" actId="20577"/>
          <ac:spMkLst>
            <pc:docMk/>
            <pc:sldMk cId="3933541442" sldId="269"/>
            <ac:spMk id="2" creationId="{7E0055A9-3535-3373-747D-E958A8FD9FA9}"/>
          </ac:spMkLst>
        </pc:spChg>
        <pc:spChg chg="del">
          <ac:chgData name="David Gigu" userId="143946cc8eed5d80" providerId="LiveId" clId="{1DF15AA2-081A-4755-93F0-29B2E6079CF2}" dt="2022-09-14T01:32:26.782" v="325" actId="478"/>
          <ac:spMkLst>
            <pc:docMk/>
            <pc:sldMk cId="3933541442" sldId="269"/>
            <ac:spMk id="3" creationId="{D63CEB70-A10A-2067-65B5-5668F21CF6D7}"/>
          </ac:spMkLst>
        </pc:spChg>
        <pc:picChg chg="add mod">
          <ac:chgData name="David Gigu" userId="143946cc8eed5d80" providerId="LiveId" clId="{1DF15AA2-081A-4755-93F0-29B2E6079CF2}" dt="2022-09-14T01:33:24.395" v="357" actId="1076"/>
          <ac:picMkLst>
            <pc:docMk/>
            <pc:sldMk cId="3933541442" sldId="269"/>
            <ac:picMk id="5" creationId="{DE489DA5-BFEE-AE31-E359-CE4F755905C9}"/>
          </ac:picMkLst>
        </pc:picChg>
      </pc:sldChg>
      <pc:sldChg chg="delSp modSp new mod">
        <pc:chgData name="David Gigu" userId="143946cc8eed5d80" providerId="LiveId" clId="{1DF15AA2-081A-4755-93F0-29B2E6079CF2}" dt="2022-09-14T01:40:56.748" v="591" actId="20577"/>
        <pc:sldMkLst>
          <pc:docMk/>
          <pc:sldMk cId="1394967244" sldId="270"/>
        </pc:sldMkLst>
        <pc:spChg chg="del">
          <ac:chgData name="David Gigu" userId="143946cc8eed5d80" providerId="LiveId" clId="{1DF15AA2-081A-4755-93F0-29B2E6079CF2}" dt="2022-09-14T01:34:07.355" v="359" actId="478"/>
          <ac:spMkLst>
            <pc:docMk/>
            <pc:sldMk cId="1394967244" sldId="270"/>
            <ac:spMk id="2" creationId="{30A0EF1D-9D9E-B10E-D0F0-DC56DE7C2B99}"/>
          </ac:spMkLst>
        </pc:spChg>
        <pc:spChg chg="mod">
          <ac:chgData name="David Gigu" userId="143946cc8eed5d80" providerId="LiveId" clId="{1DF15AA2-081A-4755-93F0-29B2E6079CF2}" dt="2022-09-14T01:40:56.748" v="591" actId="20577"/>
          <ac:spMkLst>
            <pc:docMk/>
            <pc:sldMk cId="1394967244" sldId="270"/>
            <ac:spMk id="3" creationId="{47B7321B-859A-66F8-3F7C-D1EC6B313DA3}"/>
          </ac:spMkLst>
        </pc:spChg>
      </pc:sldChg>
    </pc:docChg>
  </pc:docChgLst>
  <pc:docChgLst>
    <pc:chgData name="David Gigu" userId="143946cc8eed5d80" providerId="LiveId" clId="{39AA1543-5155-40C7-ABB0-D94FFB089A2D}"/>
    <pc:docChg chg="custSel addSld modSld">
      <pc:chgData name="David Gigu" userId="143946cc8eed5d80" providerId="LiveId" clId="{39AA1543-5155-40C7-ABB0-D94FFB089A2D}" dt="2022-06-30T00:25:49.155" v="1596" actId="20577"/>
      <pc:docMkLst>
        <pc:docMk/>
      </pc:docMkLst>
      <pc:sldChg chg="addSp delSp modSp new mod">
        <pc:chgData name="David Gigu" userId="143946cc8eed5d80" providerId="LiveId" clId="{39AA1543-5155-40C7-ABB0-D94FFB089A2D}" dt="2022-06-30T00:03:43.833" v="1111" actId="1076"/>
        <pc:sldMkLst>
          <pc:docMk/>
          <pc:sldMk cId="1943793845" sldId="262"/>
        </pc:sldMkLst>
        <pc:spChg chg="mod">
          <ac:chgData name="David Gigu" userId="143946cc8eed5d80" providerId="LiveId" clId="{39AA1543-5155-40C7-ABB0-D94FFB089A2D}" dt="2022-06-29T00:39:21.817" v="22" actId="115"/>
          <ac:spMkLst>
            <pc:docMk/>
            <pc:sldMk cId="1943793845" sldId="262"/>
            <ac:spMk id="2" creationId="{41E42F43-07DF-5A76-0827-1335B57B0D88}"/>
          </ac:spMkLst>
        </pc:spChg>
        <pc:spChg chg="add mod">
          <ac:chgData name="David Gigu" userId="143946cc8eed5d80" providerId="LiveId" clId="{39AA1543-5155-40C7-ABB0-D94FFB089A2D}" dt="2022-06-30T00:03:36.146" v="1109" actId="1076"/>
          <ac:spMkLst>
            <pc:docMk/>
            <pc:sldMk cId="1943793845" sldId="262"/>
            <ac:spMk id="3" creationId="{00BA02D8-F3C4-EBB8-C7B0-D43F1ACFF19D}"/>
          </ac:spMkLst>
        </pc:spChg>
        <pc:spChg chg="del">
          <ac:chgData name="David Gigu" userId="143946cc8eed5d80" providerId="LiveId" clId="{39AA1543-5155-40C7-ABB0-D94FFB089A2D}" dt="2022-06-29T00:17:39.576" v="1" actId="478"/>
          <ac:spMkLst>
            <pc:docMk/>
            <pc:sldMk cId="1943793845" sldId="262"/>
            <ac:spMk id="3" creationId="{5CCB4F43-8E04-A2B2-BD81-0614D4C23C10}"/>
          </ac:spMkLst>
        </pc:spChg>
        <pc:picChg chg="add mod">
          <ac:chgData name="David Gigu" userId="143946cc8eed5d80" providerId="LiveId" clId="{39AA1543-5155-40C7-ABB0-D94FFB089A2D}" dt="2022-06-30T00:03:43.833" v="1111" actId="1076"/>
          <ac:picMkLst>
            <pc:docMk/>
            <pc:sldMk cId="1943793845" sldId="262"/>
            <ac:picMk id="5" creationId="{2E6081FC-9953-6512-A37C-418F14D7776C}"/>
          </ac:picMkLst>
        </pc:picChg>
      </pc:sldChg>
      <pc:sldChg chg="addSp delSp modSp new mod">
        <pc:chgData name="David Gigu" userId="143946cc8eed5d80" providerId="LiveId" clId="{39AA1543-5155-40C7-ABB0-D94FFB089A2D}" dt="2022-06-30T00:12:26.831" v="1295" actId="20577"/>
        <pc:sldMkLst>
          <pc:docMk/>
          <pc:sldMk cId="3305625478" sldId="263"/>
        </pc:sldMkLst>
        <pc:spChg chg="mod">
          <ac:chgData name="David Gigu" userId="143946cc8eed5d80" providerId="LiveId" clId="{39AA1543-5155-40C7-ABB0-D94FFB089A2D}" dt="2022-06-29T00:39:41.757" v="36" actId="113"/>
          <ac:spMkLst>
            <pc:docMk/>
            <pc:sldMk cId="3305625478" sldId="263"/>
            <ac:spMk id="2" creationId="{21AD5277-EADE-9758-7EEF-5FB52BED09ED}"/>
          </ac:spMkLst>
        </pc:spChg>
        <pc:spChg chg="del">
          <ac:chgData name="David Gigu" userId="143946cc8eed5d80" providerId="LiveId" clId="{39AA1543-5155-40C7-ABB0-D94FFB089A2D}" dt="2022-06-29T00:39:29.396" v="24" actId="478"/>
          <ac:spMkLst>
            <pc:docMk/>
            <pc:sldMk cId="3305625478" sldId="263"/>
            <ac:spMk id="3" creationId="{56D375F1-AD7C-DAA6-5519-2C7BA7DFE1A1}"/>
          </ac:spMkLst>
        </pc:spChg>
        <pc:spChg chg="add mod">
          <ac:chgData name="David Gigu" userId="143946cc8eed5d80" providerId="LiveId" clId="{39AA1543-5155-40C7-ABB0-D94FFB089A2D}" dt="2022-06-30T00:12:26.831" v="1295" actId="20577"/>
          <ac:spMkLst>
            <pc:docMk/>
            <pc:sldMk cId="3305625478" sldId="263"/>
            <ac:spMk id="3" creationId="{985137B2-3254-E630-EFE3-96135D323759}"/>
          </ac:spMkLst>
        </pc:spChg>
        <pc:picChg chg="add mod">
          <ac:chgData name="David Gigu" userId="143946cc8eed5d80" providerId="LiveId" clId="{39AA1543-5155-40C7-ABB0-D94FFB089A2D}" dt="2022-06-30T00:09:22.163" v="1180" actId="1076"/>
          <ac:picMkLst>
            <pc:docMk/>
            <pc:sldMk cId="3305625478" sldId="263"/>
            <ac:picMk id="1026" creationId="{5CEB33A8-6695-2078-8646-691FB26658FA}"/>
          </ac:picMkLst>
        </pc:picChg>
      </pc:sldChg>
      <pc:sldChg chg="addSp delSp modSp new mod">
        <pc:chgData name="David Gigu" userId="143946cc8eed5d80" providerId="LiveId" clId="{39AA1543-5155-40C7-ABB0-D94FFB089A2D}" dt="2022-06-30T00:25:49.155" v="1596" actId="20577"/>
        <pc:sldMkLst>
          <pc:docMk/>
          <pc:sldMk cId="2093683865" sldId="264"/>
        </pc:sldMkLst>
        <pc:spChg chg="mod">
          <ac:chgData name="David Gigu" userId="143946cc8eed5d80" providerId="LiveId" clId="{39AA1543-5155-40C7-ABB0-D94FFB089A2D}" dt="2022-06-30T00:22:17.341" v="1574" actId="1076"/>
          <ac:spMkLst>
            <pc:docMk/>
            <pc:sldMk cId="2093683865" sldId="264"/>
            <ac:spMk id="2" creationId="{29C53AF9-EAF2-CC21-9B20-82E8186C9578}"/>
          </ac:spMkLst>
        </pc:spChg>
        <pc:spChg chg="add mod">
          <ac:chgData name="David Gigu" userId="143946cc8eed5d80" providerId="LiveId" clId="{39AA1543-5155-40C7-ABB0-D94FFB089A2D}" dt="2022-06-30T00:25:49.155" v="1596" actId="20577"/>
          <ac:spMkLst>
            <pc:docMk/>
            <pc:sldMk cId="2093683865" sldId="264"/>
            <ac:spMk id="3" creationId="{432A99BD-7687-A421-F79B-3C30A9A1558B}"/>
          </ac:spMkLst>
        </pc:spChg>
        <pc:spChg chg="del">
          <ac:chgData name="David Gigu" userId="143946cc8eed5d80" providerId="LiveId" clId="{39AA1543-5155-40C7-ABB0-D94FFB089A2D}" dt="2022-06-29T00:39:50.091" v="38" actId="478"/>
          <ac:spMkLst>
            <pc:docMk/>
            <pc:sldMk cId="2093683865" sldId="264"/>
            <ac:spMk id="3" creationId="{8059C2FB-87BE-5778-7D45-C28AFF6DE069}"/>
          </ac:spMkLst>
        </pc:spChg>
        <pc:picChg chg="add mod">
          <ac:chgData name="David Gigu" userId="143946cc8eed5d80" providerId="LiveId" clId="{39AA1543-5155-40C7-ABB0-D94FFB089A2D}" dt="2022-06-30T00:22:32.785" v="1576" actId="14100"/>
          <ac:picMkLst>
            <pc:docMk/>
            <pc:sldMk cId="2093683865" sldId="264"/>
            <ac:picMk id="2050" creationId="{03B401F9-F571-E329-9E55-BAC4FBDA9954}"/>
          </ac:picMkLst>
        </pc:picChg>
      </pc:sldChg>
      <pc:sldChg chg="addSp delSp modSp new mod">
        <pc:chgData name="David Gigu" userId="143946cc8eed5d80" providerId="LiveId" clId="{39AA1543-5155-40C7-ABB0-D94FFB089A2D}" dt="2022-06-29T00:46:15.596" v="450" actId="20577"/>
        <pc:sldMkLst>
          <pc:docMk/>
          <pc:sldMk cId="328924035" sldId="265"/>
        </pc:sldMkLst>
        <pc:spChg chg="mod">
          <ac:chgData name="David Gigu" userId="143946cc8eed5d80" providerId="LiveId" clId="{39AA1543-5155-40C7-ABB0-D94FFB089A2D}" dt="2022-06-29T00:40:24.370" v="78" actId="115"/>
          <ac:spMkLst>
            <pc:docMk/>
            <pc:sldMk cId="328924035" sldId="265"/>
            <ac:spMk id="2" creationId="{9BC7312E-FFF9-C1E9-6CBF-0EF35A637A75}"/>
          </ac:spMkLst>
        </pc:spChg>
        <pc:spChg chg="del">
          <ac:chgData name="David Gigu" userId="143946cc8eed5d80" providerId="LiveId" clId="{39AA1543-5155-40C7-ABB0-D94FFB089A2D}" dt="2022-06-29T00:40:11.813" v="63" actId="478"/>
          <ac:spMkLst>
            <pc:docMk/>
            <pc:sldMk cId="328924035" sldId="265"/>
            <ac:spMk id="3" creationId="{BAE7FFE7-6BA4-9AF6-7C2C-9EDC5ACE698D}"/>
          </ac:spMkLst>
        </pc:spChg>
        <pc:spChg chg="add mod">
          <ac:chgData name="David Gigu" userId="143946cc8eed5d80" providerId="LiveId" clId="{39AA1543-5155-40C7-ABB0-D94FFB089A2D}" dt="2022-06-29T00:46:15.596" v="450" actId="20577"/>
          <ac:spMkLst>
            <pc:docMk/>
            <pc:sldMk cId="328924035" sldId="265"/>
            <ac:spMk id="6" creationId="{EC460153-7693-E6A1-8520-A31FA2DE06C6}"/>
          </ac:spMkLst>
        </pc:spChg>
        <pc:picChg chg="add mod">
          <ac:chgData name="David Gigu" userId="143946cc8eed5d80" providerId="LiveId" clId="{39AA1543-5155-40C7-ABB0-D94FFB089A2D}" dt="2022-06-29T00:40:51.521" v="85" actId="1076"/>
          <ac:picMkLst>
            <pc:docMk/>
            <pc:sldMk cId="328924035" sldId="265"/>
            <ac:picMk id="5" creationId="{C966020E-F16E-CCFB-BEFC-4CE1E0B8BEAC}"/>
          </ac:picMkLst>
        </pc:picChg>
      </pc:sldChg>
      <pc:sldChg chg="addSp delSp modSp new mod">
        <pc:chgData name="David Gigu" userId="143946cc8eed5d80" providerId="LiveId" clId="{39AA1543-5155-40C7-ABB0-D94FFB089A2D}" dt="2022-06-29T00:51:39.835" v="914" actId="20577"/>
        <pc:sldMkLst>
          <pc:docMk/>
          <pc:sldMk cId="1194871510" sldId="266"/>
        </pc:sldMkLst>
        <pc:spChg chg="del">
          <ac:chgData name="David Gigu" userId="143946cc8eed5d80" providerId="LiveId" clId="{39AA1543-5155-40C7-ABB0-D94FFB089A2D}" dt="2022-06-29T00:46:37.116" v="453" actId="478"/>
          <ac:spMkLst>
            <pc:docMk/>
            <pc:sldMk cId="1194871510" sldId="266"/>
            <ac:spMk id="2" creationId="{8F84DC5E-EE5C-DBFC-21C4-50A9284D0AE1}"/>
          </ac:spMkLst>
        </pc:spChg>
        <pc:spChg chg="del">
          <ac:chgData name="David Gigu" userId="143946cc8eed5d80" providerId="LiveId" clId="{39AA1543-5155-40C7-ABB0-D94FFB089A2D}" dt="2022-06-29T00:46:35.171" v="452" actId="478"/>
          <ac:spMkLst>
            <pc:docMk/>
            <pc:sldMk cId="1194871510" sldId="266"/>
            <ac:spMk id="3" creationId="{A3ABA529-CC02-43A1-D5BD-F35FF4A08C63}"/>
          </ac:spMkLst>
        </pc:spChg>
        <pc:spChg chg="add mod">
          <ac:chgData name="David Gigu" userId="143946cc8eed5d80" providerId="LiveId" clId="{39AA1543-5155-40C7-ABB0-D94FFB089A2D}" dt="2022-06-29T00:51:39.835" v="914" actId="20577"/>
          <ac:spMkLst>
            <pc:docMk/>
            <pc:sldMk cId="1194871510" sldId="266"/>
            <ac:spMk id="4" creationId="{E191FBA5-323A-E417-6149-A0C688F4D2B8}"/>
          </ac:spMkLst>
        </pc:spChg>
      </pc:sldChg>
      <pc:sldChg chg="addSp delSp modSp new mod">
        <pc:chgData name="David Gigu" userId="143946cc8eed5d80" providerId="LiveId" clId="{39AA1543-5155-40C7-ABB0-D94FFB089A2D}" dt="2022-06-30T00:24:05.503" v="1595" actId="1076"/>
        <pc:sldMkLst>
          <pc:docMk/>
          <pc:sldMk cId="3129553850" sldId="267"/>
        </pc:sldMkLst>
        <pc:spChg chg="del">
          <ac:chgData name="David Gigu" userId="143946cc8eed5d80" providerId="LiveId" clId="{39AA1543-5155-40C7-ABB0-D94FFB089A2D}" dt="2022-06-30T00:22:47.093" v="1578" actId="478"/>
          <ac:spMkLst>
            <pc:docMk/>
            <pc:sldMk cId="3129553850" sldId="267"/>
            <ac:spMk id="2" creationId="{5496492F-EB2B-51EB-2D9C-95C1933A8D8E}"/>
          </ac:spMkLst>
        </pc:spChg>
        <pc:spChg chg="del">
          <ac:chgData name="David Gigu" userId="143946cc8eed5d80" providerId="LiveId" clId="{39AA1543-5155-40C7-ABB0-D94FFB089A2D}" dt="2022-06-30T00:22:49.918" v="1579" actId="478"/>
          <ac:spMkLst>
            <pc:docMk/>
            <pc:sldMk cId="3129553850" sldId="267"/>
            <ac:spMk id="3" creationId="{AA5EE0D9-4BB3-24FB-3451-2FD0EF4659BB}"/>
          </ac:spMkLst>
        </pc:spChg>
        <pc:spChg chg="add mod">
          <ac:chgData name="David Gigu" userId="143946cc8eed5d80" providerId="LiveId" clId="{39AA1543-5155-40C7-ABB0-D94FFB089A2D}" dt="2022-06-30T00:24:05.503" v="1595" actId="1076"/>
          <ac:spMkLst>
            <pc:docMk/>
            <pc:sldMk cId="3129553850" sldId="267"/>
            <ac:spMk id="4" creationId="{465F1A7B-D4CE-AE2A-126D-C240622D24AC}"/>
          </ac:spMkLst>
        </pc:spChg>
      </pc:sldChg>
    </pc:docChg>
  </pc:docChgLst>
  <pc:docChgLst>
    <pc:chgData name="David Gigu" userId="143946cc8eed5d80" providerId="LiveId" clId="{5E983B89-F1EB-429D-8118-27F1F21AE807}"/>
    <pc:docChg chg="undo custSel addSld delSld modSld">
      <pc:chgData name="David Gigu" userId="143946cc8eed5d80" providerId="LiveId" clId="{5E983B89-F1EB-429D-8118-27F1F21AE807}" dt="2022-09-14T11:04:07.349" v="553" actId="20577"/>
      <pc:docMkLst>
        <pc:docMk/>
      </pc:docMkLst>
      <pc:sldChg chg="modSp mod">
        <pc:chgData name="David Gigu" userId="143946cc8eed5d80" providerId="LiveId" clId="{5E983B89-F1EB-429D-8118-27F1F21AE807}" dt="2022-09-14T11:04:07.349" v="553" actId="20577"/>
        <pc:sldMkLst>
          <pc:docMk/>
          <pc:sldMk cId="1825145441" sldId="259"/>
        </pc:sldMkLst>
        <pc:spChg chg="mod">
          <ac:chgData name="David Gigu" userId="143946cc8eed5d80" providerId="LiveId" clId="{5E983B89-F1EB-429D-8118-27F1F21AE807}" dt="2022-09-14T11:04:07.349" v="553" actId="20577"/>
          <ac:spMkLst>
            <pc:docMk/>
            <pc:sldMk cId="1825145441" sldId="259"/>
            <ac:spMk id="4" creationId="{25B0F31C-34A0-46CE-CB4D-B6FC540158D5}"/>
          </ac:spMkLst>
        </pc:spChg>
      </pc:sldChg>
      <pc:sldChg chg="modSp mod">
        <pc:chgData name="David Gigu" userId="143946cc8eed5d80" providerId="LiveId" clId="{5E983B89-F1EB-429D-8118-27F1F21AE807}" dt="2022-09-14T09:21:27.933" v="549" actId="1076"/>
        <pc:sldMkLst>
          <pc:docMk/>
          <pc:sldMk cId="1943793845" sldId="262"/>
        </pc:sldMkLst>
        <pc:spChg chg="mod">
          <ac:chgData name="David Gigu" userId="143946cc8eed5d80" providerId="LiveId" clId="{5E983B89-F1EB-429D-8118-27F1F21AE807}" dt="2022-09-14T09:21:27.933" v="549" actId="1076"/>
          <ac:spMkLst>
            <pc:docMk/>
            <pc:sldMk cId="1943793845" sldId="262"/>
            <ac:spMk id="3" creationId="{00BA02D8-F3C4-EBB8-C7B0-D43F1ACFF19D}"/>
          </ac:spMkLst>
        </pc:spChg>
      </pc:sldChg>
      <pc:sldChg chg="modSp mod">
        <pc:chgData name="David Gigu" userId="143946cc8eed5d80" providerId="LiveId" clId="{5E983B89-F1EB-429D-8118-27F1F21AE807}" dt="2022-09-14T09:21:48.300" v="551" actId="1076"/>
        <pc:sldMkLst>
          <pc:docMk/>
          <pc:sldMk cId="3305625478" sldId="263"/>
        </pc:sldMkLst>
        <pc:spChg chg="mod">
          <ac:chgData name="David Gigu" userId="143946cc8eed5d80" providerId="LiveId" clId="{5E983B89-F1EB-429D-8118-27F1F21AE807}" dt="2022-09-14T09:21:48.300" v="551" actId="1076"/>
          <ac:spMkLst>
            <pc:docMk/>
            <pc:sldMk cId="3305625478" sldId="263"/>
            <ac:spMk id="3" creationId="{985137B2-3254-E630-EFE3-96135D323759}"/>
          </ac:spMkLst>
        </pc:spChg>
      </pc:sldChg>
      <pc:sldChg chg="del">
        <pc:chgData name="David Gigu" userId="143946cc8eed5d80" providerId="LiveId" clId="{5E983B89-F1EB-429D-8118-27F1F21AE807}" dt="2022-09-14T01:45:14.866" v="0" actId="2696"/>
        <pc:sldMkLst>
          <pc:docMk/>
          <pc:sldMk cId="328924035" sldId="265"/>
        </pc:sldMkLst>
      </pc:sldChg>
      <pc:sldChg chg="del">
        <pc:chgData name="David Gigu" userId="143946cc8eed5d80" providerId="LiveId" clId="{5E983B89-F1EB-429D-8118-27F1F21AE807}" dt="2022-09-14T01:45:19.709" v="1" actId="2696"/>
        <pc:sldMkLst>
          <pc:docMk/>
          <pc:sldMk cId="1194871510" sldId="266"/>
        </pc:sldMkLst>
      </pc:sldChg>
      <pc:sldChg chg="addSp delSp modSp new mod">
        <pc:chgData name="David Gigu" userId="143946cc8eed5d80" providerId="LiveId" clId="{5E983B89-F1EB-429D-8118-27F1F21AE807}" dt="2022-09-14T01:53:50.264" v="547" actId="20577"/>
        <pc:sldMkLst>
          <pc:docMk/>
          <pc:sldMk cId="3558498936" sldId="271"/>
        </pc:sldMkLst>
        <pc:spChg chg="add del mod">
          <ac:chgData name="David Gigu" userId="143946cc8eed5d80" providerId="LiveId" clId="{5E983B89-F1EB-429D-8118-27F1F21AE807}" dt="2022-09-14T01:47:12.265" v="45" actId="20577"/>
          <ac:spMkLst>
            <pc:docMk/>
            <pc:sldMk cId="3558498936" sldId="271"/>
            <ac:spMk id="2" creationId="{9CD4EAD0-5712-B8AE-80DC-987248D824B5}"/>
          </ac:spMkLst>
        </pc:spChg>
        <pc:spChg chg="add del mod">
          <ac:chgData name="David Gigu" userId="143946cc8eed5d80" providerId="LiveId" clId="{5E983B89-F1EB-429D-8118-27F1F21AE807}" dt="2022-09-14T01:53:50.264" v="547" actId="20577"/>
          <ac:spMkLst>
            <pc:docMk/>
            <pc:sldMk cId="3558498936" sldId="271"/>
            <ac:spMk id="3" creationId="{3442D705-E0D1-C31E-4AF0-6AF31960F5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A7EC-0EAB-0339-09FF-D15308838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227088-F765-8DE1-4223-1EE1FED43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313019-1380-38F7-F1AD-E2E5F4732A34}"/>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5" name="Footer Placeholder 4">
            <a:extLst>
              <a:ext uri="{FF2B5EF4-FFF2-40B4-BE49-F238E27FC236}">
                <a16:creationId xmlns:a16="http://schemas.microsoft.com/office/drawing/2014/main" id="{31567F1F-DC46-4D73-9A2E-B3F04F37E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6478-23DF-A1B5-F714-E35508C4EF79}"/>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408163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8FE4-AEB8-1520-4ACB-7734C881A7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DB4BBC-1427-E47D-D4A7-B5DDD2CFB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50A43-556F-5C6E-B69F-95B75816FE16}"/>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5" name="Footer Placeholder 4">
            <a:extLst>
              <a:ext uri="{FF2B5EF4-FFF2-40B4-BE49-F238E27FC236}">
                <a16:creationId xmlns:a16="http://schemas.microsoft.com/office/drawing/2014/main" id="{19078BEA-3C29-F8B5-497A-3CA61C3463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2E509-4E19-1469-2CCD-E76E4496737B}"/>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325547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6FBE2-553B-BD90-CC25-F3B07009D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9C7F3-54ED-213A-10E3-FE19A6B842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EF3E4B-840A-02C9-EA38-9C6E4AF6F013}"/>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5" name="Footer Placeholder 4">
            <a:extLst>
              <a:ext uri="{FF2B5EF4-FFF2-40B4-BE49-F238E27FC236}">
                <a16:creationId xmlns:a16="http://schemas.microsoft.com/office/drawing/2014/main" id="{01BF63F8-3411-E825-48B1-12BEC3C91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D6FAA0-A2EF-5016-971D-5DD27450CFB4}"/>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28360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8729-D846-6D68-26E8-4442E7B85E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F1272D-D052-3C2F-AE0D-8D137B760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F982A-0EA5-5006-B163-FA3A0209A521}"/>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5" name="Footer Placeholder 4">
            <a:extLst>
              <a:ext uri="{FF2B5EF4-FFF2-40B4-BE49-F238E27FC236}">
                <a16:creationId xmlns:a16="http://schemas.microsoft.com/office/drawing/2014/main" id="{0F4AF78E-2006-3729-B637-7C3124194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F2818-E652-2978-AD48-5C21F78921AC}"/>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245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E42F-035F-F18C-7852-166CE9110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C38470-69C5-09BC-8ECB-CF8CAC8A0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66EDE5-A89B-69CC-FFE2-0666D9F32EA3}"/>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5" name="Footer Placeholder 4">
            <a:extLst>
              <a:ext uri="{FF2B5EF4-FFF2-40B4-BE49-F238E27FC236}">
                <a16:creationId xmlns:a16="http://schemas.microsoft.com/office/drawing/2014/main" id="{75FFE3C0-2CB2-F6E8-7E03-079B1CDDE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2DCB5-E9BE-941C-8033-D56B246F374B}"/>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224269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2684-C458-5527-0335-060D7F5A5F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E69592-B75C-C575-4D75-9C0A3740F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508A13-6337-A173-3CE3-417AA139C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ECFCCD-CB43-824F-DDD0-35187CDAC3DE}"/>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6" name="Footer Placeholder 5">
            <a:extLst>
              <a:ext uri="{FF2B5EF4-FFF2-40B4-BE49-F238E27FC236}">
                <a16:creationId xmlns:a16="http://schemas.microsoft.com/office/drawing/2014/main" id="{FAC61133-B68B-5E9D-31AC-0D8D0DF56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F371C8-92DB-F997-2EEE-7153FD127D35}"/>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50405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4C59-6070-19A3-86CE-5935430B49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9B3DF-020B-E247-99E9-9C1FF0DDB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A5659-742F-05F5-4968-0F63BDF399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D344EB-58BE-6DC0-FBE1-FFC51A154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0EE30-036E-6516-D663-16DA0A9154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0DA5F6-7F56-2F4D-5E20-9F475F678275}"/>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8" name="Footer Placeholder 7">
            <a:extLst>
              <a:ext uri="{FF2B5EF4-FFF2-40B4-BE49-F238E27FC236}">
                <a16:creationId xmlns:a16="http://schemas.microsoft.com/office/drawing/2014/main" id="{A532A651-D5D6-27F1-FC57-F4F2E69233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C3A793-F1B1-D609-7772-A674B3F36890}"/>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391209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2422-63C1-BAA3-A6B7-6D96FE816F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845CCD-242E-59A9-DF0F-8107F9D827D1}"/>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4" name="Footer Placeholder 3">
            <a:extLst>
              <a:ext uri="{FF2B5EF4-FFF2-40B4-BE49-F238E27FC236}">
                <a16:creationId xmlns:a16="http://schemas.microsoft.com/office/drawing/2014/main" id="{DF505D87-9FB0-2555-BB6A-EB9BB63407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033F4B-AB23-BD78-37B2-553DC0D4452D}"/>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240567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4022D8-F048-F130-6B86-E658D25A933A}"/>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3" name="Footer Placeholder 2">
            <a:extLst>
              <a:ext uri="{FF2B5EF4-FFF2-40B4-BE49-F238E27FC236}">
                <a16:creationId xmlns:a16="http://schemas.microsoft.com/office/drawing/2014/main" id="{351A2B8D-30B8-2DBF-8100-BF4C1B3411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988BEC-797D-B4C5-2862-F3C0323B33BA}"/>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205116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57A9-9D79-6857-BB6E-C94178859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7F9061-5A49-C0B0-31C7-5E88E253F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38FEB4-7198-89F1-97C3-9566C68EA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B7546E-2932-EE2D-2C4A-BE9ABE9ED2FE}"/>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6" name="Footer Placeholder 5">
            <a:extLst>
              <a:ext uri="{FF2B5EF4-FFF2-40B4-BE49-F238E27FC236}">
                <a16:creationId xmlns:a16="http://schemas.microsoft.com/office/drawing/2014/main" id="{20306602-60A4-276B-648E-80FF9F2B7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648E7-E669-4411-B1E0-B674B09DC329}"/>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7273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50BB-1AC1-E39E-B80A-6E57E760D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AE7594-3DC1-547E-0B5F-D51F9D519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DDB0A6-E723-97A5-DC90-34B990444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EDEE8-FC49-597B-E784-69B7E52487CA}"/>
              </a:ext>
            </a:extLst>
          </p:cNvPr>
          <p:cNvSpPr>
            <a:spLocks noGrp="1"/>
          </p:cNvSpPr>
          <p:nvPr>
            <p:ph type="dt" sz="half" idx="10"/>
          </p:nvPr>
        </p:nvSpPr>
        <p:spPr/>
        <p:txBody>
          <a:bodyPr/>
          <a:lstStyle/>
          <a:p>
            <a:fld id="{8045412A-1201-4FE7-BC81-667819EA7B89}" type="datetimeFigureOut">
              <a:rPr lang="en-IN" smtClean="0"/>
              <a:t>14-09-2022</a:t>
            </a:fld>
            <a:endParaRPr lang="en-IN"/>
          </a:p>
        </p:txBody>
      </p:sp>
      <p:sp>
        <p:nvSpPr>
          <p:cNvPr id="6" name="Footer Placeholder 5">
            <a:extLst>
              <a:ext uri="{FF2B5EF4-FFF2-40B4-BE49-F238E27FC236}">
                <a16:creationId xmlns:a16="http://schemas.microsoft.com/office/drawing/2014/main" id="{C1CA583D-E202-AB76-007E-660D7D5670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37552D-1BA2-200C-FD51-3B5F5C538036}"/>
              </a:ext>
            </a:extLst>
          </p:cNvPr>
          <p:cNvSpPr>
            <a:spLocks noGrp="1"/>
          </p:cNvSpPr>
          <p:nvPr>
            <p:ph type="sldNum" sz="quarter" idx="12"/>
          </p:nvPr>
        </p:nvSpPr>
        <p:spPr/>
        <p:txBody>
          <a:bodyPr/>
          <a:lstStyle/>
          <a:p>
            <a:fld id="{14277B30-5D69-4BEB-B7B2-3092B4E40D75}" type="slidenum">
              <a:rPr lang="en-IN" smtClean="0"/>
              <a:t>‹#›</a:t>
            </a:fld>
            <a:endParaRPr lang="en-IN"/>
          </a:p>
        </p:txBody>
      </p:sp>
    </p:spTree>
    <p:extLst>
      <p:ext uri="{BB962C8B-B14F-4D97-AF65-F5344CB8AC3E}">
        <p14:creationId xmlns:p14="http://schemas.microsoft.com/office/powerpoint/2010/main" val="136459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6000">
              <a:schemeClr val="accent1">
                <a:lumMod val="45000"/>
                <a:lumOff val="55000"/>
              </a:schemeClr>
            </a:gs>
            <a:gs pos="7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5C030-1C75-8B69-3DA2-91EB6A7F42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DBA8D8-D192-3224-027F-4610C007F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DA7E4-CF8F-F1FF-5280-16076B595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5412A-1201-4FE7-BC81-667819EA7B89}" type="datetimeFigureOut">
              <a:rPr lang="en-IN" smtClean="0"/>
              <a:t>14-09-2022</a:t>
            </a:fld>
            <a:endParaRPr lang="en-IN"/>
          </a:p>
        </p:txBody>
      </p:sp>
      <p:sp>
        <p:nvSpPr>
          <p:cNvPr id="5" name="Footer Placeholder 4">
            <a:extLst>
              <a:ext uri="{FF2B5EF4-FFF2-40B4-BE49-F238E27FC236}">
                <a16:creationId xmlns:a16="http://schemas.microsoft.com/office/drawing/2014/main" id="{B593E43D-379A-7918-44D7-44B0D9FD5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93088B-ADB0-AB48-3080-4EDFE859C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77B30-5D69-4BEB-B7B2-3092B4E40D75}" type="slidenum">
              <a:rPr lang="en-IN" smtClean="0"/>
              <a:t>‹#›</a:t>
            </a:fld>
            <a:endParaRPr lang="en-IN"/>
          </a:p>
        </p:txBody>
      </p:sp>
    </p:spTree>
    <p:extLst>
      <p:ext uri="{BB962C8B-B14F-4D97-AF65-F5344CB8AC3E}">
        <p14:creationId xmlns:p14="http://schemas.microsoft.com/office/powerpoint/2010/main" val="74678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FFA5-60A0-C84F-6914-F944109F5E79}"/>
              </a:ext>
            </a:extLst>
          </p:cNvPr>
          <p:cNvSpPr>
            <a:spLocks noGrp="1"/>
          </p:cNvSpPr>
          <p:nvPr>
            <p:ph type="ctrTitle"/>
          </p:nvPr>
        </p:nvSpPr>
        <p:spPr/>
        <p:txBody>
          <a:bodyPr/>
          <a:lstStyle/>
          <a:p>
            <a:r>
              <a:rPr lang="en-GB" dirty="0">
                <a:solidFill>
                  <a:schemeClr val="accent5">
                    <a:lumMod val="50000"/>
                  </a:schemeClr>
                </a:solidFill>
              </a:rPr>
              <a:t>Speech Emotion Recognition</a:t>
            </a:r>
            <a:endParaRPr lang="en-IN" dirty="0">
              <a:solidFill>
                <a:schemeClr val="accent5">
                  <a:lumMod val="50000"/>
                </a:schemeClr>
              </a:solidFill>
            </a:endParaRPr>
          </a:p>
        </p:txBody>
      </p:sp>
      <p:sp>
        <p:nvSpPr>
          <p:cNvPr id="4" name="TextBox 3">
            <a:extLst>
              <a:ext uri="{FF2B5EF4-FFF2-40B4-BE49-F238E27FC236}">
                <a16:creationId xmlns:a16="http://schemas.microsoft.com/office/drawing/2014/main" id="{77AA9C76-131B-D68C-631C-1F174F6649E0}"/>
              </a:ext>
            </a:extLst>
          </p:cNvPr>
          <p:cNvSpPr txBox="1"/>
          <p:nvPr/>
        </p:nvSpPr>
        <p:spPr>
          <a:xfrm>
            <a:off x="8498541" y="4769224"/>
            <a:ext cx="3397624" cy="1200329"/>
          </a:xfrm>
          <a:prstGeom prst="rect">
            <a:avLst/>
          </a:prstGeom>
          <a:noFill/>
        </p:spPr>
        <p:txBody>
          <a:bodyPr wrap="square" rtlCol="0">
            <a:spAutoFit/>
          </a:bodyPr>
          <a:lstStyle/>
          <a:p>
            <a:r>
              <a:rPr lang="en-GB" dirty="0"/>
              <a:t>David Gigu Cheeran</a:t>
            </a:r>
          </a:p>
          <a:p>
            <a:r>
              <a:rPr lang="en-GB" dirty="0"/>
              <a:t>MSc Data Science</a:t>
            </a:r>
          </a:p>
          <a:p>
            <a:r>
              <a:rPr lang="en-IN" dirty="0"/>
              <a:t>University of Essex</a:t>
            </a:r>
          </a:p>
          <a:p>
            <a:r>
              <a:rPr lang="en-IN" dirty="0"/>
              <a:t>Reg No: </a:t>
            </a:r>
            <a:r>
              <a:rPr lang="en-IN" b="0" i="0" dirty="0">
                <a:effectLst/>
                <a:latin typeface="Roboto" panose="02000000000000000000" pitchFamily="2" charset="0"/>
              </a:rPr>
              <a:t>2101139</a:t>
            </a:r>
            <a:endParaRPr lang="en-IN" dirty="0"/>
          </a:p>
        </p:txBody>
      </p:sp>
    </p:spTree>
    <p:extLst>
      <p:ext uri="{BB962C8B-B14F-4D97-AF65-F5344CB8AC3E}">
        <p14:creationId xmlns:p14="http://schemas.microsoft.com/office/powerpoint/2010/main" val="1085654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7321B-859A-66F8-3F7C-D1EC6B313DA3}"/>
              </a:ext>
            </a:extLst>
          </p:cNvPr>
          <p:cNvSpPr>
            <a:spLocks noGrp="1"/>
          </p:cNvSpPr>
          <p:nvPr>
            <p:ph idx="1"/>
          </p:nvPr>
        </p:nvSpPr>
        <p:spPr/>
        <p:txBody>
          <a:bodyPr/>
          <a:lstStyle/>
          <a:p>
            <a:r>
              <a:rPr lang="en-IN" dirty="0"/>
              <a:t>Since the accuracy of the models were not that good when classifying 8 emotions, 4 emotions were considered. The results of the models were compared again.</a:t>
            </a:r>
          </a:p>
          <a:p>
            <a:endParaRPr lang="en-IN" dirty="0"/>
          </a:p>
          <a:p>
            <a:r>
              <a:rPr lang="en-IN" dirty="0"/>
              <a:t>Data Augmentation was also done to check if the result improves.</a:t>
            </a:r>
          </a:p>
        </p:txBody>
      </p:sp>
    </p:spTree>
    <p:extLst>
      <p:ext uri="{BB962C8B-B14F-4D97-AF65-F5344CB8AC3E}">
        <p14:creationId xmlns:p14="http://schemas.microsoft.com/office/powerpoint/2010/main" val="139496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55A9-3535-3373-747D-E958A8FD9FA9}"/>
              </a:ext>
            </a:extLst>
          </p:cNvPr>
          <p:cNvSpPr>
            <a:spLocks noGrp="1"/>
          </p:cNvSpPr>
          <p:nvPr>
            <p:ph type="title"/>
          </p:nvPr>
        </p:nvSpPr>
        <p:spPr/>
        <p:txBody>
          <a:bodyPr/>
          <a:lstStyle/>
          <a:p>
            <a:r>
              <a:rPr lang="en-IN" dirty="0"/>
              <a:t>Accuracy of different models:</a:t>
            </a:r>
          </a:p>
        </p:txBody>
      </p:sp>
      <p:pic>
        <p:nvPicPr>
          <p:cNvPr id="5" name="Picture 4">
            <a:extLst>
              <a:ext uri="{FF2B5EF4-FFF2-40B4-BE49-F238E27FC236}">
                <a16:creationId xmlns:a16="http://schemas.microsoft.com/office/drawing/2014/main" id="{DE489DA5-BFEE-AE31-E359-CE4F755905C9}"/>
              </a:ext>
            </a:extLst>
          </p:cNvPr>
          <p:cNvPicPr>
            <a:picLocks noChangeAspect="1"/>
          </p:cNvPicPr>
          <p:nvPr/>
        </p:nvPicPr>
        <p:blipFill>
          <a:blip r:embed="rId2"/>
          <a:stretch>
            <a:fillRect/>
          </a:stretch>
        </p:blipFill>
        <p:spPr>
          <a:xfrm>
            <a:off x="724794" y="1889055"/>
            <a:ext cx="10409916" cy="4426020"/>
          </a:xfrm>
          <a:prstGeom prst="rect">
            <a:avLst/>
          </a:prstGeom>
        </p:spPr>
      </p:pic>
    </p:spTree>
    <p:extLst>
      <p:ext uri="{BB962C8B-B14F-4D97-AF65-F5344CB8AC3E}">
        <p14:creationId xmlns:p14="http://schemas.microsoft.com/office/powerpoint/2010/main" val="393354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EAD0-5712-B8AE-80DC-987248D824B5}"/>
              </a:ext>
            </a:extLst>
          </p:cNvPr>
          <p:cNvSpPr>
            <a:spLocks noGrp="1"/>
          </p:cNvSpPr>
          <p:nvPr>
            <p:ph type="title"/>
          </p:nvPr>
        </p:nvSpPr>
        <p:spPr>
          <a:xfrm>
            <a:off x="838200" y="315249"/>
            <a:ext cx="10515600" cy="1325563"/>
          </a:xfrm>
        </p:spPr>
        <p:txBody>
          <a:bodyPr/>
          <a:lstStyle/>
          <a:p>
            <a:r>
              <a:rPr lang="en-IN" dirty="0"/>
              <a:t>Analysis of Results</a:t>
            </a:r>
          </a:p>
        </p:txBody>
      </p:sp>
      <p:sp>
        <p:nvSpPr>
          <p:cNvPr id="3" name="Content Placeholder 2">
            <a:extLst>
              <a:ext uri="{FF2B5EF4-FFF2-40B4-BE49-F238E27FC236}">
                <a16:creationId xmlns:a16="http://schemas.microsoft.com/office/drawing/2014/main" id="{3442D705-E0D1-C31E-4AF0-6AF31960F510}"/>
              </a:ext>
            </a:extLst>
          </p:cNvPr>
          <p:cNvSpPr>
            <a:spLocks noGrp="1"/>
          </p:cNvSpPr>
          <p:nvPr>
            <p:ph idx="1"/>
          </p:nvPr>
        </p:nvSpPr>
        <p:spPr/>
        <p:txBody>
          <a:bodyPr>
            <a:normAutofit lnSpcReduction="10000"/>
          </a:bodyPr>
          <a:lstStyle/>
          <a:p>
            <a:r>
              <a:rPr lang="en-IN" dirty="0"/>
              <a:t>Multi Layer Perceptron was best in all cases.</a:t>
            </a:r>
          </a:p>
          <a:p>
            <a:r>
              <a:rPr lang="en-IN" dirty="0"/>
              <a:t>Worst performance was from Random Forest and K Nearest Neighbor when classifying 8 emotions. </a:t>
            </a:r>
          </a:p>
          <a:p>
            <a:r>
              <a:rPr lang="en-IN" dirty="0"/>
              <a:t>For 4 emotions the worst performance was from XGBoost. </a:t>
            </a:r>
          </a:p>
          <a:p>
            <a:r>
              <a:rPr lang="en-IN" dirty="0"/>
              <a:t>After Data Augmentation, worst performance was from Gaussian Process classifier.</a:t>
            </a:r>
          </a:p>
          <a:p>
            <a:r>
              <a:rPr lang="en-IN" dirty="0"/>
              <a:t>All models improved when classifying 4 emotions instead of 8.</a:t>
            </a:r>
          </a:p>
          <a:p>
            <a:r>
              <a:rPr lang="en-IN" dirty="0"/>
              <a:t>After data augmentation, the performance of MLP, KNN and XGBoost improved while that of Random Forest and Gaussian Process became worse. </a:t>
            </a:r>
          </a:p>
          <a:p>
            <a:endParaRPr lang="en-IN" dirty="0"/>
          </a:p>
          <a:p>
            <a:endParaRPr lang="en-IN" dirty="0"/>
          </a:p>
        </p:txBody>
      </p:sp>
    </p:spTree>
    <p:extLst>
      <p:ext uri="{BB962C8B-B14F-4D97-AF65-F5344CB8AC3E}">
        <p14:creationId xmlns:p14="http://schemas.microsoft.com/office/powerpoint/2010/main" val="355849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5F1A7B-D4CE-AE2A-126D-C240622D24AC}"/>
              </a:ext>
            </a:extLst>
          </p:cNvPr>
          <p:cNvSpPr/>
          <p:nvPr/>
        </p:nvSpPr>
        <p:spPr>
          <a:xfrm>
            <a:off x="2804160" y="2542903"/>
            <a:ext cx="6583680" cy="1569660"/>
          </a:xfrm>
          <a:prstGeom prst="rect">
            <a:avLst/>
          </a:prstGeom>
          <a:noFill/>
        </p:spPr>
        <p:txBody>
          <a:bodyPr wrap="square" lIns="91440" tIns="45720" rIns="91440" bIns="45720">
            <a:spAutoFit/>
          </a:bodyPr>
          <a:lstStyle/>
          <a:p>
            <a:pPr algn="ctr"/>
            <a:r>
              <a:rPr lang="en-US" sz="9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spTree>
    <p:extLst>
      <p:ext uri="{BB962C8B-B14F-4D97-AF65-F5344CB8AC3E}">
        <p14:creationId xmlns:p14="http://schemas.microsoft.com/office/powerpoint/2010/main" val="312955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E76A-9087-9ABA-AC95-E51C870411F3}"/>
              </a:ext>
            </a:extLst>
          </p:cNvPr>
          <p:cNvSpPr>
            <a:spLocks noGrp="1"/>
          </p:cNvSpPr>
          <p:nvPr>
            <p:ph type="title"/>
          </p:nvPr>
        </p:nvSpPr>
        <p:spPr/>
        <p:txBody>
          <a:bodyPr/>
          <a:lstStyle/>
          <a:p>
            <a:r>
              <a:rPr lang="en-GB" b="1" u="sng" dirty="0"/>
              <a:t>Aim:</a:t>
            </a:r>
            <a:endParaRPr lang="en-IN" b="1" u="sng" dirty="0"/>
          </a:p>
        </p:txBody>
      </p:sp>
      <p:sp>
        <p:nvSpPr>
          <p:cNvPr id="4" name="TextBox 3">
            <a:extLst>
              <a:ext uri="{FF2B5EF4-FFF2-40B4-BE49-F238E27FC236}">
                <a16:creationId xmlns:a16="http://schemas.microsoft.com/office/drawing/2014/main" id="{175B4776-552F-4EC5-65DC-C4C4B9AB6213}"/>
              </a:ext>
            </a:extLst>
          </p:cNvPr>
          <p:cNvSpPr txBox="1"/>
          <p:nvPr/>
        </p:nvSpPr>
        <p:spPr>
          <a:xfrm>
            <a:off x="717176" y="1690688"/>
            <a:ext cx="10067365" cy="369332"/>
          </a:xfrm>
          <a:prstGeom prst="rect">
            <a:avLst/>
          </a:prstGeom>
          <a:noFill/>
        </p:spPr>
        <p:txBody>
          <a:bodyPr wrap="square" rtlCol="0">
            <a:spAutoFit/>
          </a:bodyPr>
          <a:lstStyle/>
          <a:p>
            <a:r>
              <a:rPr lang="en-GB" dirty="0"/>
              <a:t>To create and train a model that can recognise human emotion when given a voice sample.</a:t>
            </a:r>
          </a:p>
        </p:txBody>
      </p:sp>
      <p:pic>
        <p:nvPicPr>
          <p:cNvPr id="1026" name="Picture 2" descr="Facial Expressions of six basic emotions ">
            <a:extLst>
              <a:ext uri="{FF2B5EF4-FFF2-40B4-BE49-F238E27FC236}">
                <a16:creationId xmlns:a16="http://schemas.microsoft.com/office/drawing/2014/main" id="{041F2742-6637-5EE0-123B-A194E93E1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128" y="2299448"/>
            <a:ext cx="7767918" cy="396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5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560D-D060-DB73-2527-62E3DCF47A79}"/>
              </a:ext>
            </a:extLst>
          </p:cNvPr>
          <p:cNvSpPr>
            <a:spLocks noGrp="1"/>
          </p:cNvSpPr>
          <p:nvPr>
            <p:ph type="title"/>
          </p:nvPr>
        </p:nvSpPr>
        <p:spPr/>
        <p:txBody>
          <a:bodyPr/>
          <a:lstStyle/>
          <a:p>
            <a:r>
              <a:rPr lang="en-GB" b="1" u="sng" dirty="0"/>
              <a:t>Dataset:</a:t>
            </a:r>
            <a:endParaRPr lang="en-IN" b="1" u="sng" dirty="0"/>
          </a:p>
        </p:txBody>
      </p:sp>
      <p:sp>
        <p:nvSpPr>
          <p:cNvPr id="4" name="TextBox 3">
            <a:extLst>
              <a:ext uri="{FF2B5EF4-FFF2-40B4-BE49-F238E27FC236}">
                <a16:creationId xmlns:a16="http://schemas.microsoft.com/office/drawing/2014/main" id="{EDFD3917-259B-2E75-0D7C-9648B7DB443A}"/>
              </a:ext>
            </a:extLst>
          </p:cNvPr>
          <p:cNvSpPr txBox="1"/>
          <p:nvPr/>
        </p:nvSpPr>
        <p:spPr>
          <a:xfrm>
            <a:off x="762000" y="1690688"/>
            <a:ext cx="10282518" cy="4832092"/>
          </a:xfrm>
          <a:prstGeom prst="rect">
            <a:avLst/>
          </a:prstGeom>
          <a:noFill/>
        </p:spPr>
        <p:txBody>
          <a:bodyPr wrap="square" rtlCol="0">
            <a:spAutoFit/>
          </a:bodyPr>
          <a:lstStyle/>
          <a:p>
            <a:r>
              <a:rPr lang="en-GB" sz="2800" dirty="0"/>
              <a:t>There are many datasets available for speech emotion recognition. Since we have to make sure that we have to deal with the same set of emotions throughout the project we can concentrate on a single dataset.</a:t>
            </a:r>
          </a:p>
          <a:p>
            <a:endParaRPr lang="en-GB" dirty="0"/>
          </a:p>
          <a:p>
            <a:endParaRPr lang="en-GB" dirty="0"/>
          </a:p>
          <a:p>
            <a:endParaRPr lang="en-GB" dirty="0"/>
          </a:p>
          <a:p>
            <a:endParaRPr lang="en-GB" dirty="0"/>
          </a:p>
          <a:p>
            <a:endParaRPr lang="en-GB" dirty="0"/>
          </a:p>
          <a:p>
            <a:r>
              <a:rPr lang="en-GB" sz="3200" b="1" u="sng" dirty="0"/>
              <a:t>RAVDESS Emotional Speech Audio</a:t>
            </a:r>
          </a:p>
          <a:p>
            <a:endParaRPr lang="en-GB" dirty="0"/>
          </a:p>
          <a:p>
            <a:r>
              <a:rPr lang="en-GB" sz="2800" dirty="0"/>
              <a:t>Stands for Ryerson Audio-Visual Database of Emotional Speech and Song.</a:t>
            </a:r>
            <a:endParaRPr lang="en-IN" sz="2800" dirty="0"/>
          </a:p>
        </p:txBody>
      </p:sp>
    </p:spTree>
    <p:extLst>
      <p:ext uri="{BB962C8B-B14F-4D97-AF65-F5344CB8AC3E}">
        <p14:creationId xmlns:p14="http://schemas.microsoft.com/office/powerpoint/2010/main" val="131357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45B3-B774-E395-A460-4DC08B13860D}"/>
              </a:ext>
            </a:extLst>
          </p:cNvPr>
          <p:cNvSpPr>
            <a:spLocks noGrp="1"/>
          </p:cNvSpPr>
          <p:nvPr>
            <p:ph type="title"/>
          </p:nvPr>
        </p:nvSpPr>
        <p:spPr/>
        <p:txBody>
          <a:bodyPr/>
          <a:lstStyle/>
          <a:p>
            <a:r>
              <a:rPr lang="en-GB" b="1" u="sng" dirty="0"/>
              <a:t>RAVDESS database</a:t>
            </a:r>
            <a:endParaRPr lang="en-IN" b="1" u="sng" dirty="0"/>
          </a:p>
        </p:txBody>
      </p:sp>
      <p:sp>
        <p:nvSpPr>
          <p:cNvPr id="4" name="TextBox 3">
            <a:extLst>
              <a:ext uri="{FF2B5EF4-FFF2-40B4-BE49-F238E27FC236}">
                <a16:creationId xmlns:a16="http://schemas.microsoft.com/office/drawing/2014/main" id="{25B0F31C-34A0-46CE-CB4D-B6FC540158D5}"/>
              </a:ext>
            </a:extLst>
          </p:cNvPr>
          <p:cNvSpPr txBox="1"/>
          <p:nvPr/>
        </p:nvSpPr>
        <p:spPr>
          <a:xfrm>
            <a:off x="838200" y="1690688"/>
            <a:ext cx="9811871" cy="3970318"/>
          </a:xfrm>
          <a:prstGeom prst="rect">
            <a:avLst/>
          </a:prstGeom>
          <a:noFill/>
        </p:spPr>
        <p:txBody>
          <a:bodyPr wrap="square" rtlCol="0">
            <a:spAutoFit/>
          </a:bodyPr>
          <a:lstStyle/>
          <a:p>
            <a:pPr marL="285750" indent="-285750">
              <a:buFont typeface="Arial" panose="020B0604020202020204" pitchFamily="34" charset="0"/>
              <a:buChar char="•"/>
            </a:pPr>
            <a:r>
              <a:rPr lang="en-GB" sz="2800" dirty="0"/>
              <a:t>Audio only files(</a:t>
            </a:r>
            <a:r>
              <a:rPr lang="en-IN" sz="2800" b="0" i="0" dirty="0">
                <a:effectLst/>
                <a:latin typeface="Inter"/>
              </a:rPr>
              <a:t>16bit, 48kHz, .wav</a:t>
            </a:r>
            <a:r>
              <a:rPr lang="en-GB" sz="2800" b="0" i="0" dirty="0">
                <a:effectLst/>
                <a:latin typeface="Inter"/>
              </a:rPr>
              <a:t>)</a:t>
            </a:r>
          </a:p>
          <a:p>
            <a:pPr marL="285750" indent="-285750">
              <a:buFont typeface="Arial" panose="020B0604020202020204" pitchFamily="34" charset="0"/>
              <a:buChar char="•"/>
            </a:pPr>
            <a:endParaRPr lang="en-GB" sz="2800" b="0" i="0" dirty="0">
              <a:effectLst/>
              <a:latin typeface="Inter"/>
            </a:endParaRPr>
          </a:p>
          <a:p>
            <a:pPr marL="285750" indent="-285750">
              <a:buFont typeface="Arial" panose="020B0604020202020204" pitchFamily="34" charset="0"/>
              <a:buChar char="•"/>
            </a:pPr>
            <a:r>
              <a:rPr lang="en-GB" sz="2800" dirty="0">
                <a:latin typeface="Inter"/>
              </a:rPr>
              <a:t>24.8GB(1440 files)</a:t>
            </a:r>
          </a:p>
          <a:p>
            <a:pPr marL="285750" indent="-285750">
              <a:buFont typeface="Arial" panose="020B0604020202020204" pitchFamily="34" charset="0"/>
              <a:buChar char="•"/>
            </a:pPr>
            <a:endParaRPr lang="en-GB" sz="2800" dirty="0">
              <a:latin typeface="Inter"/>
            </a:endParaRPr>
          </a:p>
          <a:p>
            <a:pPr marL="285750" indent="-285750">
              <a:buFont typeface="Arial" panose="020B0604020202020204" pitchFamily="34" charset="0"/>
              <a:buChar char="•"/>
            </a:pPr>
            <a:r>
              <a:rPr lang="en-GB" sz="2800" dirty="0">
                <a:latin typeface="Inter"/>
              </a:rPr>
              <a:t>3 second audio clips</a:t>
            </a:r>
          </a:p>
          <a:p>
            <a:pPr marL="285750" indent="-285750">
              <a:buFont typeface="Arial" panose="020B0604020202020204" pitchFamily="34" charset="0"/>
              <a:buChar char="•"/>
            </a:pPr>
            <a:endParaRPr lang="en-GB" sz="2800" dirty="0">
              <a:latin typeface="Inter"/>
            </a:endParaRPr>
          </a:p>
          <a:p>
            <a:pPr marL="285750" indent="-285750">
              <a:buFont typeface="Arial" panose="020B0604020202020204" pitchFamily="34" charset="0"/>
              <a:buChar char="•"/>
            </a:pPr>
            <a:r>
              <a:rPr lang="en-GB" sz="2800" dirty="0">
                <a:latin typeface="Inter"/>
              </a:rPr>
              <a:t>Spoken by 24 different actors(12 male and 12 female)</a:t>
            </a:r>
          </a:p>
          <a:p>
            <a:pPr marL="285750" indent="-285750">
              <a:buFont typeface="Arial" panose="020B0604020202020204" pitchFamily="34" charset="0"/>
              <a:buChar char="•"/>
            </a:pPr>
            <a:endParaRPr lang="en-GB" sz="2800" dirty="0">
              <a:latin typeface="Inter"/>
            </a:endParaRPr>
          </a:p>
          <a:p>
            <a:pPr marL="285750" indent="-285750">
              <a:buFont typeface="Arial" panose="020B0604020202020204" pitchFamily="34" charset="0"/>
              <a:buChar char="•"/>
            </a:pPr>
            <a:r>
              <a:rPr lang="en-GB" sz="2800" dirty="0">
                <a:latin typeface="Inter"/>
              </a:rPr>
              <a:t>2 sentences in 8 different emotions</a:t>
            </a:r>
          </a:p>
        </p:txBody>
      </p:sp>
    </p:spTree>
    <p:extLst>
      <p:ext uri="{BB962C8B-B14F-4D97-AF65-F5344CB8AC3E}">
        <p14:creationId xmlns:p14="http://schemas.microsoft.com/office/powerpoint/2010/main" val="182514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BB5-E503-2823-15C8-64810369A693}"/>
              </a:ext>
            </a:extLst>
          </p:cNvPr>
          <p:cNvSpPr>
            <a:spLocks noGrp="1"/>
          </p:cNvSpPr>
          <p:nvPr>
            <p:ph type="title"/>
          </p:nvPr>
        </p:nvSpPr>
        <p:spPr/>
        <p:txBody>
          <a:bodyPr/>
          <a:lstStyle/>
          <a:p>
            <a:r>
              <a:rPr lang="en-GB" b="1" u="sng" dirty="0"/>
              <a:t>Filename Identifiers</a:t>
            </a:r>
            <a:endParaRPr lang="en-IN" b="1" u="sng" dirty="0"/>
          </a:p>
        </p:txBody>
      </p:sp>
      <p:pic>
        <p:nvPicPr>
          <p:cNvPr id="5" name="Picture 4">
            <a:extLst>
              <a:ext uri="{FF2B5EF4-FFF2-40B4-BE49-F238E27FC236}">
                <a16:creationId xmlns:a16="http://schemas.microsoft.com/office/drawing/2014/main" id="{66FE4400-2F2B-586A-680D-073109113A15}"/>
              </a:ext>
            </a:extLst>
          </p:cNvPr>
          <p:cNvPicPr>
            <a:picLocks noChangeAspect="1"/>
          </p:cNvPicPr>
          <p:nvPr/>
        </p:nvPicPr>
        <p:blipFill>
          <a:blip r:embed="rId2"/>
          <a:stretch>
            <a:fillRect/>
          </a:stretch>
        </p:blipFill>
        <p:spPr>
          <a:xfrm>
            <a:off x="838200" y="2275483"/>
            <a:ext cx="10263326" cy="3712940"/>
          </a:xfrm>
          <a:prstGeom prst="rect">
            <a:avLst/>
          </a:prstGeom>
        </p:spPr>
      </p:pic>
    </p:spTree>
    <p:extLst>
      <p:ext uri="{BB962C8B-B14F-4D97-AF65-F5344CB8AC3E}">
        <p14:creationId xmlns:p14="http://schemas.microsoft.com/office/powerpoint/2010/main" val="304952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C40C90-14F2-9ECC-83D7-6ECAD3D10380}"/>
              </a:ext>
            </a:extLst>
          </p:cNvPr>
          <p:cNvPicPr>
            <a:picLocks noChangeAspect="1"/>
          </p:cNvPicPr>
          <p:nvPr/>
        </p:nvPicPr>
        <p:blipFill>
          <a:blip r:embed="rId2"/>
          <a:stretch>
            <a:fillRect/>
          </a:stretch>
        </p:blipFill>
        <p:spPr>
          <a:xfrm>
            <a:off x="2531500" y="1245656"/>
            <a:ext cx="6989018" cy="4675168"/>
          </a:xfrm>
          <a:prstGeom prst="rect">
            <a:avLst/>
          </a:prstGeom>
        </p:spPr>
      </p:pic>
    </p:spTree>
    <p:extLst>
      <p:ext uri="{BB962C8B-B14F-4D97-AF65-F5344CB8AC3E}">
        <p14:creationId xmlns:p14="http://schemas.microsoft.com/office/powerpoint/2010/main" val="241686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2F43-07DF-5A76-0827-1335B57B0D88}"/>
              </a:ext>
            </a:extLst>
          </p:cNvPr>
          <p:cNvSpPr>
            <a:spLocks noGrp="1"/>
          </p:cNvSpPr>
          <p:nvPr>
            <p:ph type="title"/>
          </p:nvPr>
        </p:nvSpPr>
        <p:spPr/>
        <p:txBody>
          <a:bodyPr/>
          <a:lstStyle/>
          <a:p>
            <a:r>
              <a:rPr lang="en-GB" b="1" u="sng" dirty="0"/>
              <a:t>Feature Extraction:</a:t>
            </a:r>
            <a:endParaRPr lang="en-IN" b="1" u="sng" dirty="0"/>
          </a:p>
        </p:txBody>
      </p:sp>
      <p:sp>
        <p:nvSpPr>
          <p:cNvPr id="3" name="TextBox 2">
            <a:extLst>
              <a:ext uri="{FF2B5EF4-FFF2-40B4-BE49-F238E27FC236}">
                <a16:creationId xmlns:a16="http://schemas.microsoft.com/office/drawing/2014/main" id="{00BA02D8-F3C4-EBB8-C7B0-D43F1ACFF19D}"/>
              </a:ext>
            </a:extLst>
          </p:cNvPr>
          <p:cNvSpPr txBox="1"/>
          <p:nvPr/>
        </p:nvSpPr>
        <p:spPr>
          <a:xfrm>
            <a:off x="1161703" y="1881484"/>
            <a:ext cx="9868593" cy="4093428"/>
          </a:xfrm>
          <a:prstGeom prst="rect">
            <a:avLst/>
          </a:prstGeom>
          <a:noFill/>
        </p:spPr>
        <p:txBody>
          <a:bodyPr wrap="square" rtlCol="0">
            <a:spAutoFit/>
          </a:bodyPr>
          <a:lstStyle/>
          <a:p>
            <a:r>
              <a:rPr lang="en-GB" sz="3200" dirty="0"/>
              <a:t>Feature extraction was done using 3 methods:</a:t>
            </a:r>
          </a:p>
          <a:p>
            <a:endParaRPr lang="en-GB" sz="3200" dirty="0"/>
          </a:p>
          <a:p>
            <a:pPr marL="285750" indent="-285750">
              <a:buFont typeface="Arial" panose="020B0604020202020204" pitchFamily="34" charset="0"/>
              <a:buChar char="•"/>
            </a:pPr>
            <a:r>
              <a:rPr lang="en-GB" sz="3200" dirty="0"/>
              <a:t>MFCC(Mel Frequency Cepstral Coefficient)</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Chromagram</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r>
              <a:rPr lang="en-GB" sz="3200" dirty="0"/>
              <a:t>Mel spectrogram</a:t>
            </a:r>
          </a:p>
          <a:p>
            <a:endParaRPr lang="en-GB" dirty="0"/>
          </a:p>
          <a:p>
            <a:endParaRPr lang="en-IN" dirty="0"/>
          </a:p>
        </p:txBody>
      </p:sp>
    </p:spTree>
    <p:extLst>
      <p:ext uri="{BB962C8B-B14F-4D97-AF65-F5344CB8AC3E}">
        <p14:creationId xmlns:p14="http://schemas.microsoft.com/office/powerpoint/2010/main" val="194379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5277-EADE-9758-7EEF-5FB52BED09ED}"/>
              </a:ext>
            </a:extLst>
          </p:cNvPr>
          <p:cNvSpPr>
            <a:spLocks noGrp="1"/>
          </p:cNvSpPr>
          <p:nvPr>
            <p:ph type="title"/>
          </p:nvPr>
        </p:nvSpPr>
        <p:spPr/>
        <p:txBody>
          <a:bodyPr/>
          <a:lstStyle/>
          <a:p>
            <a:r>
              <a:rPr lang="en-GB" b="1" u="sng" dirty="0"/>
              <a:t>Modelling:</a:t>
            </a:r>
            <a:endParaRPr lang="en-IN" b="1" u="sng" dirty="0"/>
          </a:p>
        </p:txBody>
      </p:sp>
      <p:sp>
        <p:nvSpPr>
          <p:cNvPr id="3" name="TextBox 2">
            <a:extLst>
              <a:ext uri="{FF2B5EF4-FFF2-40B4-BE49-F238E27FC236}">
                <a16:creationId xmlns:a16="http://schemas.microsoft.com/office/drawing/2014/main" id="{985137B2-3254-E630-EFE3-96135D323759}"/>
              </a:ext>
            </a:extLst>
          </p:cNvPr>
          <p:cNvSpPr txBox="1"/>
          <p:nvPr/>
        </p:nvSpPr>
        <p:spPr>
          <a:xfrm>
            <a:off x="695499" y="1690688"/>
            <a:ext cx="8543109" cy="5109091"/>
          </a:xfrm>
          <a:prstGeom prst="rect">
            <a:avLst/>
          </a:prstGeom>
          <a:noFill/>
        </p:spPr>
        <p:txBody>
          <a:bodyPr wrap="square" rtlCol="0">
            <a:spAutoFit/>
          </a:bodyPr>
          <a:lstStyle/>
          <a:p>
            <a:r>
              <a:rPr lang="en-GB" sz="2800" dirty="0"/>
              <a:t>Five models were used for training and testing:</a:t>
            </a:r>
          </a:p>
          <a:p>
            <a:endParaRPr lang="en-GB" sz="2800" dirty="0"/>
          </a:p>
          <a:p>
            <a:pPr marL="285750" indent="-285750">
              <a:buFont typeface="Arial" panose="020B0604020202020204" pitchFamily="34" charset="0"/>
              <a:buChar char="•"/>
            </a:pPr>
            <a:r>
              <a:rPr lang="en-GB" sz="2800" dirty="0"/>
              <a:t>Random Forest Classifier</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Multi Layer Perceptron</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K Nearest Neighbor Classifier</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Gaussian Process Classifier</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XGBoost Classifier</a:t>
            </a:r>
          </a:p>
          <a:p>
            <a:endParaRPr lang="en-IN" dirty="0"/>
          </a:p>
        </p:txBody>
      </p:sp>
    </p:spTree>
    <p:extLst>
      <p:ext uri="{BB962C8B-B14F-4D97-AF65-F5344CB8AC3E}">
        <p14:creationId xmlns:p14="http://schemas.microsoft.com/office/powerpoint/2010/main" val="330562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3AF9-EAF2-CC21-9B20-82E8186C9578}"/>
              </a:ext>
            </a:extLst>
          </p:cNvPr>
          <p:cNvSpPr>
            <a:spLocks noGrp="1"/>
          </p:cNvSpPr>
          <p:nvPr>
            <p:ph type="title"/>
          </p:nvPr>
        </p:nvSpPr>
        <p:spPr>
          <a:xfrm>
            <a:off x="940525" y="124392"/>
            <a:ext cx="10515600" cy="1325563"/>
          </a:xfrm>
        </p:spPr>
        <p:txBody>
          <a:bodyPr/>
          <a:lstStyle/>
          <a:p>
            <a:r>
              <a:rPr lang="en-GB" b="1" u="sng" dirty="0"/>
              <a:t>Evaluating the model:</a:t>
            </a:r>
            <a:endParaRPr lang="en-IN" b="1" u="sng" dirty="0"/>
          </a:p>
        </p:txBody>
      </p:sp>
      <p:sp>
        <p:nvSpPr>
          <p:cNvPr id="3" name="TextBox 2">
            <a:extLst>
              <a:ext uri="{FF2B5EF4-FFF2-40B4-BE49-F238E27FC236}">
                <a16:creationId xmlns:a16="http://schemas.microsoft.com/office/drawing/2014/main" id="{432A99BD-7687-A421-F79B-3C30A9A1558B}"/>
              </a:ext>
            </a:extLst>
          </p:cNvPr>
          <p:cNvSpPr txBox="1"/>
          <p:nvPr/>
        </p:nvSpPr>
        <p:spPr>
          <a:xfrm>
            <a:off x="940525" y="1449955"/>
            <a:ext cx="9753600" cy="1200329"/>
          </a:xfrm>
          <a:prstGeom prst="rect">
            <a:avLst/>
          </a:prstGeom>
          <a:noFill/>
        </p:spPr>
        <p:txBody>
          <a:bodyPr wrap="square" rtlCol="0">
            <a:spAutoFit/>
          </a:bodyPr>
          <a:lstStyle/>
          <a:p>
            <a:r>
              <a:rPr lang="en-GB" dirty="0"/>
              <a:t>Since the problem at hand is classification, we have metrics like accuracy, recall, precision, f1 score.</a:t>
            </a:r>
          </a:p>
          <a:p>
            <a:endParaRPr lang="en-GB" dirty="0"/>
          </a:p>
          <a:p>
            <a:r>
              <a:rPr lang="en-GB" dirty="0"/>
              <a:t>Since there are multiple classes(emotions), the confusion matrix would look something like the one below.</a:t>
            </a:r>
            <a:endParaRPr lang="en-IN" dirty="0"/>
          </a:p>
        </p:txBody>
      </p:sp>
      <p:pic>
        <p:nvPicPr>
          <p:cNvPr id="5" name="Picture 4">
            <a:extLst>
              <a:ext uri="{FF2B5EF4-FFF2-40B4-BE49-F238E27FC236}">
                <a16:creationId xmlns:a16="http://schemas.microsoft.com/office/drawing/2014/main" id="{90128CE0-C59E-F322-DCFA-3D7DD14E0CBD}"/>
              </a:ext>
            </a:extLst>
          </p:cNvPr>
          <p:cNvPicPr>
            <a:picLocks noChangeAspect="1"/>
          </p:cNvPicPr>
          <p:nvPr/>
        </p:nvPicPr>
        <p:blipFill>
          <a:blip r:embed="rId2"/>
          <a:stretch>
            <a:fillRect/>
          </a:stretch>
        </p:blipFill>
        <p:spPr>
          <a:xfrm>
            <a:off x="3470274" y="3174167"/>
            <a:ext cx="4553184" cy="3219615"/>
          </a:xfrm>
          <a:prstGeom prst="rect">
            <a:avLst/>
          </a:prstGeom>
        </p:spPr>
      </p:pic>
    </p:spTree>
    <p:extLst>
      <p:ext uri="{BB962C8B-B14F-4D97-AF65-F5344CB8AC3E}">
        <p14:creationId xmlns:p14="http://schemas.microsoft.com/office/powerpoint/2010/main" val="2093683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355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Inter</vt:lpstr>
      <vt:lpstr>Roboto</vt:lpstr>
      <vt:lpstr>Office Theme</vt:lpstr>
      <vt:lpstr>Speech Emotion Recognition</vt:lpstr>
      <vt:lpstr>Aim:</vt:lpstr>
      <vt:lpstr>Dataset:</vt:lpstr>
      <vt:lpstr>RAVDESS database</vt:lpstr>
      <vt:lpstr>Filename Identifiers</vt:lpstr>
      <vt:lpstr>PowerPoint Presentation</vt:lpstr>
      <vt:lpstr>Feature Extraction:</vt:lpstr>
      <vt:lpstr>Modelling:</vt:lpstr>
      <vt:lpstr>Evaluating the model:</vt:lpstr>
      <vt:lpstr>PowerPoint Presentation</vt:lpstr>
      <vt:lpstr>Accuracy of different models:</vt:lpstr>
      <vt:lpstr>Analysis of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David Gigu</dc:creator>
  <cp:lastModifiedBy>David Gigu</cp:lastModifiedBy>
  <cp:revision>5</cp:revision>
  <dcterms:created xsi:type="dcterms:W3CDTF">2022-06-29T00:15:54Z</dcterms:created>
  <dcterms:modified xsi:type="dcterms:W3CDTF">2022-09-14T11:04:13Z</dcterms:modified>
</cp:coreProperties>
</file>