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3" name="Shape 1733"/>
        <p:cNvGrpSpPr/>
        <p:nvPr/>
      </p:nvGrpSpPr>
      <p:grpSpPr>
        <a:xfrm>
          <a:off x="0" y="0"/>
          <a:ext cx="0" cy="0"/>
          <a:chOff x="0" y="0"/>
          <a:chExt cx="0" cy="0"/>
        </a:xfrm>
      </p:grpSpPr>
      <p:sp>
        <p:nvSpPr>
          <p:cNvPr id="1734" name="Google Shape;1734;g2ee4cd3fd1e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5" name="Google Shape;1735;g2ee4cd3fd1e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0" name="Shape 1740"/>
        <p:cNvGrpSpPr/>
        <p:nvPr/>
      </p:nvGrpSpPr>
      <p:grpSpPr>
        <a:xfrm>
          <a:off x="0" y="0"/>
          <a:ext cx="0" cy="0"/>
          <a:chOff x="0" y="0"/>
          <a:chExt cx="0" cy="0"/>
        </a:xfrm>
      </p:grpSpPr>
      <p:sp>
        <p:nvSpPr>
          <p:cNvPr id="1741" name="Google Shape;1741;g2ee7ecfb831_1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2" name="Google Shape;1742;g2ee7ecfb831_1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8" name="Shape 1748"/>
        <p:cNvGrpSpPr/>
        <p:nvPr/>
      </p:nvGrpSpPr>
      <p:grpSpPr>
        <a:xfrm>
          <a:off x="0" y="0"/>
          <a:ext cx="0" cy="0"/>
          <a:chOff x="0" y="0"/>
          <a:chExt cx="0" cy="0"/>
        </a:xfrm>
      </p:grpSpPr>
      <p:sp>
        <p:nvSpPr>
          <p:cNvPr id="1749" name="Google Shape;1749;g2ee7ecfb831_16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0" name="Google Shape;1750;g2ee7ecfb831_16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6" name="Shape 1756"/>
        <p:cNvGrpSpPr/>
        <p:nvPr/>
      </p:nvGrpSpPr>
      <p:grpSpPr>
        <a:xfrm>
          <a:off x="0" y="0"/>
          <a:ext cx="0" cy="0"/>
          <a:chOff x="0" y="0"/>
          <a:chExt cx="0" cy="0"/>
        </a:xfrm>
      </p:grpSpPr>
      <p:sp>
        <p:nvSpPr>
          <p:cNvPr id="1757" name="Google Shape;1757;g2ee7ecfb831_1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8" name="Google Shape;1758;g2ee7ecfb831_1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ee0f8aab3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ee0f8aab3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4" name="Shape 1674"/>
        <p:cNvGrpSpPr/>
        <p:nvPr/>
      </p:nvGrpSpPr>
      <p:grpSpPr>
        <a:xfrm>
          <a:off x="0" y="0"/>
          <a:ext cx="0" cy="0"/>
          <a:chOff x="0" y="0"/>
          <a:chExt cx="0" cy="0"/>
        </a:xfrm>
      </p:grpSpPr>
      <p:sp>
        <p:nvSpPr>
          <p:cNvPr id="1675" name="Google Shape;1675;g2ee4cd3fd1e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6" name="Google Shape;1676;g2ee4cd3fd1e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2" name="Shape 1682"/>
        <p:cNvGrpSpPr/>
        <p:nvPr/>
      </p:nvGrpSpPr>
      <p:grpSpPr>
        <a:xfrm>
          <a:off x="0" y="0"/>
          <a:ext cx="0" cy="0"/>
          <a:chOff x="0" y="0"/>
          <a:chExt cx="0" cy="0"/>
        </a:xfrm>
      </p:grpSpPr>
      <p:sp>
        <p:nvSpPr>
          <p:cNvPr id="1683" name="Google Shape;1683;g2ee4cd3fd1e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4" name="Google Shape;1684;g2ee4cd3fd1e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9" name="Shape 1689"/>
        <p:cNvGrpSpPr/>
        <p:nvPr/>
      </p:nvGrpSpPr>
      <p:grpSpPr>
        <a:xfrm>
          <a:off x="0" y="0"/>
          <a:ext cx="0" cy="0"/>
          <a:chOff x="0" y="0"/>
          <a:chExt cx="0" cy="0"/>
        </a:xfrm>
      </p:grpSpPr>
      <p:sp>
        <p:nvSpPr>
          <p:cNvPr id="1690" name="Google Shape;1690;g2ee4cd3fd1e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1" name="Google Shape;1691;g2ee4cd3fd1e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7" name="Shape 1697"/>
        <p:cNvGrpSpPr/>
        <p:nvPr/>
      </p:nvGrpSpPr>
      <p:grpSpPr>
        <a:xfrm>
          <a:off x="0" y="0"/>
          <a:ext cx="0" cy="0"/>
          <a:chOff x="0" y="0"/>
          <a:chExt cx="0" cy="0"/>
        </a:xfrm>
      </p:grpSpPr>
      <p:sp>
        <p:nvSpPr>
          <p:cNvPr id="1698" name="Google Shape;1698;g2ee4cd3fd1e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9" name="Google Shape;1699;g2ee4cd3fd1e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4" name="Shape 1704"/>
        <p:cNvGrpSpPr/>
        <p:nvPr/>
      </p:nvGrpSpPr>
      <p:grpSpPr>
        <a:xfrm>
          <a:off x="0" y="0"/>
          <a:ext cx="0" cy="0"/>
          <a:chOff x="0" y="0"/>
          <a:chExt cx="0" cy="0"/>
        </a:xfrm>
      </p:grpSpPr>
      <p:sp>
        <p:nvSpPr>
          <p:cNvPr id="1705" name="Google Shape;1705;g2ee0f8aab3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6" name="Google Shape;1706;g2ee0f8aab3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1" name="Shape 1711"/>
        <p:cNvGrpSpPr/>
        <p:nvPr/>
      </p:nvGrpSpPr>
      <p:grpSpPr>
        <a:xfrm>
          <a:off x="0" y="0"/>
          <a:ext cx="0" cy="0"/>
          <a:chOff x="0" y="0"/>
          <a:chExt cx="0" cy="0"/>
        </a:xfrm>
      </p:grpSpPr>
      <p:sp>
        <p:nvSpPr>
          <p:cNvPr id="1712" name="Google Shape;1712;g2ee4cd3fd1e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3" name="Google Shape;1713;g2ee4cd3fd1e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0" name="Shape 1720"/>
        <p:cNvGrpSpPr/>
        <p:nvPr/>
      </p:nvGrpSpPr>
      <p:grpSpPr>
        <a:xfrm>
          <a:off x="0" y="0"/>
          <a:ext cx="0" cy="0"/>
          <a:chOff x="0" y="0"/>
          <a:chExt cx="0" cy="0"/>
        </a:xfrm>
      </p:grpSpPr>
      <p:sp>
        <p:nvSpPr>
          <p:cNvPr id="1721" name="Google Shape;1721;g2ee4cd3fd1e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2" name="Google Shape;1722;g2ee4cd3fd1e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3.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Economic Key Performance Indicators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Understanding Mexico's economy at a glance</a:t>
            </a:r>
            <a:endParaRPr/>
          </a:p>
        </p:txBody>
      </p:sp>
      <p:grpSp>
        <p:nvGrpSpPr>
          <p:cNvPr id="88" name="Google Shape;88;p13"/>
          <p:cNvGrpSpPr/>
          <p:nvPr/>
        </p:nvGrpSpPr>
        <p:grpSpPr>
          <a:xfrm>
            <a:off x="5363657" y="2571793"/>
            <a:ext cx="1790133" cy="1489379"/>
            <a:chOff x="854261" y="2908813"/>
            <a:chExt cx="377474" cy="335748"/>
          </a:xfrm>
        </p:grpSpPr>
        <p:sp>
          <p:nvSpPr>
            <p:cNvPr id="89" name="Google Shape;89;p13"/>
            <p:cNvSpPr/>
            <p:nvPr/>
          </p:nvSpPr>
          <p:spPr>
            <a:xfrm>
              <a:off x="896337" y="3079695"/>
              <a:ext cx="47391" cy="17091"/>
            </a:xfrm>
            <a:custGeom>
              <a:rect b="b" l="l" r="r" t="t"/>
              <a:pathLst>
                <a:path extrusionOk="0" h="537" w="1489">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BFCFD"/>
                </a:solidFill>
                <a:highlight>
                  <a:srgbClr val="999999"/>
                </a:highlight>
              </a:endParaRPr>
            </a:p>
          </p:txBody>
        </p:sp>
        <p:sp>
          <p:nvSpPr>
            <p:cNvPr id="90" name="Google Shape;90;p13"/>
            <p:cNvSpPr/>
            <p:nvPr/>
          </p:nvSpPr>
          <p:spPr>
            <a:xfrm>
              <a:off x="878514" y="3191855"/>
              <a:ext cx="11426" cy="52706"/>
            </a:xfrm>
            <a:custGeom>
              <a:rect b="b" l="l" r="r" t="t"/>
              <a:pathLst>
                <a:path extrusionOk="0" h="1656" w="359">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BFCFD"/>
                </a:solidFill>
                <a:highlight>
                  <a:srgbClr val="999999"/>
                </a:highlight>
              </a:endParaRPr>
            </a:p>
          </p:txBody>
        </p:sp>
        <p:sp>
          <p:nvSpPr>
            <p:cNvPr id="91" name="Google Shape;91;p13"/>
            <p:cNvSpPr/>
            <p:nvPr/>
          </p:nvSpPr>
          <p:spPr>
            <a:xfrm>
              <a:off x="854261" y="3050159"/>
              <a:ext cx="219451" cy="194052"/>
            </a:xfrm>
            <a:custGeom>
              <a:rect b="b" l="l" r="r" t="t"/>
              <a:pathLst>
                <a:path extrusionOk="0" h="6097" w="6895">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BFCFD"/>
                </a:solidFill>
                <a:highlight>
                  <a:srgbClr val="999999"/>
                </a:highlight>
              </a:endParaRPr>
            </a:p>
          </p:txBody>
        </p:sp>
        <p:sp>
          <p:nvSpPr>
            <p:cNvPr id="92" name="Google Shape;92;p13"/>
            <p:cNvSpPr/>
            <p:nvPr/>
          </p:nvSpPr>
          <p:spPr>
            <a:xfrm>
              <a:off x="1008115" y="2908813"/>
              <a:ext cx="223620" cy="188355"/>
            </a:xfrm>
            <a:custGeom>
              <a:rect b="b" l="l" r="r" t="t"/>
              <a:pathLst>
                <a:path extrusionOk="0" h="5918" w="7026">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BFCFD"/>
                </a:solidFill>
                <a:highlight>
                  <a:srgbClr val="999999"/>
                </a:highlight>
              </a:endParaRPr>
            </a:p>
          </p:txBody>
        </p:sp>
        <p:sp>
          <p:nvSpPr>
            <p:cNvPr id="93" name="Google Shape;93;p13"/>
            <p:cNvSpPr/>
            <p:nvPr/>
          </p:nvSpPr>
          <p:spPr>
            <a:xfrm>
              <a:off x="1037301" y="2944046"/>
              <a:ext cx="165248" cy="105763"/>
            </a:xfrm>
            <a:custGeom>
              <a:rect b="b" l="l" r="r" t="t"/>
              <a:pathLst>
                <a:path extrusionOk="0" h="3323" w="5192">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BFCFD"/>
                </a:solidFill>
                <a:highlight>
                  <a:srgbClr val="999999"/>
                </a:highlight>
              </a:endParaRPr>
            </a:p>
          </p:txBody>
        </p:sp>
      </p:grpSp>
      <p:sp>
        <p:nvSpPr>
          <p:cNvPr id="94" name="Google Shape;94;p13"/>
          <p:cNvSpPr txBox="1"/>
          <p:nvPr/>
        </p:nvSpPr>
        <p:spPr>
          <a:xfrm>
            <a:off x="849400" y="3714100"/>
            <a:ext cx="3633600" cy="134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50">
                <a:solidFill>
                  <a:srgbClr val="1D1C1D"/>
                </a:solidFill>
                <a:highlight>
                  <a:schemeClr val="lt2"/>
                </a:highlight>
              </a:rPr>
              <a:t>Team:</a:t>
            </a:r>
            <a:endParaRPr b="1" sz="1050">
              <a:solidFill>
                <a:srgbClr val="1D1C1D"/>
              </a:solidFill>
              <a:highlight>
                <a:schemeClr val="lt2"/>
              </a:highlight>
            </a:endParaRPr>
          </a:p>
          <a:p>
            <a:pPr indent="0" lvl="0" marL="0" rtl="0" algn="ctr">
              <a:spcBef>
                <a:spcPts val="0"/>
              </a:spcBef>
              <a:spcAft>
                <a:spcPts val="0"/>
              </a:spcAft>
              <a:buNone/>
            </a:pPr>
            <a:r>
              <a:rPr lang="en" sz="1050">
                <a:solidFill>
                  <a:srgbClr val="1D1C1D"/>
                </a:solidFill>
                <a:highlight>
                  <a:schemeClr val="lt2"/>
                </a:highlight>
              </a:rPr>
              <a:t>Ricardo Luna</a:t>
            </a:r>
            <a:endParaRPr sz="1050">
              <a:solidFill>
                <a:srgbClr val="1D1C1D"/>
              </a:solidFill>
              <a:highlight>
                <a:schemeClr val="lt2"/>
              </a:highlight>
            </a:endParaRPr>
          </a:p>
          <a:p>
            <a:pPr indent="0" lvl="0" marL="0" rtl="0" algn="ctr">
              <a:spcBef>
                <a:spcPts val="0"/>
              </a:spcBef>
              <a:spcAft>
                <a:spcPts val="0"/>
              </a:spcAft>
              <a:buNone/>
            </a:pPr>
            <a:r>
              <a:rPr lang="en" sz="1050">
                <a:solidFill>
                  <a:srgbClr val="1D1C1D"/>
                </a:solidFill>
                <a:highlight>
                  <a:schemeClr val="lt2"/>
                </a:highlight>
              </a:rPr>
              <a:t>Gerardo Ochoa</a:t>
            </a:r>
            <a:endParaRPr sz="1050">
              <a:solidFill>
                <a:srgbClr val="1D1C1D"/>
              </a:solidFill>
              <a:highlight>
                <a:schemeClr val="lt2"/>
              </a:highlight>
            </a:endParaRPr>
          </a:p>
          <a:p>
            <a:pPr indent="0" lvl="0" marL="0" rtl="0" algn="ctr">
              <a:spcBef>
                <a:spcPts val="0"/>
              </a:spcBef>
              <a:spcAft>
                <a:spcPts val="0"/>
              </a:spcAft>
              <a:buNone/>
            </a:pPr>
            <a:r>
              <a:rPr lang="en" sz="1050">
                <a:solidFill>
                  <a:srgbClr val="1D1C1D"/>
                </a:solidFill>
                <a:highlight>
                  <a:schemeClr val="lt2"/>
                </a:highlight>
              </a:rPr>
              <a:t>Ricardo Gomez</a:t>
            </a:r>
            <a:endParaRPr sz="1050">
              <a:solidFill>
                <a:srgbClr val="1D1C1D"/>
              </a:solidFill>
              <a:highlight>
                <a:schemeClr val="lt2"/>
              </a:highlight>
            </a:endParaRPr>
          </a:p>
          <a:p>
            <a:pPr indent="0" lvl="0" marL="0" rtl="0" algn="ctr">
              <a:spcBef>
                <a:spcPts val="0"/>
              </a:spcBef>
              <a:spcAft>
                <a:spcPts val="0"/>
              </a:spcAft>
              <a:buNone/>
            </a:pPr>
            <a:r>
              <a:rPr lang="en" sz="1050">
                <a:solidFill>
                  <a:srgbClr val="1D1C1D"/>
                </a:solidFill>
                <a:highlight>
                  <a:schemeClr val="lt2"/>
                </a:highlight>
              </a:rPr>
              <a:t>David Girma</a:t>
            </a:r>
            <a:endParaRPr sz="1050">
              <a:solidFill>
                <a:srgbClr val="1D1C1D"/>
              </a:solidFill>
              <a:highlight>
                <a:schemeClr val="lt2"/>
              </a:highlight>
            </a:endParaRPr>
          </a:p>
          <a:p>
            <a:pPr indent="0" lvl="0" marL="0" rtl="0" algn="ctr">
              <a:spcBef>
                <a:spcPts val="0"/>
              </a:spcBef>
              <a:spcAft>
                <a:spcPts val="0"/>
              </a:spcAft>
              <a:buNone/>
            </a:pPr>
            <a:r>
              <a:rPr lang="en" sz="1050">
                <a:solidFill>
                  <a:srgbClr val="1D1C1D"/>
                </a:solidFill>
                <a:highlight>
                  <a:schemeClr val="lt2"/>
                </a:highlight>
              </a:rPr>
              <a:t>Elena Zamudio</a:t>
            </a:r>
            <a:endParaRPr sz="1050">
              <a:solidFill>
                <a:srgbClr val="1D1C1D"/>
              </a:solidFill>
              <a:highlight>
                <a:schemeClr val="lt2"/>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6" name="Shape 1736"/>
        <p:cNvGrpSpPr/>
        <p:nvPr/>
      </p:nvGrpSpPr>
      <p:grpSpPr>
        <a:xfrm>
          <a:off x="0" y="0"/>
          <a:ext cx="0" cy="0"/>
          <a:chOff x="0" y="0"/>
          <a:chExt cx="0" cy="0"/>
        </a:xfrm>
      </p:grpSpPr>
      <p:pic>
        <p:nvPicPr>
          <p:cNvPr id="1737" name="Google Shape;1737;p22"/>
          <p:cNvPicPr preferRelativeResize="0"/>
          <p:nvPr/>
        </p:nvPicPr>
        <p:blipFill>
          <a:blip r:embed="rId3">
            <a:alphaModFix/>
          </a:blip>
          <a:stretch>
            <a:fillRect/>
          </a:stretch>
        </p:blipFill>
        <p:spPr>
          <a:xfrm>
            <a:off x="304600" y="545000"/>
            <a:ext cx="7198999" cy="3640875"/>
          </a:xfrm>
          <a:prstGeom prst="rect">
            <a:avLst/>
          </a:prstGeom>
          <a:noFill/>
          <a:ln>
            <a:noFill/>
          </a:ln>
        </p:spPr>
      </p:pic>
      <p:sp>
        <p:nvSpPr>
          <p:cNvPr id="1738" name="Google Shape;1738;p22"/>
          <p:cNvSpPr txBox="1"/>
          <p:nvPr/>
        </p:nvSpPr>
        <p:spPr>
          <a:xfrm>
            <a:off x="304600" y="42800"/>
            <a:ext cx="7672200" cy="5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Trade Growth </a:t>
            </a:r>
            <a:r>
              <a:rPr b="1" lang="en" sz="1800">
                <a:solidFill>
                  <a:schemeClr val="dk2"/>
                </a:solidFill>
              </a:rPr>
              <a:t>- How does trade value changes across time?</a:t>
            </a:r>
            <a:endParaRPr b="1" sz="1800">
              <a:solidFill>
                <a:schemeClr val="dk2"/>
              </a:solidFill>
            </a:endParaRPr>
          </a:p>
        </p:txBody>
      </p:sp>
      <p:sp>
        <p:nvSpPr>
          <p:cNvPr id="1739" name="Google Shape;1739;p22"/>
          <p:cNvSpPr txBox="1"/>
          <p:nvPr/>
        </p:nvSpPr>
        <p:spPr>
          <a:xfrm>
            <a:off x="306050" y="4185875"/>
            <a:ext cx="8342100" cy="9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Lato"/>
                <a:ea typeface="Lato"/>
                <a:cs typeface="Lato"/>
                <a:sym typeface="Lato"/>
              </a:rPr>
              <a:t>Mexico’s trade value is one of the main drivers of its GDP and most sectors have increase their trade value over the years.  One important exception is the Mineral Product sector which seems very volatile.</a:t>
            </a:r>
            <a:endParaRPr sz="1300">
              <a:solidFill>
                <a:schemeClr val="dk2"/>
              </a:solidFill>
              <a:latin typeface="Lato"/>
              <a:ea typeface="Lato"/>
              <a:cs typeface="Lato"/>
              <a:sym typeface="Lato"/>
            </a:endParaRPr>
          </a:p>
          <a:p>
            <a:pPr indent="0" lvl="0" marL="0" rtl="0" algn="l">
              <a:spcBef>
                <a:spcPts val="0"/>
              </a:spcBef>
              <a:spcAft>
                <a:spcPts val="0"/>
              </a:spcAft>
              <a:buNone/>
            </a:pPr>
            <a:r>
              <a:rPr lang="en" sz="1300">
                <a:solidFill>
                  <a:schemeClr val="dk2"/>
                </a:solidFill>
                <a:latin typeface="Lato"/>
                <a:ea typeface="Lato"/>
                <a:cs typeface="Lato"/>
                <a:sym typeface="Lato"/>
              </a:rPr>
              <a:t>But this economic indicator can be affected by other countries or major global events. </a:t>
            </a:r>
            <a:r>
              <a:rPr lang="en" sz="1300">
                <a:solidFill>
                  <a:schemeClr val="dk2"/>
                </a:solidFill>
                <a:latin typeface="Lato"/>
                <a:ea typeface="Lato"/>
                <a:cs typeface="Lato"/>
                <a:sym typeface="Lato"/>
              </a:rPr>
              <a:t> </a:t>
            </a:r>
            <a:endParaRPr sz="1300">
              <a:solidFill>
                <a:schemeClr val="dk2"/>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3" name="Shape 1743"/>
        <p:cNvGrpSpPr/>
        <p:nvPr/>
      </p:nvGrpSpPr>
      <p:grpSpPr>
        <a:xfrm>
          <a:off x="0" y="0"/>
          <a:ext cx="0" cy="0"/>
          <a:chOff x="0" y="0"/>
          <a:chExt cx="0" cy="0"/>
        </a:xfrm>
      </p:grpSpPr>
      <p:sp>
        <p:nvSpPr>
          <p:cNvPr id="1744" name="Google Shape;1744;p23"/>
          <p:cNvSpPr txBox="1"/>
          <p:nvPr/>
        </p:nvSpPr>
        <p:spPr>
          <a:xfrm>
            <a:off x="304600" y="42800"/>
            <a:ext cx="7672200" cy="50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Trade Growth - How does trade value changes across time?</a:t>
            </a:r>
            <a:endParaRPr b="1" sz="1800">
              <a:solidFill>
                <a:schemeClr val="dk2"/>
              </a:solidFill>
            </a:endParaRPr>
          </a:p>
        </p:txBody>
      </p:sp>
      <p:sp>
        <p:nvSpPr>
          <p:cNvPr id="1745" name="Google Shape;1745;p23"/>
          <p:cNvSpPr txBox="1"/>
          <p:nvPr/>
        </p:nvSpPr>
        <p:spPr>
          <a:xfrm>
            <a:off x="306050" y="4274725"/>
            <a:ext cx="5558100" cy="6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
        <p:nvSpPr>
          <p:cNvPr id="1746" name="Google Shape;1746;p23"/>
          <p:cNvSpPr txBox="1"/>
          <p:nvPr/>
        </p:nvSpPr>
        <p:spPr>
          <a:xfrm>
            <a:off x="306050" y="4274725"/>
            <a:ext cx="8430900" cy="6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Lato"/>
                <a:ea typeface="Lato"/>
                <a:cs typeface="Lato"/>
                <a:sym typeface="Lato"/>
              </a:rPr>
              <a:t>Considering the top 5 </a:t>
            </a:r>
            <a:r>
              <a:rPr lang="en" sz="1300">
                <a:solidFill>
                  <a:schemeClr val="dk2"/>
                </a:solidFill>
                <a:latin typeface="Lato"/>
                <a:ea typeface="Lato"/>
                <a:cs typeface="Lato"/>
                <a:sym typeface="Lato"/>
              </a:rPr>
              <a:t>sectors, there are two clear examples of the trade growth being affected, one in 2008 in which the crash of the housing market in US occurred and in 2020 the COVID global pandemic. </a:t>
            </a:r>
            <a:endParaRPr sz="1300">
              <a:solidFill>
                <a:schemeClr val="dk2"/>
              </a:solidFill>
              <a:latin typeface="Lato"/>
              <a:ea typeface="Lato"/>
              <a:cs typeface="Lato"/>
              <a:sym typeface="Lato"/>
            </a:endParaRPr>
          </a:p>
        </p:txBody>
      </p:sp>
      <p:pic>
        <p:nvPicPr>
          <p:cNvPr id="1747" name="Google Shape;1747;p23"/>
          <p:cNvPicPr preferRelativeResize="0"/>
          <p:nvPr/>
        </p:nvPicPr>
        <p:blipFill>
          <a:blip r:embed="rId3">
            <a:alphaModFix/>
          </a:blip>
          <a:stretch>
            <a:fillRect/>
          </a:stretch>
        </p:blipFill>
        <p:spPr>
          <a:xfrm>
            <a:off x="306047" y="631297"/>
            <a:ext cx="7259101" cy="3436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1" name="Shape 1751"/>
        <p:cNvGrpSpPr/>
        <p:nvPr/>
      </p:nvGrpSpPr>
      <p:grpSpPr>
        <a:xfrm>
          <a:off x="0" y="0"/>
          <a:ext cx="0" cy="0"/>
          <a:chOff x="0" y="0"/>
          <a:chExt cx="0" cy="0"/>
        </a:xfrm>
      </p:grpSpPr>
      <p:sp>
        <p:nvSpPr>
          <p:cNvPr id="1752" name="Google Shape;1752;p24"/>
          <p:cNvSpPr txBox="1"/>
          <p:nvPr/>
        </p:nvSpPr>
        <p:spPr>
          <a:xfrm>
            <a:off x="304600" y="42800"/>
            <a:ext cx="7672200" cy="50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Trade Growth - How does trade value changes across time?</a:t>
            </a:r>
            <a:endParaRPr b="1" sz="1800">
              <a:solidFill>
                <a:schemeClr val="dk2"/>
              </a:solidFill>
            </a:endParaRPr>
          </a:p>
        </p:txBody>
      </p:sp>
      <p:sp>
        <p:nvSpPr>
          <p:cNvPr id="1753" name="Google Shape;1753;p24"/>
          <p:cNvSpPr txBox="1"/>
          <p:nvPr/>
        </p:nvSpPr>
        <p:spPr>
          <a:xfrm>
            <a:off x="306050" y="4274725"/>
            <a:ext cx="5558100" cy="6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
        <p:nvSpPr>
          <p:cNvPr id="1754" name="Google Shape;1754;p24"/>
          <p:cNvSpPr txBox="1"/>
          <p:nvPr/>
        </p:nvSpPr>
        <p:spPr>
          <a:xfrm>
            <a:off x="306050" y="1411750"/>
            <a:ext cx="4442700" cy="35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A0C10"/>
                </a:solidFill>
                <a:highlight>
                  <a:schemeClr val="lt2"/>
                </a:highlight>
                <a:latin typeface="Lato"/>
                <a:ea typeface="Lato"/>
                <a:cs typeface="Lato"/>
                <a:sym typeface="Lato"/>
              </a:rPr>
              <a:t>The most affected sectors were:</a:t>
            </a:r>
            <a:endParaRPr sz="1300">
              <a:solidFill>
                <a:srgbClr val="0A0C10"/>
              </a:solidFill>
              <a:highlight>
                <a:schemeClr val="lt2"/>
              </a:highlight>
              <a:latin typeface="Lato"/>
              <a:ea typeface="Lato"/>
              <a:cs typeface="Lato"/>
              <a:sym typeface="Lato"/>
            </a:endParaRPr>
          </a:p>
          <a:p>
            <a:pPr indent="-311150" lvl="0" marL="457200" rtl="0" algn="l">
              <a:spcBef>
                <a:spcPts val="0"/>
              </a:spcBef>
              <a:spcAft>
                <a:spcPts val="0"/>
              </a:spcAft>
              <a:buClr>
                <a:srgbClr val="0A0C10"/>
              </a:buClr>
              <a:buSzPts val="1300"/>
              <a:buFont typeface="Lato"/>
              <a:buAutoNum type="arabicParenR"/>
            </a:pPr>
            <a:r>
              <a:rPr lang="en" sz="1300">
                <a:solidFill>
                  <a:srgbClr val="0A0C10"/>
                </a:solidFill>
                <a:highlight>
                  <a:schemeClr val="lt2"/>
                </a:highlight>
                <a:latin typeface="Lato"/>
                <a:ea typeface="Lato"/>
                <a:cs typeface="Lato"/>
                <a:sym typeface="Lato"/>
              </a:rPr>
              <a:t>Mineral Products</a:t>
            </a:r>
            <a:endParaRPr sz="1300">
              <a:solidFill>
                <a:srgbClr val="0A0C10"/>
              </a:solidFill>
              <a:highlight>
                <a:schemeClr val="lt2"/>
              </a:highlight>
              <a:latin typeface="Lato"/>
              <a:ea typeface="Lato"/>
              <a:cs typeface="Lato"/>
              <a:sym typeface="Lato"/>
            </a:endParaRPr>
          </a:p>
          <a:p>
            <a:pPr indent="-311150" lvl="0" marL="457200" rtl="0" algn="l">
              <a:spcBef>
                <a:spcPts val="0"/>
              </a:spcBef>
              <a:spcAft>
                <a:spcPts val="0"/>
              </a:spcAft>
              <a:buClr>
                <a:srgbClr val="0A0C10"/>
              </a:buClr>
              <a:buSzPts val="1300"/>
              <a:buFont typeface="Lato"/>
              <a:buAutoNum type="arabicParenR"/>
            </a:pPr>
            <a:r>
              <a:rPr lang="en" sz="1300">
                <a:solidFill>
                  <a:srgbClr val="0A0C10"/>
                </a:solidFill>
                <a:highlight>
                  <a:schemeClr val="lt2"/>
                </a:highlight>
                <a:latin typeface="Lato"/>
                <a:ea typeface="Lato"/>
                <a:cs typeface="Lato"/>
                <a:sym typeface="Lato"/>
              </a:rPr>
              <a:t>Footware and Headware</a:t>
            </a:r>
            <a:endParaRPr sz="1300">
              <a:solidFill>
                <a:srgbClr val="0A0C10"/>
              </a:solidFill>
              <a:highlight>
                <a:schemeClr val="lt2"/>
              </a:highlight>
              <a:latin typeface="Lato"/>
              <a:ea typeface="Lato"/>
              <a:cs typeface="Lato"/>
              <a:sym typeface="Lato"/>
            </a:endParaRPr>
          </a:p>
          <a:p>
            <a:pPr indent="-311150" lvl="0" marL="457200" rtl="0" algn="l">
              <a:spcBef>
                <a:spcPts val="0"/>
              </a:spcBef>
              <a:spcAft>
                <a:spcPts val="0"/>
              </a:spcAft>
              <a:buClr>
                <a:srgbClr val="0A0C10"/>
              </a:buClr>
              <a:buSzPts val="1300"/>
              <a:buFont typeface="Lato"/>
              <a:buAutoNum type="arabicParenR"/>
            </a:pPr>
            <a:r>
              <a:rPr lang="en" sz="1300">
                <a:solidFill>
                  <a:srgbClr val="0A0C10"/>
                </a:solidFill>
                <a:highlight>
                  <a:schemeClr val="lt2"/>
                </a:highlight>
                <a:latin typeface="Lato"/>
                <a:ea typeface="Lato"/>
                <a:cs typeface="Lato"/>
                <a:sym typeface="Lato"/>
              </a:rPr>
              <a:t>Animal Hides</a:t>
            </a:r>
            <a:endParaRPr sz="1300">
              <a:solidFill>
                <a:srgbClr val="0A0C10"/>
              </a:solidFill>
              <a:highlight>
                <a:schemeClr val="lt2"/>
              </a:highlight>
              <a:latin typeface="Lato"/>
              <a:ea typeface="Lato"/>
              <a:cs typeface="Lato"/>
              <a:sym typeface="Lato"/>
            </a:endParaRPr>
          </a:p>
          <a:p>
            <a:pPr indent="-311150" lvl="0" marL="457200" rtl="0" algn="l">
              <a:spcBef>
                <a:spcPts val="0"/>
              </a:spcBef>
              <a:spcAft>
                <a:spcPts val="0"/>
              </a:spcAft>
              <a:buClr>
                <a:srgbClr val="0A0C10"/>
              </a:buClr>
              <a:buSzPts val="1300"/>
              <a:buFont typeface="Lato"/>
              <a:buAutoNum type="arabicParenR"/>
            </a:pPr>
            <a:r>
              <a:rPr lang="en" sz="1300">
                <a:solidFill>
                  <a:srgbClr val="0A0C10"/>
                </a:solidFill>
                <a:highlight>
                  <a:schemeClr val="lt2"/>
                </a:highlight>
                <a:latin typeface="Lato"/>
                <a:ea typeface="Lato"/>
                <a:cs typeface="Lato"/>
                <a:sym typeface="Lato"/>
              </a:rPr>
              <a:t>Arts and Antiques</a:t>
            </a:r>
            <a:endParaRPr sz="1300">
              <a:solidFill>
                <a:srgbClr val="0A0C10"/>
              </a:solidFill>
              <a:highlight>
                <a:schemeClr val="lt2"/>
              </a:highlight>
              <a:latin typeface="Lato"/>
              <a:ea typeface="Lato"/>
              <a:cs typeface="Lato"/>
              <a:sym typeface="Lato"/>
            </a:endParaRPr>
          </a:p>
          <a:p>
            <a:pPr indent="-311150" lvl="0" marL="457200" rtl="0" algn="l">
              <a:spcBef>
                <a:spcPts val="0"/>
              </a:spcBef>
              <a:spcAft>
                <a:spcPts val="0"/>
              </a:spcAft>
              <a:buClr>
                <a:srgbClr val="0A0C10"/>
              </a:buClr>
              <a:buSzPts val="1300"/>
              <a:buFont typeface="Lato"/>
              <a:buAutoNum type="arabicParenR"/>
            </a:pPr>
            <a:r>
              <a:rPr lang="en" sz="1300">
                <a:solidFill>
                  <a:srgbClr val="0A0C10"/>
                </a:solidFill>
                <a:highlight>
                  <a:schemeClr val="lt2"/>
                </a:highlight>
                <a:latin typeface="Lato"/>
                <a:ea typeface="Lato"/>
                <a:cs typeface="Lato"/>
                <a:sym typeface="Lato"/>
              </a:rPr>
              <a:t>Non Classified</a:t>
            </a:r>
            <a:endParaRPr sz="1300">
              <a:solidFill>
                <a:srgbClr val="0A0C10"/>
              </a:solidFill>
              <a:highlight>
                <a:schemeClr val="lt2"/>
              </a:highlight>
              <a:latin typeface="Lato"/>
              <a:ea typeface="Lato"/>
              <a:cs typeface="Lato"/>
              <a:sym typeface="Lato"/>
            </a:endParaRPr>
          </a:p>
          <a:p>
            <a:pPr indent="0" lvl="0" marL="0" rtl="0" algn="l">
              <a:spcBef>
                <a:spcPts val="0"/>
              </a:spcBef>
              <a:spcAft>
                <a:spcPts val="0"/>
              </a:spcAft>
              <a:buNone/>
            </a:pPr>
            <a:r>
              <a:t/>
            </a:r>
            <a:endParaRPr sz="1300">
              <a:solidFill>
                <a:srgbClr val="0A0C10"/>
              </a:solidFill>
              <a:highlight>
                <a:schemeClr val="lt2"/>
              </a:highlight>
              <a:latin typeface="Lato"/>
              <a:ea typeface="Lato"/>
              <a:cs typeface="Lato"/>
              <a:sym typeface="Lato"/>
            </a:endParaRPr>
          </a:p>
          <a:p>
            <a:pPr indent="0" lvl="0" marL="0" rtl="0" algn="l">
              <a:spcBef>
                <a:spcPts val="0"/>
              </a:spcBef>
              <a:spcAft>
                <a:spcPts val="0"/>
              </a:spcAft>
              <a:buNone/>
            </a:pPr>
            <a:r>
              <a:rPr lang="en" sz="1300">
                <a:solidFill>
                  <a:srgbClr val="0A0C10"/>
                </a:solidFill>
                <a:highlight>
                  <a:schemeClr val="lt2"/>
                </a:highlight>
                <a:latin typeface="Lato"/>
                <a:ea typeface="Lato"/>
                <a:cs typeface="Lato"/>
                <a:sym typeface="Lato"/>
              </a:rPr>
              <a:t>And some sectors had some growth, being Weapons a growth of 100%, then Animal and Vegetable Bi-Products, Precious Metals and finally Vegetable Products. </a:t>
            </a:r>
            <a:endParaRPr sz="1300">
              <a:solidFill>
                <a:srgbClr val="0A0C10"/>
              </a:solidFill>
              <a:highlight>
                <a:schemeClr val="lt2"/>
              </a:highlight>
              <a:latin typeface="Lato"/>
              <a:ea typeface="Lato"/>
              <a:cs typeface="Lato"/>
              <a:sym typeface="Lato"/>
            </a:endParaRPr>
          </a:p>
        </p:txBody>
      </p:sp>
      <p:pic>
        <p:nvPicPr>
          <p:cNvPr id="1755" name="Google Shape;1755;p24"/>
          <p:cNvPicPr preferRelativeResize="0"/>
          <p:nvPr/>
        </p:nvPicPr>
        <p:blipFill>
          <a:blip r:embed="rId3">
            <a:alphaModFix/>
          </a:blip>
          <a:stretch>
            <a:fillRect/>
          </a:stretch>
        </p:blipFill>
        <p:spPr>
          <a:xfrm>
            <a:off x="5068850" y="545000"/>
            <a:ext cx="3859800" cy="4505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9" name="Shape 1759"/>
        <p:cNvGrpSpPr/>
        <p:nvPr/>
      </p:nvGrpSpPr>
      <p:grpSpPr>
        <a:xfrm>
          <a:off x="0" y="0"/>
          <a:ext cx="0" cy="0"/>
          <a:chOff x="0" y="0"/>
          <a:chExt cx="0" cy="0"/>
        </a:xfrm>
      </p:grpSpPr>
      <p:sp>
        <p:nvSpPr>
          <p:cNvPr id="1760" name="Google Shape;1760;p25"/>
          <p:cNvSpPr txBox="1"/>
          <p:nvPr/>
        </p:nvSpPr>
        <p:spPr>
          <a:xfrm>
            <a:off x="304600" y="42800"/>
            <a:ext cx="7672200" cy="50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Trade Growth - How does trade value changes across time?</a:t>
            </a:r>
            <a:endParaRPr b="1" sz="1800">
              <a:solidFill>
                <a:schemeClr val="dk2"/>
              </a:solidFill>
            </a:endParaRPr>
          </a:p>
        </p:txBody>
      </p:sp>
      <p:sp>
        <p:nvSpPr>
          <p:cNvPr id="1761" name="Google Shape;1761;p25"/>
          <p:cNvSpPr txBox="1"/>
          <p:nvPr/>
        </p:nvSpPr>
        <p:spPr>
          <a:xfrm>
            <a:off x="306050" y="4274725"/>
            <a:ext cx="5558100" cy="6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pic>
        <p:nvPicPr>
          <p:cNvPr id="1762" name="Google Shape;1762;p25"/>
          <p:cNvPicPr preferRelativeResize="0"/>
          <p:nvPr/>
        </p:nvPicPr>
        <p:blipFill>
          <a:blip r:embed="rId3">
            <a:alphaModFix/>
          </a:blip>
          <a:stretch>
            <a:fillRect/>
          </a:stretch>
        </p:blipFill>
        <p:spPr>
          <a:xfrm>
            <a:off x="306050" y="604225"/>
            <a:ext cx="4659751" cy="4440575"/>
          </a:xfrm>
          <a:prstGeom prst="rect">
            <a:avLst/>
          </a:prstGeom>
          <a:noFill/>
          <a:ln>
            <a:noFill/>
          </a:ln>
        </p:spPr>
      </p:pic>
      <p:sp>
        <p:nvSpPr>
          <p:cNvPr id="1763" name="Google Shape;1763;p25"/>
          <p:cNvSpPr txBox="1"/>
          <p:nvPr/>
        </p:nvSpPr>
        <p:spPr>
          <a:xfrm>
            <a:off x="5123750" y="779925"/>
            <a:ext cx="3613200" cy="23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Lato"/>
                <a:ea typeface="Lato"/>
                <a:cs typeface="Lato"/>
                <a:sym typeface="Lato"/>
              </a:rPr>
              <a:t>In the period of time analyzed, the sector with the most growth in trade value was Transportation, with more than 250% increase.</a:t>
            </a:r>
            <a:endParaRPr sz="1300">
              <a:solidFill>
                <a:schemeClr val="dk2"/>
              </a:solidFill>
              <a:latin typeface="Lato"/>
              <a:ea typeface="Lato"/>
              <a:cs typeface="Lato"/>
              <a:sym typeface="Lato"/>
            </a:endParaRPr>
          </a:p>
          <a:p>
            <a:pPr indent="0" lvl="0" marL="0" rtl="0" algn="l">
              <a:spcBef>
                <a:spcPts val="0"/>
              </a:spcBef>
              <a:spcAft>
                <a:spcPts val="0"/>
              </a:spcAft>
              <a:buNone/>
            </a:pPr>
            <a:r>
              <a:t/>
            </a:r>
            <a:endParaRPr sz="1300">
              <a:solidFill>
                <a:schemeClr val="dk2"/>
              </a:solidFill>
              <a:latin typeface="Lato"/>
              <a:ea typeface="Lato"/>
              <a:cs typeface="Lato"/>
              <a:sym typeface="Lato"/>
            </a:endParaRPr>
          </a:p>
          <a:p>
            <a:pPr indent="0" lvl="0" marL="0" rtl="0" algn="l">
              <a:spcBef>
                <a:spcPts val="0"/>
              </a:spcBef>
              <a:spcAft>
                <a:spcPts val="0"/>
              </a:spcAft>
              <a:buNone/>
            </a:pPr>
            <a:r>
              <a:rPr lang="en" sz="1300">
                <a:solidFill>
                  <a:schemeClr val="dk2"/>
                </a:solidFill>
                <a:latin typeface="Lato"/>
                <a:ea typeface="Lato"/>
                <a:cs typeface="Lato"/>
                <a:sym typeface="Lato"/>
              </a:rPr>
              <a:t>Overall, Mexico’s trade value growth shows that the country is consolidating as a world manufacturer of vehicles and industrial machines.</a:t>
            </a:r>
            <a:endParaRPr sz="1300">
              <a:solidFill>
                <a:schemeClr val="dk2"/>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98" name="Shape 98"/>
        <p:cNvGrpSpPr/>
        <p:nvPr/>
      </p:nvGrpSpPr>
      <p:grpSpPr>
        <a:xfrm>
          <a:off x="0" y="0"/>
          <a:ext cx="0" cy="0"/>
          <a:chOff x="0" y="0"/>
          <a:chExt cx="0" cy="0"/>
        </a:xfrm>
      </p:grpSpPr>
      <p:sp>
        <p:nvSpPr>
          <p:cNvPr id="99" name="Google Shape;99;p14"/>
          <p:cNvSpPr txBox="1"/>
          <p:nvPr/>
        </p:nvSpPr>
        <p:spPr>
          <a:xfrm>
            <a:off x="494275" y="1360600"/>
            <a:ext cx="4947000" cy="35106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0A0C10"/>
              </a:buClr>
              <a:buSzPts val="2000"/>
              <a:buChar char="●"/>
            </a:pPr>
            <a:r>
              <a:rPr b="1" lang="en" sz="2000">
                <a:solidFill>
                  <a:srgbClr val="0A0C10"/>
                </a:solidFill>
              </a:rPr>
              <a:t>Mexico’s GDP</a:t>
            </a:r>
            <a:br>
              <a:rPr b="1" lang="en" sz="2000">
                <a:solidFill>
                  <a:srgbClr val="0A0C10"/>
                </a:solidFill>
              </a:rPr>
            </a:br>
            <a:endParaRPr b="1" sz="2000">
              <a:solidFill>
                <a:srgbClr val="0A0C10"/>
              </a:solidFill>
            </a:endParaRPr>
          </a:p>
          <a:p>
            <a:pPr indent="-355600" lvl="0" marL="457200" rtl="0" algn="l">
              <a:spcBef>
                <a:spcPts val="0"/>
              </a:spcBef>
              <a:spcAft>
                <a:spcPts val="0"/>
              </a:spcAft>
              <a:buClr>
                <a:srgbClr val="0A0C10"/>
              </a:buClr>
              <a:buSzPts val="2000"/>
              <a:buChar char="●"/>
            </a:pPr>
            <a:r>
              <a:rPr b="1" lang="en" sz="2000">
                <a:solidFill>
                  <a:srgbClr val="0A0C10"/>
                </a:solidFill>
              </a:rPr>
              <a:t>Foreign Direct Investment</a:t>
            </a:r>
            <a:br>
              <a:rPr b="1" lang="en" sz="2000">
                <a:solidFill>
                  <a:srgbClr val="0A0C10"/>
                </a:solidFill>
              </a:rPr>
            </a:br>
            <a:endParaRPr b="1" sz="2000">
              <a:solidFill>
                <a:srgbClr val="0A0C10"/>
              </a:solidFill>
            </a:endParaRPr>
          </a:p>
          <a:p>
            <a:pPr indent="-355600" lvl="0" marL="457200" rtl="0" algn="l">
              <a:spcBef>
                <a:spcPts val="0"/>
              </a:spcBef>
              <a:spcAft>
                <a:spcPts val="0"/>
              </a:spcAft>
              <a:buClr>
                <a:srgbClr val="0A0C10"/>
              </a:buClr>
              <a:buSzPts val="2000"/>
              <a:buChar char="●"/>
            </a:pPr>
            <a:r>
              <a:rPr b="1" lang="en" sz="2000">
                <a:solidFill>
                  <a:srgbClr val="0A0C10"/>
                </a:solidFill>
              </a:rPr>
              <a:t>International Purchases</a:t>
            </a:r>
            <a:br>
              <a:rPr b="1" lang="en" sz="2000">
                <a:solidFill>
                  <a:srgbClr val="0A0C10"/>
                </a:solidFill>
              </a:rPr>
            </a:br>
            <a:endParaRPr b="1" sz="2000">
              <a:solidFill>
                <a:srgbClr val="0A0C10"/>
              </a:solidFill>
            </a:endParaRPr>
          </a:p>
          <a:p>
            <a:pPr indent="-355600" lvl="0" marL="457200" rtl="0" algn="l">
              <a:spcBef>
                <a:spcPts val="0"/>
              </a:spcBef>
              <a:spcAft>
                <a:spcPts val="0"/>
              </a:spcAft>
              <a:buClr>
                <a:srgbClr val="0A0C10"/>
              </a:buClr>
              <a:buSzPts val="2000"/>
              <a:buChar char="●"/>
            </a:pPr>
            <a:r>
              <a:rPr b="1" lang="en" sz="2000">
                <a:solidFill>
                  <a:srgbClr val="0A0C10"/>
                </a:solidFill>
              </a:rPr>
              <a:t>Foreign Trade</a:t>
            </a:r>
            <a:br>
              <a:rPr b="1" lang="en" sz="2000">
                <a:solidFill>
                  <a:srgbClr val="0A0C10"/>
                </a:solidFill>
              </a:rPr>
            </a:br>
            <a:endParaRPr b="1" sz="2000">
              <a:solidFill>
                <a:srgbClr val="0A0C10"/>
              </a:solidFill>
            </a:endParaRPr>
          </a:p>
          <a:p>
            <a:pPr indent="-355600" lvl="0" marL="457200" rtl="0" algn="l">
              <a:spcBef>
                <a:spcPts val="0"/>
              </a:spcBef>
              <a:spcAft>
                <a:spcPts val="0"/>
              </a:spcAft>
              <a:buClr>
                <a:srgbClr val="0A0C10"/>
              </a:buClr>
              <a:buSzPts val="2000"/>
              <a:buChar char="●"/>
            </a:pPr>
            <a:r>
              <a:rPr b="1" lang="en" sz="2000">
                <a:solidFill>
                  <a:srgbClr val="0A0C10"/>
                </a:solidFill>
              </a:rPr>
              <a:t>Trade Value Growth</a:t>
            </a:r>
            <a:endParaRPr b="1" sz="2000">
              <a:solidFill>
                <a:srgbClr val="0A0C10"/>
              </a:solidFill>
            </a:endParaRPr>
          </a:p>
        </p:txBody>
      </p:sp>
      <p:sp>
        <p:nvSpPr>
          <p:cNvPr id="100" name="Google Shape;100;p14"/>
          <p:cNvSpPr txBox="1"/>
          <p:nvPr>
            <p:ph type="title"/>
          </p:nvPr>
        </p:nvSpPr>
        <p:spPr>
          <a:xfrm>
            <a:off x="604400" y="267475"/>
            <a:ext cx="8571300" cy="94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1"/>
                </a:solidFill>
              </a:rPr>
              <a:t>AGENDA</a:t>
            </a:r>
            <a:endParaRPr>
              <a:solidFill>
                <a:schemeClr val="accent1"/>
              </a:solidFill>
            </a:endParaRPr>
          </a:p>
        </p:txBody>
      </p:sp>
      <p:grpSp>
        <p:nvGrpSpPr>
          <p:cNvPr id="101" name="Google Shape;101;p14"/>
          <p:cNvGrpSpPr/>
          <p:nvPr/>
        </p:nvGrpSpPr>
        <p:grpSpPr>
          <a:xfrm>
            <a:off x="4196981" y="1209473"/>
            <a:ext cx="4947015" cy="3594018"/>
            <a:chOff x="238125" y="1038125"/>
            <a:chExt cx="7146800" cy="3633625"/>
          </a:xfrm>
        </p:grpSpPr>
        <p:sp>
          <p:nvSpPr>
            <p:cNvPr id="102" name="Google Shape;102;p14"/>
            <p:cNvSpPr/>
            <p:nvPr/>
          </p:nvSpPr>
          <p:spPr>
            <a:xfrm>
              <a:off x="6256150" y="3780375"/>
              <a:ext cx="62400" cy="53425"/>
            </a:xfrm>
            <a:custGeom>
              <a:rect b="b" l="l" r="r" t="t"/>
              <a:pathLst>
                <a:path extrusionOk="0" h="2137" w="2496">
                  <a:moveTo>
                    <a:pt x="1065" y="0"/>
                  </a:moveTo>
                  <a:cubicBezTo>
                    <a:pt x="472"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3" name="Google Shape;103;p14"/>
            <p:cNvSpPr/>
            <p:nvPr/>
          </p:nvSpPr>
          <p:spPr>
            <a:xfrm>
              <a:off x="6256150" y="3856775"/>
              <a:ext cx="62200" cy="53250"/>
            </a:xfrm>
            <a:custGeom>
              <a:rect b="b" l="l" r="r" t="t"/>
              <a:pathLst>
                <a:path extrusionOk="0" h="2130" w="2488">
                  <a:moveTo>
                    <a:pt x="1065" y="1"/>
                  </a:moveTo>
                  <a:cubicBezTo>
                    <a:pt x="480" y="1"/>
                    <a:pt x="0" y="472"/>
                    <a:pt x="0" y="1066"/>
                  </a:cubicBezTo>
                  <a:cubicBezTo>
                    <a:pt x="0" y="1704"/>
                    <a:pt x="524" y="2129"/>
                    <a:pt x="1070" y="2129"/>
                  </a:cubicBezTo>
                  <a:cubicBezTo>
                    <a:pt x="1331" y="2129"/>
                    <a:pt x="1597" y="2032"/>
                    <a:pt x="1813" y="1814"/>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4" name="Google Shape;104;p14"/>
            <p:cNvSpPr/>
            <p:nvPr/>
          </p:nvSpPr>
          <p:spPr>
            <a:xfrm>
              <a:off x="6256150" y="3932800"/>
              <a:ext cx="62200" cy="53425"/>
            </a:xfrm>
            <a:custGeom>
              <a:rect b="b" l="l" r="r" t="t"/>
              <a:pathLst>
                <a:path extrusionOk="0" h="2137" w="2488">
                  <a:moveTo>
                    <a:pt x="1065" y="0"/>
                  </a:moveTo>
                  <a:cubicBezTo>
                    <a:pt x="472" y="0"/>
                    <a:pt x="0" y="480"/>
                    <a:pt x="0" y="1065"/>
                  </a:cubicBezTo>
                  <a:cubicBezTo>
                    <a:pt x="0" y="1709"/>
                    <a:pt x="525" y="2137"/>
                    <a:pt x="1071" y="2137"/>
                  </a:cubicBezTo>
                  <a:cubicBezTo>
                    <a:pt x="1332" y="2137"/>
                    <a:pt x="1597" y="2039"/>
                    <a:pt x="1813" y="1821"/>
                  </a:cubicBezTo>
                  <a:cubicBezTo>
                    <a:pt x="2488" y="1155"/>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5" name="Google Shape;105;p14"/>
            <p:cNvSpPr/>
            <p:nvPr/>
          </p:nvSpPr>
          <p:spPr>
            <a:xfrm>
              <a:off x="6332350" y="3856775"/>
              <a:ext cx="62225" cy="53250"/>
            </a:xfrm>
            <a:custGeom>
              <a:rect b="b" l="l" r="r" t="t"/>
              <a:pathLst>
                <a:path extrusionOk="0" h="2130" w="2489">
                  <a:moveTo>
                    <a:pt x="1066" y="1"/>
                  </a:moveTo>
                  <a:cubicBezTo>
                    <a:pt x="472" y="1"/>
                    <a:pt x="1" y="472"/>
                    <a:pt x="1" y="1066"/>
                  </a:cubicBezTo>
                  <a:cubicBezTo>
                    <a:pt x="1" y="1704"/>
                    <a:pt x="525" y="2129"/>
                    <a:pt x="1071" y="2129"/>
                  </a:cubicBezTo>
                  <a:cubicBezTo>
                    <a:pt x="1332" y="2129"/>
                    <a:pt x="1598" y="2032"/>
                    <a:pt x="1813" y="1814"/>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6" name="Google Shape;106;p14"/>
            <p:cNvSpPr/>
            <p:nvPr/>
          </p:nvSpPr>
          <p:spPr>
            <a:xfrm>
              <a:off x="6332350" y="3932800"/>
              <a:ext cx="62225" cy="53425"/>
            </a:xfrm>
            <a:custGeom>
              <a:rect b="b" l="l" r="r" t="t"/>
              <a:pathLst>
                <a:path extrusionOk="0" h="2137" w="2489">
                  <a:moveTo>
                    <a:pt x="1066" y="0"/>
                  </a:moveTo>
                  <a:cubicBezTo>
                    <a:pt x="472" y="8"/>
                    <a:pt x="1" y="480"/>
                    <a:pt x="1" y="1065"/>
                  </a:cubicBezTo>
                  <a:cubicBezTo>
                    <a:pt x="1" y="1709"/>
                    <a:pt x="526" y="2137"/>
                    <a:pt x="1072" y="2137"/>
                  </a:cubicBezTo>
                  <a:cubicBezTo>
                    <a:pt x="1333" y="2137"/>
                    <a:pt x="1598" y="2039"/>
                    <a:pt x="1813" y="1821"/>
                  </a:cubicBezTo>
                  <a:cubicBezTo>
                    <a:pt x="2488" y="1146"/>
                    <a:pt x="2009"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7" name="Google Shape;107;p14"/>
            <p:cNvSpPr/>
            <p:nvPr/>
          </p:nvSpPr>
          <p:spPr>
            <a:xfrm>
              <a:off x="6408350" y="3856775"/>
              <a:ext cx="62425" cy="53250"/>
            </a:xfrm>
            <a:custGeom>
              <a:rect b="b" l="l" r="r" t="t"/>
              <a:pathLst>
                <a:path extrusionOk="0" h="2130" w="2497">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8" name="Google Shape;108;p14"/>
            <p:cNvSpPr/>
            <p:nvPr/>
          </p:nvSpPr>
          <p:spPr>
            <a:xfrm>
              <a:off x="6408350" y="3932800"/>
              <a:ext cx="62425" cy="53425"/>
            </a:xfrm>
            <a:custGeom>
              <a:rect b="b" l="l" r="r" t="t"/>
              <a:pathLst>
                <a:path extrusionOk="0" h="2137" w="2497">
                  <a:moveTo>
                    <a:pt x="1074" y="0"/>
                  </a:moveTo>
                  <a:cubicBezTo>
                    <a:pt x="481" y="0"/>
                    <a:pt x="1" y="480"/>
                    <a:pt x="1" y="1065"/>
                  </a:cubicBezTo>
                  <a:cubicBezTo>
                    <a:pt x="1" y="1709"/>
                    <a:pt x="526" y="2137"/>
                    <a:pt x="1075" y="2137"/>
                  </a:cubicBezTo>
                  <a:cubicBezTo>
                    <a:pt x="1337" y="2137"/>
                    <a:pt x="1604" y="2039"/>
                    <a:pt x="1822" y="1821"/>
                  </a:cubicBezTo>
                  <a:cubicBezTo>
                    <a:pt x="2497" y="1155"/>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9" name="Google Shape;109;p14"/>
            <p:cNvSpPr/>
            <p:nvPr/>
          </p:nvSpPr>
          <p:spPr>
            <a:xfrm>
              <a:off x="6408350" y="4085225"/>
              <a:ext cx="62425" cy="53350"/>
            </a:xfrm>
            <a:custGeom>
              <a:rect b="b" l="l" r="r" t="t"/>
              <a:pathLst>
                <a:path extrusionOk="0" h="2134" w="2497">
                  <a:moveTo>
                    <a:pt x="1074" y="0"/>
                  </a:moveTo>
                  <a:cubicBezTo>
                    <a:pt x="481" y="0"/>
                    <a:pt x="9" y="480"/>
                    <a:pt x="1" y="1065"/>
                  </a:cubicBezTo>
                  <a:cubicBezTo>
                    <a:pt x="1" y="1709"/>
                    <a:pt x="526" y="2133"/>
                    <a:pt x="1075" y="2133"/>
                  </a:cubicBezTo>
                  <a:cubicBezTo>
                    <a:pt x="1337" y="2133"/>
                    <a:pt x="1604" y="2037"/>
                    <a:pt x="1822" y="1821"/>
                  </a:cubicBezTo>
                  <a:cubicBezTo>
                    <a:pt x="2497" y="1147"/>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0" name="Google Shape;110;p14"/>
            <p:cNvSpPr/>
            <p:nvPr/>
          </p:nvSpPr>
          <p:spPr>
            <a:xfrm>
              <a:off x="6484575" y="3856775"/>
              <a:ext cx="62425" cy="53250"/>
            </a:xfrm>
            <a:custGeom>
              <a:rect b="b" l="l" r="r" t="t"/>
              <a:pathLst>
                <a:path extrusionOk="0" h="2130" w="2497">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1" name="Google Shape;111;p14"/>
            <p:cNvSpPr/>
            <p:nvPr/>
          </p:nvSpPr>
          <p:spPr>
            <a:xfrm>
              <a:off x="6484575" y="3932800"/>
              <a:ext cx="62425" cy="53425"/>
            </a:xfrm>
            <a:custGeom>
              <a:rect b="b" l="l" r="r" t="t"/>
              <a:pathLst>
                <a:path extrusionOk="0" h="2137" w="2497">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2" name="Google Shape;112;p14"/>
            <p:cNvSpPr/>
            <p:nvPr/>
          </p:nvSpPr>
          <p:spPr>
            <a:xfrm>
              <a:off x="6484575" y="4161425"/>
              <a:ext cx="62425" cy="53300"/>
            </a:xfrm>
            <a:custGeom>
              <a:rect b="b" l="l" r="r" t="t"/>
              <a:pathLst>
                <a:path extrusionOk="0" h="2132" w="2497">
                  <a:moveTo>
                    <a:pt x="1065" y="1"/>
                  </a:moveTo>
                  <a:cubicBezTo>
                    <a:pt x="480" y="1"/>
                    <a:pt x="1" y="472"/>
                    <a:pt x="1" y="1066"/>
                  </a:cubicBezTo>
                  <a:cubicBezTo>
                    <a:pt x="1" y="1708"/>
                    <a:pt x="523" y="2131"/>
                    <a:pt x="1070" y="2131"/>
                  </a:cubicBezTo>
                  <a:cubicBezTo>
                    <a:pt x="1333" y="2131"/>
                    <a:pt x="1602" y="2033"/>
                    <a:pt x="1822" y="1814"/>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3" name="Google Shape;113;p14"/>
            <p:cNvSpPr/>
            <p:nvPr/>
          </p:nvSpPr>
          <p:spPr>
            <a:xfrm>
              <a:off x="6484575" y="4085225"/>
              <a:ext cx="62425" cy="53350"/>
            </a:xfrm>
            <a:custGeom>
              <a:rect b="b" l="l" r="r" t="t"/>
              <a:pathLst>
                <a:path extrusionOk="0" h="2134" w="2497">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4" name="Google Shape;114;p14"/>
            <p:cNvSpPr/>
            <p:nvPr/>
          </p:nvSpPr>
          <p:spPr>
            <a:xfrm>
              <a:off x="6484575" y="4009000"/>
              <a:ext cx="62425" cy="53350"/>
            </a:xfrm>
            <a:custGeom>
              <a:rect b="b" l="l" r="r" t="t"/>
              <a:pathLst>
                <a:path extrusionOk="0" h="2134" w="2497">
                  <a:moveTo>
                    <a:pt x="1065" y="1"/>
                  </a:moveTo>
                  <a:cubicBezTo>
                    <a:pt x="480" y="1"/>
                    <a:pt x="1" y="480"/>
                    <a:pt x="1" y="1066"/>
                  </a:cubicBezTo>
                  <a:cubicBezTo>
                    <a:pt x="1" y="1710"/>
                    <a:pt x="526" y="2134"/>
                    <a:pt x="1075" y="2134"/>
                  </a:cubicBezTo>
                  <a:cubicBezTo>
                    <a:pt x="1336" y="2134"/>
                    <a:pt x="1604" y="2037"/>
                    <a:pt x="1822" y="1822"/>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5" name="Google Shape;115;p14"/>
            <p:cNvSpPr/>
            <p:nvPr/>
          </p:nvSpPr>
          <p:spPr>
            <a:xfrm>
              <a:off x="6638425" y="3856775"/>
              <a:ext cx="62425" cy="53250"/>
            </a:xfrm>
            <a:custGeom>
              <a:rect b="b" l="l" r="r" t="t"/>
              <a:pathLst>
                <a:path extrusionOk="0" h="2130" w="2497">
                  <a:moveTo>
                    <a:pt x="1065" y="1"/>
                  </a:moveTo>
                  <a:cubicBezTo>
                    <a:pt x="480" y="1"/>
                    <a:pt x="9"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6" name="Google Shape;116;p14"/>
            <p:cNvSpPr/>
            <p:nvPr/>
          </p:nvSpPr>
          <p:spPr>
            <a:xfrm>
              <a:off x="6638425" y="3932800"/>
              <a:ext cx="62425" cy="53425"/>
            </a:xfrm>
            <a:custGeom>
              <a:rect b="b" l="l" r="r" t="t"/>
              <a:pathLst>
                <a:path extrusionOk="0" h="2137" w="2497">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7" name="Google Shape;117;p14"/>
            <p:cNvSpPr/>
            <p:nvPr/>
          </p:nvSpPr>
          <p:spPr>
            <a:xfrm>
              <a:off x="6638425" y="4161425"/>
              <a:ext cx="62425" cy="53300"/>
            </a:xfrm>
            <a:custGeom>
              <a:rect b="b" l="l" r="r" t="t"/>
              <a:pathLst>
                <a:path extrusionOk="0" h="2132" w="2497">
                  <a:moveTo>
                    <a:pt x="1065" y="1"/>
                  </a:moveTo>
                  <a:cubicBezTo>
                    <a:pt x="480" y="1"/>
                    <a:pt x="1" y="472"/>
                    <a:pt x="1" y="1066"/>
                  </a:cubicBezTo>
                  <a:cubicBezTo>
                    <a:pt x="1" y="1708"/>
                    <a:pt x="526" y="2131"/>
                    <a:pt x="1073" y="2131"/>
                  </a:cubicBezTo>
                  <a:cubicBezTo>
                    <a:pt x="1337" y="2131"/>
                    <a:pt x="1605" y="2033"/>
                    <a:pt x="1822" y="1814"/>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8" name="Google Shape;118;p14"/>
            <p:cNvSpPr/>
            <p:nvPr/>
          </p:nvSpPr>
          <p:spPr>
            <a:xfrm>
              <a:off x="6638425" y="4085225"/>
              <a:ext cx="62425" cy="53350"/>
            </a:xfrm>
            <a:custGeom>
              <a:rect b="b" l="l" r="r" t="t"/>
              <a:pathLst>
                <a:path extrusionOk="0" h="2134" w="2497">
                  <a:moveTo>
                    <a:pt x="1065" y="0"/>
                  </a:moveTo>
                  <a:cubicBezTo>
                    <a:pt x="480" y="0"/>
                    <a:pt x="9" y="480"/>
                    <a:pt x="1" y="1065"/>
                  </a:cubicBezTo>
                  <a:cubicBezTo>
                    <a:pt x="1" y="1709"/>
                    <a:pt x="526" y="2133"/>
                    <a:pt x="1074" y="2133"/>
                  </a:cubicBezTo>
                  <a:cubicBezTo>
                    <a:pt x="1336" y="2133"/>
                    <a:pt x="1604" y="2037"/>
                    <a:pt x="1822" y="1821"/>
                  </a:cubicBezTo>
                  <a:cubicBezTo>
                    <a:pt x="2496" y="1147"/>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9" name="Google Shape;119;p14"/>
            <p:cNvSpPr/>
            <p:nvPr/>
          </p:nvSpPr>
          <p:spPr>
            <a:xfrm>
              <a:off x="6638425" y="4009000"/>
              <a:ext cx="62425" cy="53350"/>
            </a:xfrm>
            <a:custGeom>
              <a:rect b="b" l="l" r="r" t="t"/>
              <a:pathLst>
                <a:path extrusionOk="0" h="2134" w="2497">
                  <a:moveTo>
                    <a:pt x="1065" y="1"/>
                  </a:moveTo>
                  <a:cubicBezTo>
                    <a:pt x="480" y="1"/>
                    <a:pt x="1" y="480"/>
                    <a:pt x="1" y="1066"/>
                  </a:cubicBezTo>
                  <a:cubicBezTo>
                    <a:pt x="1" y="1710"/>
                    <a:pt x="530" y="2134"/>
                    <a:pt x="1078" y="2134"/>
                  </a:cubicBezTo>
                  <a:cubicBezTo>
                    <a:pt x="1340" y="2134"/>
                    <a:pt x="1606" y="2037"/>
                    <a:pt x="1822" y="1822"/>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0" name="Google Shape;120;p14"/>
            <p:cNvSpPr/>
            <p:nvPr/>
          </p:nvSpPr>
          <p:spPr>
            <a:xfrm>
              <a:off x="6715450" y="3932800"/>
              <a:ext cx="62225" cy="53425"/>
            </a:xfrm>
            <a:custGeom>
              <a:rect b="b" l="l" r="r" t="t"/>
              <a:pathLst>
                <a:path extrusionOk="0" h="2137" w="2489">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1" name="Google Shape;121;p14"/>
            <p:cNvSpPr/>
            <p:nvPr/>
          </p:nvSpPr>
          <p:spPr>
            <a:xfrm>
              <a:off x="6715450" y="4085225"/>
              <a:ext cx="62225" cy="53350"/>
            </a:xfrm>
            <a:custGeom>
              <a:rect b="b" l="l" r="r" t="t"/>
              <a:pathLst>
                <a:path extrusionOk="0" h="2134" w="2489">
                  <a:moveTo>
                    <a:pt x="1066" y="0"/>
                  </a:moveTo>
                  <a:cubicBezTo>
                    <a:pt x="480" y="0"/>
                    <a:pt x="1" y="480"/>
                    <a:pt x="1" y="1065"/>
                  </a:cubicBezTo>
                  <a:cubicBezTo>
                    <a:pt x="1" y="1709"/>
                    <a:pt x="526" y="2133"/>
                    <a:pt x="1075" y="2133"/>
                  </a:cubicBezTo>
                  <a:cubicBezTo>
                    <a:pt x="1336" y="2133"/>
                    <a:pt x="1604" y="2037"/>
                    <a:pt x="1822" y="1821"/>
                  </a:cubicBezTo>
                  <a:cubicBezTo>
                    <a:pt x="2488" y="1147"/>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2" name="Google Shape;122;p14"/>
            <p:cNvSpPr/>
            <p:nvPr/>
          </p:nvSpPr>
          <p:spPr>
            <a:xfrm>
              <a:off x="6715450" y="4009000"/>
              <a:ext cx="62225" cy="53350"/>
            </a:xfrm>
            <a:custGeom>
              <a:rect b="b" l="l" r="r" t="t"/>
              <a:pathLst>
                <a:path extrusionOk="0" h="2134" w="2489">
                  <a:moveTo>
                    <a:pt x="1066" y="1"/>
                  </a:moveTo>
                  <a:cubicBezTo>
                    <a:pt x="480" y="1"/>
                    <a:pt x="1" y="480"/>
                    <a:pt x="1" y="1066"/>
                  </a:cubicBezTo>
                  <a:cubicBezTo>
                    <a:pt x="1" y="1710"/>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3" name="Google Shape;123;p14"/>
            <p:cNvSpPr/>
            <p:nvPr/>
          </p:nvSpPr>
          <p:spPr>
            <a:xfrm>
              <a:off x="6408350" y="4009000"/>
              <a:ext cx="62425" cy="53350"/>
            </a:xfrm>
            <a:custGeom>
              <a:rect b="b" l="l" r="r" t="t"/>
              <a:pathLst>
                <a:path extrusionOk="0" h="2134" w="2497">
                  <a:moveTo>
                    <a:pt x="1074" y="1"/>
                  </a:moveTo>
                  <a:cubicBezTo>
                    <a:pt x="481" y="1"/>
                    <a:pt x="1"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4" name="Google Shape;124;p14"/>
            <p:cNvSpPr/>
            <p:nvPr/>
          </p:nvSpPr>
          <p:spPr>
            <a:xfrm>
              <a:off x="6332350" y="4009000"/>
              <a:ext cx="62225" cy="53350"/>
            </a:xfrm>
            <a:custGeom>
              <a:rect b="b" l="l" r="r" t="t"/>
              <a:pathLst>
                <a:path extrusionOk="0" h="2134" w="2489">
                  <a:moveTo>
                    <a:pt x="1066" y="1"/>
                  </a:moveTo>
                  <a:cubicBezTo>
                    <a:pt x="472" y="1"/>
                    <a:pt x="1" y="480"/>
                    <a:pt x="1" y="1066"/>
                  </a:cubicBezTo>
                  <a:cubicBezTo>
                    <a:pt x="1" y="1710"/>
                    <a:pt x="526" y="2134"/>
                    <a:pt x="1072" y="2134"/>
                  </a:cubicBezTo>
                  <a:cubicBezTo>
                    <a:pt x="1333" y="2134"/>
                    <a:pt x="1598" y="2037"/>
                    <a:pt x="1813" y="1822"/>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5" name="Google Shape;125;p14"/>
            <p:cNvSpPr/>
            <p:nvPr/>
          </p:nvSpPr>
          <p:spPr>
            <a:xfrm>
              <a:off x="6256150" y="4009000"/>
              <a:ext cx="62200" cy="53350"/>
            </a:xfrm>
            <a:custGeom>
              <a:rect b="b" l="l" r="r" t="t"/>
              <a:pathLst>
                <a:path extrusionOk="0" h="2134" w="2488">
                  <a:moveTo>
                    <a:pt x="1065" y="1"/>
                  </a:moveTo>
                  <a:cubicBezTo>
                    <a:pt x="472" y="1"/>
                    <a:pt x="0" y="480"/>
                    <a:pt x="0" y="1066"/>
                  </a:cubicBezTo>
                  <a:cubicBezTo>
                    <a:pt x="0" y="1710"/>
                    <a:pt x="525" y="2134"/>
                    <a:pt x="1071" y="2134"/>
                  </a:cubicBezTo>
                  <a:cubicBezTo>
                    <a:pt x="1332" y="2134"/>
                    <a:pt x="1598" y="2037"/>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6" name="Google Shape;126;p14"/>
            <p:cNvSpPr/>
            <p:nvPr/>
          </p:nvSpPr>
          <p:spPr>
            <a:xfrm>
              <a:off x="5951475" y="3932800"/>
              <a:ext cx="62225" cy="53425"/>
            </a:xfrm>
            <a:custGeom>
              <a:rect b="b" l="l" r="r" t="t"/>
              <a:pathLst>
                <a:path extrusionOk="0" h="2137" w="2489">
                  <a:moveTo>
                    <a:pt x="1066" y="0"/>
                  </a:moveTo>
                  <a:cubicBezTo>
                    <a:pt x="472" y="8"/>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7" name="Google Shape;127;p14"/>
            <p:cNvSpPr/>
            <p:nvPr/>
          </p:nvSpPr>
          <p:spPr>
            <a:xfrm>
              <a:off x="5951475" y="4009000"/>
              <a:ext cx="62225" cy="53350"/>
            </a:xfrm>
            <a:custGeom>
              <a:rect b="b" l="l" r="r" t="t"/>
              <a:pathLst>
                <a:path extrusionOk="0" h="2134" w="2489">
                  <a:moveTo>
                    <a:pt x="1066" y="1"/>
                  </a:moveTo>
                  <a:cubicBezTo>
                    <a:pt x="472"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8" name="Google Shape;128;p14"/>
            <p:cNvSpPr/>
            <p:nvPr/>
          </p:nvSpPr>
          <p:spPr>
            <a:xfrm>
              <a:off x="6027500" y="3856775"/>
              <a:ext cx="62425" cy="53250"/>
            </a:xfrm>
            <a:custGeom>
              <a:rect b="b" l="l" r="r" t="t"/>
              <a:pathLst>
                <a:path extrusionOk="0" h="2130" w="2497">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9" name="Google Shape;129;p14"/>
            <p:cNvSpPr/>
            <p:nvPr/>
          </p:nvSpPr>
          <p:spPr>
            <a:xfrm>
              <a:off x="6027500" y="3932800"/>
              <a:ext cx="62425" cy="53425"/>
            </a:xfrm>
            <a:custGeom>
              <a:rect b="b" l="l" r="r" t="t"/>
              <a:pathLst>
                <a:path extrusionOk="0" h="2137" w="2497">
                  <a:moveTo>
                    <a:pt x="1073" y="0"/>
                  </a:moveTo>
                  <a:cubicBezTo>
                    <a:pt x="480" y="0"/>
                    <a:pt x="9" y="480"/>
                    <a:pt x="0" y="1065"/>
                  </a:cubicBezTo>
                  <a:cubicBezTo>
                    <a:pt x="0" y="1709"/>
                    <a:pt x="529" y="2137"/>
                    <a:pt x="1078" y="2137"/>
                  </a:cubicBezTo>
                  <a:cubicBezTo>
                    <a:pt x="1340" y="2137"/>
                    <a:pt x="1606" y="2039"/>
                    <a:pt x="1821" y="1821"/>
                  </a:cubicBezTo>
                  <a:cubicBezTo>
                    <a:pt x="2496" y="1155"/>
                    <a:pt x="2016" y="0"/>
                    <a:pt x="1073"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0" name="Google Shape;130;p14"/>
            <p:cNvSpPr/>
            <p:nvPr/>
          </p:nvSpPr>
          <p:spPr>
            <a:xfrm>
              <a:off x="6027500" y="4009000"/>
              <a:ext cx="62425" cy="53350"/>
            </a:xfrm>
            <a:custGeom>
              <a:rect b="b" l="l" r="r" t="t"/>
              <a:pathLst>
                <a:path extrusionOk="0" h="2134" w="2497">
                  <a:moveTo>
                    <a:pt x="1073" y="1"/>
                  </a:moveTo>
                  <a:cubicBezTo>
                    <a:pt x="480" y="1"/>
                    <a:pt x="9" y="480"/>
                    <a:pt x="0" y="1066"/>
                  </a:cubicBezTo>
                  <a:cubicBezTo>
                    <a:pt x="0" y="1710"/>
                    <a:pt x="529" y="2134"/>
                    <a:pt x="1078" y="2134"/>
                  </a:cubicBezTo>
                  <a:cubicBezTo>
                    <a:pt x="1340" y="2134"/>
                    <a:pt x="1606" y="2037"/>
                    <a:pt x="1821" y="1822"/>
                  </a:cubicBezTo>
                  <a:cubicBezTo>
                    <a:pt x="2496" y="1147"/>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1" name="Google Shape;131;p14"/>
            <p:cNvSpPr/>
            <p:nvPr/>
          </p:nvSpPr>
          <p:spPr>
            <a:xfrm>
              <a:off x="6103700" y="3780375"/>
              <a:ext cx="62425" cy="53475"/>
            </a:xfrm>
            <a:custGeom>
              <a:rect b="b" l="l" r="r" t="t"/>
              <a:pathLst>
                <a:path extrusionOk="0" h="2139" w="2497">
                  <a:moveTo>
                    <a:pt x="1066" y="0"/>
                  </a:moveTo>
                  <a:cubicBezTo>
                    <a:pt x="481" y="0"/>
                    <a:pt x="1" y="480"/>
                    <a:pt x="1" y="1073"/>
                  </a:cubicBezTo>
                  <a:cubicBezTo>
                    <a:pt x="6" y="1715"/>
                    <a:pt x="530" y="2139"/>
                    <a:pt x="1078" y="2139"/>
                  </a:cubicBezTo>
                  <a:cubicBezTo>
                    <a:pt x="1342" y="2139"/>
                    <a:pt x="1611" y="2040"/>
                    <a:pt x="1830" y="1821"/>
                  </a:cubicBezTo>
                  <a:cubicBezTo>
                    <a:pt x="2497"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2" name="Google Shape;132;p14"/>
            <p:cNvSpPr/>
            <p:nvPr/>
          </p:nvSpPr>
          <p:spPr>
            <a:xfrm>
              <a:off x="6103700" y="3856775"/>
              <a:ext cx="62425" cy="53300"/>
            </a:xfrm>
            <a:custGeom>
              <a:rect b="b" l="l" r="r" t="t"/>
              <a:pathLst>
                <a:path extrusionOk="0" h="2132" w="2497">
                  <a:moveTo>
                    <a:pt x="1066" y="1"/>
                  </a:moveTo>
                  <a:cubicBezTo>
                    <a:pt x="481" y="1"/>
                    <a:pt x="1" y="480"/>
                    <a:pt x="1" y="1066"/>
                  </a:cubicBezTo>
                  <a:cubicBezTo>
                    <a:pt x="6" y="1708"/>
                    <a:pt x="530" y="2131"/>
                    <a:pt x="1075" y="2131"/>
                  </a:cubicBezTo>
                  <a:cubicBezTo>
                    <a:pt x="1338" y="2131"/>
                    <a:pt x="1605" y="2033"/>
                    <a:pt x="1822" y="1814"/>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3" name="Google Shape;133;p14"/>
            <p:cNvSpPr/>
            <p:nvPr/>
          </p:nvSpPr>
          <p:spPr>
            <a:xfrm>
              <a:off x="6103700" y="3932800"/>
              <a:ext cx="62425" cy="53475"/>
            </a:xfrm>
            <a:custGeom>
              <a:rect b="b" l="l" r="r" t="t"/>
              <a:pathLst>
                <a:path extrusionOk="0" h="2139" w="2497">
                  <a:moveTo>
                    <a:pt x="1066" y="0"/>
                  </a:moveTo>
                  <a:cubicBezTo>
                    <a:pt x="481" y="0"/>
                    <a:pt x="1" y="480"/>
                    <a:pt x="1" y="1073"/>
                  </a:cubicBezTo>
                  <a:cubicBezTo>
                    <a:pt x="6" y="1715"/>
                    <a:pt x="530" y="2139"/>
                    <a:pt x="1075" y="2139"/>
                  </a:cubicBezTo>
                  <a:cubicBezTo>
                    <a:pt x="1338" y="2139"/>
                    <a:pt x="1605" y="2041"/>
                    <a:pt x="1822" y="1821"/>
                  </a:cubicBezTo>
                  <a:cubicBezTo>
                    <a:pt x="2497"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4" name="Google Shape;134;p14"/>
            <p:cNvSpPr/>
            <p:nvPr/>
          </p:nvSpPr>
          <p:spPr>
            <a:xfrm>
              <a:off x="6103700" y="4009000"/>
              <a:ext cx="62425" cy="53350"/>
            </a:xfrm>
            <a:custGeom>
              <a:rect b="b" l="l" r="r" t="t"/>
              <a:pathLst>
                <a:path extrusionOk="0" h="2134" w="2497">
                  <a:moveTo>
                    <a:pt x="1066" y="1"/>
                  </a:moveTo>
                  <a:cubicBezTo>
                    <a:pt x="481" y="1"/>
                    <a:pt x="1" y="480"/>
                    <a:pt x="1" y="1066"/>
                  </a:cubicBezTo>
                  <a:cubicBezTo>
                    <a:pt x="1" y="1710"/>
                    <a:pt x="530" y="2134"/>
                    <a:pt x="1079" y="2134"/>
                  </a:cubicBezTo>
                  <a:cubicBezTo>
                    <a:pt x="1340" y="2134"/>
                    <a:pt x="1607" y="2037"/>
                    <a:pt x="1822" y="1822"/>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5" name="Google Shape;135;p14"/>
            <p:cNvSpPr/>
            <p:nvPr/>
          </p:nvSpPr>
          <p:spPr>
            <a:xfrm>
              <a:off x="6179925" y="3704150"/>
              <a:ext cx="62225" cy="53450"/>
            </a:xfrm>
            <a:custGeom>
              <a:rect b="b" l="l" r="r" t="t"/>
              <a:pathLst>
                <a:path extrusionOk="0" h="2138" w="2489">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6" name="Google Shape;136;p14"/>
            <p:cNvSpPr/>
            <p:nvPr/>
          </p:nvSpPr>
          <p:spPr>
            <a:xfrm>
              <a:off x="6179925" y="3780375"/>
              <a:ext cx="62425" cy="53425"/>
            </a:xfrm>
            <a:custGeom>
              <a:rect b="b" l="l" r="r" t="t"/>
              <a:pathLst>
                <a:path extrusionOk="0" h="2137" w="2497">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7" name="Google Shape;137;p14"/>
            <p:cNvSpPr/>
            <p:nvPr/>
          </p:nvSpPr>
          <p:spPr>
            <a:xfrm>
              <a:off x="6179925" y="4009000"/>
              <a:ext cx="62225" cy="53350"/>
            </a:xfrm>
            <a:custGeom>
              <a:rect b="b" l="l" r="r" t="t"/>
              <a:pathLst>
                <a:path extrusionOk="0" h="2134" w="2489">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8" name="Google Shape;138;p14"/>
            <p:cNvSpPr/>
            <p:nvPr/>
          </p:nvSpPr>
          <p:spPr>
            <a:xfrm>
              <a:off x="6179925" y="3932800"/>
              <a:ext cx="62225" cy="53425"/>
            </a:xfrm>
            <a:custGeom>
              <a:rect b="b" l="l" r="r" t="t"/>
              <a:pathLst>
                <a:path extrusionOk="0" h="2137" w="2489">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9" name="Google Shape;139;p14"/>
            <p:cNvSpPr/>
            <p:nvPr/>
          </p:nvSpPr>
          <p:spPr>
            <a:xfrm>
              <a:off x="6179925" y="3856775"/>
              <a:ext cx="62225" cy="53250"/>
            </a:xfrm>
            <a:custGeom>
              <a:rect b="b" l="l" r="r" t="t"/>
              <a:pathLst>
                <a:path extrusionOk="0" h="2130" w="2489">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0" name="Google Shape;140;p14"/>
            <p:cNvSpPr/>
            <p:nvPr/>
          </p:nvSpPr>
          <p:spPr>
            <a:xfrm>
              <a:off x="7170300" y="3780375"/>
              <a:ext cx="62400" cy="53425"/>
            </a:xfrm>
            <a:custGeom>
              <a:rect b="b" l="l" r="r" t="t"/>
              <a:pathLst>
                <a:path extrusionOk="0" h="2137" w="2496">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1" name="Google Shape;141;p14"/>
            <p:cNvSpPr/>
            <p:nvPr/>
          </p:nvSpPr>
          <p:spPr>
            <a:xfrm>
              <a:off x="6865650" y="3856775"/>
              <a:ext cx="62200" cy="53250"/>
            </a:xfrm>
            <a:custGeom>
              <a:rect b="b" l="l" r="r" t="t"/>
              <a:pathLst>
                <a:path extrusionOk="0" h="2130" w="2488">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2" name="Google Shape;142;p14"/>
            <p:cNvSpPr/>
            <p:nvPr/>
          </p:nvSpPr>
          <p:spPr>
            <a:xfrm>
              <a:off x="6865650" y="3780375"/>
              <a:ext cx="62400" cy="53425"/>
            </a:xfrm>
            <a:custGeom>
              <a:rect b="b" l="l" r="r" t="t"/>
              <a:pathLst>
                <a:path extrusionOk="0" h="2137" w="2496">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3" name="Google Shape;143;p14"/>
            <p:cNvSpPr/>
            <p:nvPr/>
          </p:nvSpPr>
          <p:spPr>
            <a:xfrm>
              <a:off x="6941850" y="3704150"/>
              <a:ext cx="62225" cy="53450"/>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4" name="Google Shape;144;p14"/>
            <p:cNvSpPr/>
            <p:nvPr/>
          </p:nvSpPr>
          <p:spPr>
            <a:xfrm>
              <a:off x="6789225" y="3627950"/>
              <a:ext cx="62425" cy="53425"/>
            </a:xfrm>
            <a:custGeom>
              <a:rect b="b" l="l" r="r" t="t"/>
              <a:pathLst>
                <a:path extrusionOk="0" h="2137" w="2497">
                  <a:moveTo>
                    <a:pt x="1074" y="0"/>
                  </a:moveTo>
                  <a:cubicBezTo>
                    <a:pt x="480" y="8"/>
                    <a:pt x="9" y="480"/>
                    <a:pt x="1" y="1073"/>
                  </a:cubicBezTo>
                  <a:cubicBezTo>
                    <a:pt x="1" y="1711"/>
                    <a:pt x="529" y="2137"/>
                    <a:pt x="1077" y="2137"/>
                  </a:cubicBezTo>
                  <a:cubicBezTo>
                    <a:pt x="1339" y="2137"/>
                    <a:pt x="1606" y="2039"/>
                    <a:pt x="1822" y="1821"/>
                  </a:cubicBezTo>
                  <a:cubicBezTo>
                    <a:pt x="2496" y="1154"/>
                    <a:pt x="2017" y="8"/>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5" name="Google Shape;145;p14"/>
            <p:cNvSpPr/>
            <p:nvPr/>
          </p:nvSpPr>
          <p:spPr>
            <a:xfrm>
              <a:off x="6637000" y="3475725"/>
              <a:ext cx="62225" cy="53350"/>
            </a:xfrm>
            <a:custGeom>
              <a:rect b="b" l="l" r="r" t="t"/>
              <a:pathLst>
                <a:path extrusionOk="0" h="2134" w="2489">
                  <a:moveTo>
                    <a:pt x="1066" y="0"/>
                  </a:moveTo>
                  <a:cubicBezTo>
                    <a:pt x="472" y="0"/>
                    <a:pt x="1" y="472"/>
                    <a:pt x="1" y="1065"/>
                  </a:cubicBezTo>
                  <a:cubicBezTo>
                    <a:pt x="1" y="1709"/>
                    <a:pt x="526" y="2133"/>
                    <a:pt x="1072" y="2133"/>
                  </a:cubicBezTo>
                  <a:cubicBezTo>
                    <a:pt x="1333" y="2133"/>
                    <a:pt x="1598" y="2037"/>
                    <a:pt x="1813"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6" name="Google Shape;146;p14"/>
            <p:cNvSpPr/>
            <p:nvPr/>
          </p:nvSpPr>
          <p:spPr>
            <a:xfrm>
              <a:off x="6256150" y="3399500"/>
              <a:ext cx="62200" cy="53350"/>
            </a:xfrm>
            <a:custGeom>
              <a:rect b="b" l="l" r="r" t="t"/>
              <a:pathLst>
                <a:path extrusionOk="0" h="2134" w="2488">
                  <a:moveTo>
                    <a:pt x="1065" y="1"/>
                  </a:moveTo>
                  <a:cubicBezTo>
                    <a:pt x="472" y="1"/>
                    <a:pt x="0" y="480"/>
                    <a:pt x="0" y="1066"/>
                  </a:cubicBezTo>
                  <a:cubicBezTo>
                    <a:pt x="0" y="1709"/>
                    <a:pt x="525" y="2134"/>
                    <a:pt x="1071" y="2134"/>
                  </a:cubicBezTo>
                  <a:cubicBezTo>
                    <a:pt x="1332" y="2134"/>
                    <a:pt x="1598" y="2037"/>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7" name="Google Shape;147;p14"/>
            <p:cNvSpPr/>
            <p:nvPr/>
          </p:nvSpPr>
          <p:spPr>
            <a:xfrm>
              <a:off x="6484575" y="3551925"/>
              <a:ext cx="62425" cy="53250"/>
            </a:xfrm>
            <a:custGeom>
              <a:rect b="b" l="l" r="r" t="t"/>
              <a:pathLst>
                <a:path extrusionOk="0" h="2130" w="2497">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8" name="Google Shape;148;p14"/>
            <p:cNvSpPr/>
            <p:nvPr/>
          </p:nvSpPr>
          <p:spPr>
            <a:xfrm>
              <a:off x="6484575" y="3475725"/>
              <a:ext cx="62425" cy="53350"/>
            </a:xfrm>
            <a:custGeom>
              <a:rect b="b" l="l" r="r" t="t"/>
              <a:pathLst>
                <a:path extrusionOk="0" h="2134" w="2497">
                  <a:moveTo>
                    <a:pt x="1065" y="0"/>
                  </a:moveTo>
                  <a:cubicBezTo>
                    <a:pt x="480" y="0"/>
                    <a:pt x="1" y="480"/>
                    <a:pt x="1" y="1065"/>
                  </a:cubicBezTo>
                  <a:cubicBezTo>
                    <a:pt x="1" y="1709"/>
                    <a:pt x="526" y="2133"/>
                    <a:pt x="1075" y="2133"/>
                  </a:cubicBezTo>
                  <a:cubicBezTo>
                    <a:pt x="1336" y="2133"/>
                    <a:pt x="1604" y="2037"/>
                    <a:pt x="1822" y="1821"/>
                  </a:cubicBezTo>
                  <a:cubicBezTo>
                    <a:pt x="2496"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9" name="Google Shape;149;p14"/>
            <p:cNvSpPr/>
            <p:nvPr/>
          </p:nvSpPr>
          <p:spPr>
            <a:xfrm>
              <a:off x="6408350" y="3551925"/>
              <a:ext cx="62425" cy="53250"/>
            </a:xfrm>
            <a:custGeom>
              <a:rect b="b" l="l" r="r" t="t"/>
              <a:pathLst>
                <a:path extrusionOk="0" h="2130" w="2497">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0" name="Google Shape;150;p14"/>
            <p:cNvSpPr/>
            <p:nvPr/>
          </p:nvSpPr>
          <p:spPr>
            <a:xfrm>
              <a:off x="6408350" y="3475725"/>
              <a:ext cx="62425" cy="53350"/>
            </a:xfrm>
            <a:custGeom>
              <a:rect b="b" l="l" r="r" t="t"/>
              <a:pathLst>
                <a:path extrusionOk="0" h="2134" w="2497">
                  <a:moveTo>
                    <a:pt x="1074" y="0"/>
                  </a:moveTo>
                  <a:cubicBezTo>
                    <a:pt x="481" y="0"/>
                    <a:pt x="1" y="472"/>
                    <a:pt x="1" y="1065"/>
                  </a:cubicBezTo>
                  <a:cubicBezTo>
                    <a:pt x="1" y="1709"/>
                    <a:pt x="526" y="2133"/>
                    <a:pt x="1075" y="2133"/>
                  </a:cubicBezTo>
                  <a:cubicBezTo>
                    <a:pt x="1337" y="2133"/>
                    <a:pt x="1604" y="2037"/>
                    <a:pt x="1822"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1" name="Google Shape;151;p14"/>
            <p:cNvSpPr/>
            <p:nvPr/>
          </p:nvSpPr>
          <p:spPr>
            <a:xfrm>
              <a:off x="6332350" y="3475725"/>
              <a:ext cx="62225" cy="53350"/>
            </a:xfrm>
            <a:custGeom>
              <a:rect b="b" l="l" r="r" t="t"/>
              <a:pathLst>
                <a:path extrusionOk="0" h="2134" w="2489">
                  <a:moveTo>
                    <a:pt x="1066" y="0"/>
                  </a:moveTo>
                  <a:cubicBezTo>
                    <a:pt x="472" y="0"/>
                    <a:pt x="1" y="480"/>
                    <a:pt x="1" y="1065"/>
                  </a:cubicBezTo>
                  <a:cubicBezTo>
                    <a:pt x="1" y="1709"/>
                    <a:pt x="526" y="2133"/>
                    <a:pt x="1072" y="2133"/>
                  </a:cubicBezTo>
                  <a:cubicBezTo>
                    <a:pt x="1333" y="2133"/>
                    <a:pt x="1598" y="2037"/>
                    <a:pt x="1813" y="1821"/>
                  </a:cubicBezTo>
                  <a:cubicBezTo>
                    <a:pt x="2488" y="1146"/>
                    <a:pt x="2009"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2" name="Google Shape;152;p14"/>
            <p:cNvSpPr/>
            <p:nvPr/>
          </p:nvSpPr>
          <p:spPr>
            <a:xfrm>
              <a:off x="6332350" y="3399500"/>
              <a:ext cx="62225" cy="53350"/>
            </a:xfrm>
            <a:custGeom>
              <a:rect b="b" l="l" r="r" t="t"/>
              <a:pathLst>
                <a:path extrusionOk="0" h="2134" w="2489">
                  <a:moveTo>
                    <a:pt x="1066" y="1"/>
                  </a:moveTo>
                  <a:cubicBezTo>
                    <a:pt x="472" y="1"/>
                    <a:pt x="1" y="480"/>
                    <a:pt x="1" y="1066"/>
                  </a:cubicBezTo>
                  <a:cubicBezTo>
                    <a:pt x="1" y="1709"/>
                    <a:pt x="526" y="2134"/>
                    <a:pt x="1072" y="2134"/>
                  </a:cubicBezTo>
                  <a:cubicBezTo>
                    <a:pt x="1333" y="2134"/>
                    <a:pt x="1598" y="2037"/>
                    <a:pt x="1813" y="1822"/>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3" name="Google Shape;153;p14"/>
            <p:cNvSpPr/>
            <p:nvPr/>
          </p:nvSpPr>
          <p:spPr>
            <a:xfrm>
              <a:off x="7094075" y="4237450"/>
              <a:ext cx="62425" cy="53425"/>
            </a:xfrm>
            <a:custGeom>
              <a:rect b="b" l="l" r="r" t="t"/>
              <a:pathLst>
                <a:path extrusionOk="0" h="2137" w="2497">
                  <a:moveTo>
                    <a:pt x="1066" y="0"/>
                  </a:moveTo>
                  <a:cubicBezTo>
                    <a:pt x="480" y="8"/>
                    <a:pt x="1" y="480"/>
                    <a:pt x="1" y="1073"/>
                  </a:cubicBezTo>
                  <a:cubicBezTo>
                    <a:pt x="1" y="1711"/>
                    <a:pt x="525" y="2137"/>
                    <a:pt x="1073" y="2137"/>
                  </a:cubicBezTo>
                  <a:cubicBezTo>
                    <a:pt x="1336" y="2137"/>
                    <a:pt x="1603" y="2040"/>
                    <a:pt x="1822" y="1821"/>
                  </a:cubicBezTo>
                  <a:cubicBezTo>
                    <a:pt x="2496" y="1155"/>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4" name="Google Shape;154;p14"/>
            <p:cNvSpPr/>
            <p:nvPr/>
          </p:nvSpPr>
          <p:spPr>
            <a:xfrm>
              <a:off x="7017875" y="4389875"/>
              <a:ext cx="62400" cy="53350"/>
            </a:xfrm>
            <a:custGeom>
              <a:rect b="b" l="l" r="r" t="t"/>
              <a:pathLst>
                <a:path extrusionOk="0" h="2134" w="2496">
                  <a:moveTo>
                    <a:pt x="1073" y="0"/>
                  </a:moveTo>
                  <a:cubicBezTo>
                    <a:pt x="480" y="0"/>
                    <a:pt x="8"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5" name="Google Shape;155;p14"/>
            <p:cNvSpPr/>
            <p:nvPr/>
          </p:nvSpPr>
          <p:spPr>
            <a:xfrm>
              <a:off x="7017875" y="4313650"/>
              <a:ext cx="62400" cy="53450"/>
            </a:xfrm>
            <a:custGeom>
              <a:rect b="b" l="l" r="r" t="t"/>
              <a:pathLst>
                <a:path extrusionOk="0" h="2138" w="2496">
                  <a:moveTo>
                    <a:pt x="1073" y="1"/>
                  </a:moveTo>
                  <a:cubicBezTo>
                    <a:pt x="480" y="1"/>
                    <a:pt x="8" y="480"/>
                    <a:pt x="0" y="1066"/>
                  </a:cubicBezTo>
                  <a:cubicBezTo>
                    <a:pt x="0" y="1709"/>
                    <a:pt x="529" y="2137"/>
                    <a:pt x="1078" y="2137"/>
                  </a:cubicBezTo>
                  <a:cubicBezTo>
                    <a:pt x="1339" y="2137"/>
                    <a:pt x="1606" y="2040"/>
                    <a:pt x="1821" y="1822"/>
                  </a:cubicBezTo>
                  <a:cubicBezTo>
                    <a:pt x="2496" y="1147"/>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6" name="Google Shape;156;p14"/>
            <p:cNvSpPr/>
            <p:nvPr/>
          </p:nvSpPr>
          <p:spPr>
            <a:xfrm>
              <a:off x="6941850" y="4389875"/>
              <a:ext cx="62225" cy="53350"/>
            </a:xfrm>
            <a:custGeom>
              <a:rect b="b" l="l" r="r" t="t"/>
              <a:pathLst>
                <a:path extrusionOk="0" h="2134" w="2489">
                  <a:moveTo>
                    <a:pt x="1066" y="0"/>
                  </a:moveTo>
                  <a:cubicBezTo>
                    <a:pt x="472" y="0"/>
                    <a:pt x="1" y="480"/>
                    <a:pt x="1" y="1065"/>
                  </a:cubicBezTo>
                  <a:cubicBezTo>
                    <a:pt x="1" y="1709"/>
                    <a:pt x="526" y="2133"/>
                    <a:pt x="1072" y="2133"/>
                  </a:cubicBezTo>
                  <a:cubicBezTo>
                    <a:pt x="1333" y="2133"/>
                    <a:pt x="1598" y="2037"/>
                    <a:pt x="1814" y="1821"/>
                  </a:cubicBezTo>
                  <a:cubicBezTo>
                    <a:pt x="2488" y="1147"/>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7" name="Google Shape;157;p14"/>
            <p:cNvSpPr/>
            <p:nvPr/>
          </p:nvSpPr>
          <p:spPr>
            <a:xfrm>
              <a:off x="6484575" y="4389875"/>
              <a:ext cx="62425" cy="53350"/>
            </a:xfrm>
            <a:custGeom>
              <a:rect b="b" l="l" r="r" t="t"/>
              <a:pathLst>
                <a:path extrusionOk="0" h="2134" w="2497">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8" name="Google Shape;158;p14"/>
            <p:cNvSpPr/>
            <p:nvPr/>
          </p:nvSpPr>
          <p:spPr>
            <a:xfrm>
              <a:off x="6560800" y="4237450"/>
              <a:ext cx="62200" cy="53425"/>
            </a:xfrm>
            <a:custGeom>
              <a:rect b="b" l="l" r="r" t="t"/>
              <a:pathLst>
                <a:path extrusionOk="0" h="2137" w="2488">
                  <a:moveTo>
                    <a:pt x="1065" y="0"/>
                  </a:moveTo>
                  <a:cubicBezTo>
                    <a:pt x="480" y="8"/>
                    <a:pt x="0" y="480"/>
                    <a:pt x="0" y="1073"/>
                  </a:cubicBezTo>
                  <a:cubicBezTo>
                    <a:pt x="0" y="1711"/>
                    <a:pt x="524"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9" name="Google Shape;159;p14"/>
            <p:cNvSpPr/>
            <p:nvPr/>
          </p:nvSpPr>
          <p:spPr>
            <a:xfrm>
              <a:off x="6560800" y="4161425"/>
              <a:ext cx="62200" cy="53300"/>
            </a:xfrm>
            <a:custGeom>
              <a:rect b="b" l="l" r="r" t="t"/>
              <a:pathLst>
                <a:path extrusionOk="0" h="2132" w="2488">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0" name="Google Shape;160;p14"/>
            <p:cNvSpPr/>
            <p:nvPr/>
          </p:nvSpPr>
          <p:spPr>
            <a:xfrm>
              <a:off x="6560800" y="4085225"/>
              <a:ext cx="62200" cy="53350"/>
            </a:xfrm>
            <a:custGeom>
              <a:rect b="b" l="l" r="r" t="t"/>
              <a:pathLst>
                <a:path extrusionOk="0" h="2134" w="2488">
                  <a:moveTo>
                    <a:pt x="1065" y="0"/>
                  </a:moveTo>
                  <a:cubicBezTo>
                    <a:pt x="480" y="0"/>
                    <a:pt x="0" y="480"/>
                    <a:pt x="0" y="1065"/>
                  </a:cubicBezTo>
                  <a:cubicBezTo>
                    <a:pt x="0" y="1709"/>
                    <a:pt x="525" y="2133"/>
                    <a:pt x="1074" y="2133"/>
                  </a:cubicBezTo>
                  <a:cubicBezTo>
                    <a:pt x="1336" y="2133"/>
                    <a:pt x="1603" y="2037"/>
                    <a:pt x="1821" y="1821"/>
                  </a:cubicBezTo>
                  <a:cubicBezTo>
                    <a:pt x="2488" y="1147"/>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1" name="Google Shape;161;p14"/>
            <p:cNvSpPr/>
            <p:nvPr/>
          </p:nvSpPr>
          <p:spPr>
            <a:xfrm>
              <a:off x="6560800" y="4009000"/>
              <a:ext cx="62200" cy="53350"/>
            </a:xfrm>
            <a:custGeom>
              <a:rect b="b" l="l" r="r" t="t"/>
              <a:pathLst>
                <a:path extrusionOk="0" h="2134" w="2488">
                  <a:moveTo>
                    <a:pt x="1065" y="1"/>
                  </a:moveTo>
                  <a:cubicBezTo>
                    <a:pt x="480"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2" name="Google Shape;162;p14"/>
            <p:cNvSpPr/>
            <p:nvPr/>
          </p:nvSpPr>
          <p:spPr>
            <a:xfrm>
              <a:off x="6560800" y="3932800"/>
              <a:ext cx="62200" cy="53425"/>
            </a:xfrm>
            <a:custGeom>
              <a:rect b="b" l="l" r="r" t="t"/>
              <a:pathLst>
                <a:path extrusionOk="0" h="2137" w="2488">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3" name="Google Shape;163;p14"/>
            <p:cNvSpPr/>
            <p:nvPr/>
          </p:nvSpPr>
          <p:spPr>
            <a:xfrm>
              <a:off x="6560800" y="3856775"/>
              <a:ext cx="62200" cy="53250"/>
            </a:xfrm>
            <a:custGeom>
              <a:rect b="b" l="l" r="r" t="t"/>
              <a:pathLst>
                <a:path extrusionOk="0" h="2130" w="2488">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4" name="Google Shape;164;p14"/>
            <p:cNvSpPr/>
            <p:nvPr/>
          </p:nvSpPr>
          <p:spPr>
            <a:xfrm>
              <a:off x="6560800" y="3780375"/>
              <a:ext cx="62400" cy="53425"/>
            </a:xfrm>
            <a:custGeom>
              <a:rect b="b" l="l" r="r" t="t"/>
              <a:pathLst>
                <a:path extrusionOk="0" h="2137" w="2496">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5" name="Google Shape;165;p14"/>
            <p:cNvSpPr/>
            <p:nvPr/>
          </p:nvSpPr>
          <p:spPr>
            <a:xfrm>
              <a:off x="6484575" y="4237450"/>
              <a:ext cx="62425" cy="53425"/>
            </a:xfrm>
            <a:custGeom>
              <a:rect b="b" l="l" r="r" t="t"/>
              <a:pathLst>
                <a:path extrusionOk="0" h="2137" w="2497">
                  <a:moveTo>
                    <a:pt x="1065" y="0"/>
                  </a:moveTo>
                  <a:cubicBezTo>
                    <a:pt x="480" y="8"/>
                    <a:pt x="1" y="480"/>
                    <a:pt x="1" y="1073"/>
                  </a:cubicBezTo>
                  <a:cubicBezTo>
                    <a:pt x="1" y="1711"/>
                    <a:pt x="525" y="2137"/>
                    <a:pt x="1073" y="2137"/>
                  </a:cubicBezTo>
                  <a:cubicBezTo>
                    <a:pt x="1335" y="2137"/>
                    <a:pt x="1603" y="2040"/>
                    <a:pt x="1822" y="1821"/>
                  </a:cubicBezTo>
                  <a:cubicBezTo>
                    <a:pt x="2496" y="1155"/>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6" name="Google Shape;166;p14"/>
            <p:cNvSpPr/>
            <p:nvPr/>
          </p:nvSpPr>
          <p:spPr>
            <a:xfrm>
              <a:off x="6484575" y="3780375"/>
              <a:ext cx="62425" cy="53425"/>
            </a:xfrm>
            <a:custGeom>
              <a:rect b="b" l="l" r="r" t="t"/>
              <a:pathLst>
                <a:path extrusionOk="0" h="2137" w="2497">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7" name="Google Shape;167;p14"/>
            <p:cNvSpPr/>
            <p:nvPr/>
          </p:nvSpPr>
          <p:spPr>
            <a:xfrm>
              <a:off x="6484575" y="3704150"/>
              <a:ext cx="62425" cy="53450"/>
            </a:xfrm>
            <a:custGeom>
              <a:rect b="b" l="l" r="r" t="t"/>
              <a:pathLst>
                <a:path extrusionOk="0" h="2138" w="2497">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8" name="Google Shape;168;p14"/>
            <p:cNvSpPr/>
            <p:nvPr/>
          </p:nvSpPr>
          <p:spPr>
            <a:xfrm>
              <a:off x="6408350" y="4237450"/>
              <a:ext cx="62425" cy="53425"/>
            </a:xfrm>
            <a:custGeom>
              <a:rect b="b" l="l" r="r" t="t"/>
              <a:pathLst>
                <a:path extrusionOk="0" h="2137" w="2497">
                  <a:moveTo>
                    <a:pt x="1074" y="0"/>
                  </a:moveTo>
                  <a:cubicBezTo>
                    <a:pt x="481" y="8"/>
                    <a:pt x="9" y="480"/>
                    <a:pt x="1" y="1073"/>
                  </a:cubicBezTo>
                  <a:cubicBezTo>
                    <a:pt x="1" y="1711"/>
                    <a:pt x="525" y="2137"/>
                    <a:pt x="1074" y="2137"/>
                  </a:cubicBezTo>
                  <a:cubicBezTo>
                    <a:pt x="1336" y="2137"/>
                    <a:pt x="1604" y="2040"/>
                    <a:pt x="1822" y="1821"/>
                  </a:cubicBezTo>
                  <a:cubicBezTo>
                    <a:pt x="2497" y="1155"/>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9" name="Google Shape;169;p14"/>
            <p:cNvSpPr/>
            <p:nvPr/>
          </p:nvSpPr>
          <p:spPr>
            <a:xfrm>
              <a:off x="6408350" y="4161425"/>
              <a:ext cx="62425" cy="53300"/>
            </a:xfrm>
            <a:custGeom>
              <a:rect b="b" l="l" r="r" t="t"/>
              <a:pathLst>
                <a:path extrusionOk="0" h="2132" w="2497">
                  <a:moveTo>
                    <a:pt x="1074" y="1"/>
                  </a:moveTo>
                  <a:cubicBezTo>
                    <a:pt x="481" y="1"/>
                    <a:pt x="1"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70" name="Google Shape;170;p14"/>
            <p:cNvSpPr/>
            <p:nvPr/>
          </p:nvSpPr>
          <p:spPr>
            <a:xfrm>
              <a:off x="6408350" y="3780375"/>
              <a:ext cx="62425" cy="53425"/>
            </a:xfrm>
            <a:custGeom>
              <a:rect b="b" l="l" r="r" t="t"/>
              <a:pathLst>
                <a:path extrusionOk="0" h="2137" w="2497">
                  <a:moveTo>
                    <a:pt x="1074" y="0"/>
                  </a:moveTo>
                  <a:cubicBezTo>
                    <a:pt x="481" y="0"/>
                    <a:pt x="1"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71" name="Google Shape;171;p14"/>
            <p:cNvSpPr/>
            <p:nvPr/>
          </p:nvSpPr>
          <p:spPr>
            <a:xfrm>
              <a:off x="6408350" y="3704150"/>
              <a:ext cx="62425" cy="53450"/>
            </a:xfrm>
            <a:custGeom>
              <a:rect b="b" l="l" r="r" t="t"/>
              <a:pathLst>
                <a:path extrusionOk="0" h="2138" w="2497">
                  <a:moveTo>
                    <a:pt x="1074" y="1"/>
                  </a:moveTo>
                  <a:cubicBezTo>
                    <a:pt x="481" y="1"/>
                    <a:pt x="9"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72" name="Google Shape;172;p14"/>
            <p:cNvSpPr/>
            <p:nvPr/>
          </p:nvSpPr>
          <p:spPr>
            <a:xfrm>
              <a:off x="6332350" y="4161425"/>
              <a:ext cx="62225" cy="53300"/>
            </a:xfrm>
            <a:custGeom>
              <a:rect b="b" l="l" r="r" t="t"/>
              <a:pathLst>
                <a:path extrusionOk="0" h="2132" w="2489">
                  <a:moveTo>
                    <a:pt x="1066" y="1"/>
                  </a:moveTo>
                  <a:cubicBezTo>
                    <a:pt x="472" y="1"/>
                    <a:pt x="1" y="472"/>
                    <a:pt x="1" y="1066"/>
                  </a:cubicBezTo>
                  <a:cubicBezTo>
                    <a:pt x="1" y="1708"/>
                    <a:pt x="523" y="2131"/>
                    <a:pt x="1067" y="2131"/>
                  </a:cubicBezTo>
                  <a:cubicBezTo>
                    <a:pt x="1329" y="2131"/>
                    <a:pt x="1597" y="2033"/>
                    <a:pt x="1813" y="1814"/>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73" name="Google Shape;173;p14"/>
            <p:cNvSpPr/>
            <p:nvPr/>
          </p:nvSpPr>
          <p:spPr>
            <a:xfrm>
              <a:off x="6332350" y="4085225"/>
              <a:ext cx="62225" cy="53350"/>
            </a:xfrm>
            <a:custGeom>
              <a:rect b="b" l="l" r="r" t="t"/>
              <a:pathLst>
                <a:path extrusionOk="0" h="2134" w="2489">
                  <a:moveTo>
                    <a:pt x="1066" y="0"/>
                  </a:moveTo>
                  <a:cubicBezTo>
                    <a:pt x="472" y="0"/>
                    <a:pt x="1" y="480"/>
                    <a:pt x="1" y="1065"/>
                  </a:cubicBezTo>
                  <a:cubicBezTo>
                    <a:pt x="1" y="1709"/>
                    <a:pt x="526" y="2133"/>
                    <a:pt x="1072" y="2133"/>
                  </a:cubicBezTo>
                  <a:cubicBezTo>
                    <a:pt x="1333" y="2133"/>
                    <a:pt x="1598" y="2037"/>
                    <a:pt x="1813" y="1821"/>
                  </a:cubicBezTo>
                  <a:cubicBezTo>
                    <a:pt x="2488" y="1147"/>
                    <a:pt x="2009"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74" name="Google Shape;174;p14"/>
            <p:cNvSpPr/>
            <p:nvPr/>
          </p:nvSpPr>
          <p:spPr>
            <a:xfrm>
              <a:off x="6332350" y="3780375"/>
              <a:ext cx="62425" cy="53425"/>
            </a:xfrm>
            <a:custGeom>
              <a:rect b="b" l="l" r="r" t="t"/>
              <a:pathLst>
                <a:path extrusionOk="0" h="2137" w="2497">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75" name="Google Shape;175;p14"/>
            <p:cNvSpPr/>
            <p:nvPr/>
          </p:nvSpPr>
          <p:spPr>
            <a:xfrm>
              <a:off x="6332350" y="3704150"/>
              <a:ext cx="62225" cy="53450"/>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76" name="Google Shape;176;p14"/>
            <p:cNvSpPr/>
            <p:nvPr/>
          </p:nvSpPr>
          <p:spPr>
            <a:xfrm>
              <a:off x="6256150" y="4085225"/>
              <a:ext cx="62200" cy="53350"/>
            </a:xfrm>
            <a:custGeom>
              <a:rect b="b" l="l" r="r" t="t"/>
              <a:pathLst>
                <a:path extrusionOk="0" h="2134" w="2488">
                  <a:moveTo>
                    <a:pt x="1065" y="0"/>
                  </a:moveTo>
                  <a:cubicBezTo>
                    <a:pt x="480" y="0"/>
                    <a:pt x="0" y="480"/>
                    <a:pt x="0" y="1065"/>
                  </a:cubicBezTo>
                  <a:cubicBezTo>
                    <a:pt x="0" y="1709"/>
                    <a:pt x="525" y="2133"/>
                    <a:pt x="1071" y="2133"/>
                  </a:cubicBezTo>
                  <a:cubicBezTo>
                    <a:pt x="1332" y="2133"/>
                    <a:pt x="1598" y="2037"/>
                    <a:pt x="1813" y="1821"/>
                  </a:cubicBezTo>
                  <a:cubicBezTo>
                    <a:pt x="2488" y="1147"/>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77" name="Google Shape;177;p14"/>
            <p:cNvSpPr/>
            <p:nvPr/>
          </p:nvSpPr>
          <p:spPr>
            <a:xfrm>
              <a:off x="6256150" y="3704150"/>
              <a:ext cx="62200" cy="53450"/>
            </a:xfrm>
            <a:custGeom>
              <a:rect b="b" l="l" r="r" t="t"/>
              <a:pathLst>
                <a:path extrusionOk="0" h="2138" w="2488">
                  <a:moveTo>
                    <a:pt x="1065" y="1"/>
                  </a:moveTo>
                  <a:cubicBezTo>
                    <a:pt x="480" y="1"/>
                    <a:pt x="0" y="480"/>
                    <a:pt x="0" y="1066"/>
                  </a:cubicBezTo>
                  <a:cubicBezTo>
                    <a:pt x="0" y="1709"/>
                    <a:pt x="525" y="2137"/>
                    <a:pt x="1071" y="2137"/>
                  </a:cubicBezTo>
                  <a:cubicBezTo>
                    <a:pt x="1332" y="2137"/>
                    <a:pt x="1597" y="2040"/>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78" name="Google Shape;178;p14"/>
            <p:cNvSpPr/>
            <p:nvPr/>
          </p:nvSpPr>
          <p:spPr>
            <a:xfrm>
              <a:off x="6256150" y="3627950"/>
              <a:ext cx="62200" cy="53425"/>
            </a:xfrm>
            <a:custGeom>
              <a:rect b="b" l="l" r="r" t="t"/>
              <a:pathLst>
                <a:path extrusionOk="0" h="2137" w="2488">
                  <a:moveTo>
                    <a:pt x="1065" y="0"/>
                  </a:moveTo>
                  <a:cubicBezTo>
                    <a:pt x="472" y="8"/>
                    <a:pt x="0" y="480"/>
                    <a:pt x="0" y="1073"/>
                  </a:cubicBezTo>
                  <a:cubicBezTo>
                    <a:pt x="0" y="1711"/>
                    <a:pt x="524" y="2137"/>
                    <a:pt x="1070" y="2137"/>
                  </a:cubicBezTo>
                  <a:cubicBezTo>
                    <a:pt x="1331" y="2137"/>
                    <a:pt x="1597" y="2039"/>
                    <a:pt x="1813" y="1821"/>
                  </a:cubicBezTo>
                  <a:cubicBezTo>
                    <a:pt x="2488" y="1154"/>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79" name="Google Shape;179;p14"/>
            <p:cNvSpPr/>
            <p:nvPr/>
          </p:nvSpPr>
          <p:spPr>
            <a:xfrm>
              <a:off x="6179925" y="4085225"/>
              <a:ext cx="62225" cy="53350"/>
            </a:xfrm>
            <a:custGeom>
              <a:rect b="b" l="l" r="r" t="t"/>
              <a:pathLst>
                <a:path extrusionOk="0" h="2134" w="2489">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80" name="Google Shape;180;p14"/>
            <p:cNvSpPr/>
            <p:nvPr/>
          </p:nvSpPr>
          <p:spPr>
            <a:xfrm>
              <a:off x="6179925" y="3627950"/>
              <a:ext cx="62225" cy="53425"/>
            </a:xfrm>
            <a:custGeom>
              <a:rect b="b" l="l" r="r" t="t"/>
              <a:pathLst>
                <a:path extrusionOk="0" h="2137" w="2489">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81" name="Google Shape;181;p14"/>
            <p:cNvSpPr/>
            <p:nvPr/>
          </p:nvSpPr>
          <p:spPr>
            <a:xfrm>
              <a:off x="6103700" y="4085225"/>
              <a:ext cx="62425" cy="53350"/>
            </a:xfrm>
            <a:custGeom>
              <a:rect b="b" l="l" r="r" t="t"/>
              <a:pathLst>
                <a:path extrusionOk="0" h="2134" w="2497">
                  <a:moveTo>
                    <a:pt x="1066" y="0"/>
                  </a:moveTo>
                  <a:cubicBezTo>
                    <a:pt x="481" y="0"/>
                    <a:pt x="9" y="480"/>
                    <a:pt x="1" y="1065"/>
                  </a:cubicBezTo>
                  <a:cubicBezTo>
                    <a:pt x="1" y="1709"/>
                    <a:pt x="526" y="2133"/>
                    <a:pt x="1075" y="2133"/>
                  </a:cubicBezTo>
                  <a:cubicBezTo>
                    <a:pt x="1337" y="2133"/>
                    <a:pt x="1604" y="2037"/>
                    <a:pt x="1822" y="1821"/>
                  </a:cubicBezTo>
                  <a:cubicBezTo>
                    <a:pt x="2497" y="1147"/>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82" name="Google Shape;182;p14"/>
            <p:cNvSpPr/>
            <p:nvPr/>
          </p:nvSpPr>
          <p:spPr>
            <a:xfrm>
              <a:off x="6103700" y="3704150"/>
              <a:ext cx="62425" cy="53450"/>
            </a:xfrm>
            <a:custGeom>
              <a:rect b="b" l="l" r="r" t="t"/>
              <a:pathLst>
                <a:path extrusionOk="0" h="2138" w="2497">
                  <a:moveTo>
                    <a:pt x="1066" y="1"/>
                  </a:moveTo>
                  <a:cubicBezTo>
                    <a:pt x="481" y="1"/>
                    <a:pt x="9"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83" name="Google Shape;183;p14"/>
            <p:cNvSpPr/>
            <p:nvPr/>
          </p:nvSpPr>
          <p:spPr>
            <a:xfrm>
              <a:off x="6027500" y="4085225"/>
              <a:ext cx="62425" cy="53350"/>
            </a:xfrm>
            <a:custGeom>
              <a:rect b="b" l="l" r="r" t="t"/>
              <a:pathLst>
                <a:path extrusionOk="0" h="2134" w="2497">
                  <a:moveTo>
                    <a:pt x="1073" y="0"/>
                  </a:moveTo>
                  <a:cubicBezTo>
                    <a:pt x="480" y="0"/>
                    <a:pt x="9"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84" name="Google Shape;184;p14"/>
            <p:cNvSpPr/>
            <p:nvPr/>
          </p:nvSpPr>
          <p:spPr>
            <a:xfrm>
              <a:off x="6027500" y="3780375"/>
              <a:ext cx="62425" cy="53425"/>
            </a:xfrm>
            <a:custGeom>
              <a:rect b="b" l="l" r="r" t="t"/>
              <a:pathLst>
                <a:path extrusionOk="0" h="2137" w="2497">
                  <a:moveTo>
                    <a:pt x="1073" y="0"/>
                  </a:moveTo>
                  <a:cubicBezTo>
                    <a:pt x="480" y="0"/>
                    <a:pt x="9" y="480"/>
                    <a:pt x="0" y="1065"/>
                  </a:cubicBezTo>
                  <a:cubicBezTo>
                    <a:pt x="0" y="1709"/>
                    <a:pt x="529" y="2137"/>
                    <a:pt x="1080" y="2137"/>
                  </a:cubicBezTo>
                  <a:cubicBezTo>
                    <a:pt x="1343" y="2137"/>
                    <a:pt x="1611" y="2039"/>
                    <a:pt x="1830" y="1821"/>
                  </a:cubicBezTo>
                  <a:cubicBezTo>
                    <a:pt x="2496" y="1146"/>
                    <a:pt x="2025" y="0"/>
                    <a:pt x="1073"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85" name="Google Shape;185;p14"/>
            <p:cNvSpPr/>
            <p:nvPr/>
          </p:nvSpPr>
          <p:spPr>
            <a:xfrm>
              <a:off x="6027500" y="3704150"/>
              <a:ext cx="62425" cy="53450"/>
            </a:xfrm>
            <a:custGeom>
              <a:rect b="b" l="l" r="r" t="t"/>
              <a:pathLst>
                <a:path extrusionOk="0" h="2138" w="2497">
                  <a:moveTo>
                    <a:pt x="1073" y="1"/>
                  </a:moveTo>
                  <a:cubicBezTo>
                    <a:pt x="480" y="1"/>
                    <a:pt x="9" y="480"/>
                    <a:pt x="0" y="1066"/>
                  </a:cubicBezTo>
                  <a:cubicBezTo>
                    <a:pt x="0" y="1709"/>
                    <a:pt x="529" y="2137"/>
                    <a:pt x="1078" y="2137"/>
                  </a:cubicBezTo>
                  <a:cubicBezTo>
                    <a:pt x="1340" y="2137"/>
                    <a:pt x="1606" y="2040"/>
                    <a:pt x="1821" y="1822"/>
                  </a:cubicBezTo>
                  <a:cubicBezTo>
                    <a:pt x="2496" y="1147"/>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86" name="Google Shape;186;p14"/>
            <p:cNvSpPr/>
            <p:nvPr/>
          </p:nvSpPr>
          <p:spPr>
            <a:xfrm>
              <a:off x="5951475" y="4085225"/>
              <a:ext cx="62225" cy="53350"/>
            </a:xfrm>
            <a:custGeom>
              <a:rect b="b" l="l" r="r" t="t"/>
              <a:pathLst>
                <a:path extrusionOk="0" h="2134" w="2489">
                  <a:moveTo>
                    <a:pt x="1066" y="0"/>
                  </a:moveTo>
                  <a:cubicBezTo>
                    <a:pt x="472" y="0"/>
                    <a:pt x="1" y="480"/>
                    <a:pt x="1" y="1065"/>
                  </a:cubicBezTo>
                  <a:cubicBezTo>
                    <a:pt x="1" y="1709"/>
                    <a:pt x="526" y="2133"/>
                    <a:pt x="1072" y="2133"/>
                  </a:cubicBezTo>
                  <a:cubicBezTo>
                    <a:pt x="1333" y="2133"/>
                    <a:pt x="1598" y="2037"/>
                    <a:pt x="1814" y="1821"/>
                  </a:cubicBezTo>
                  <a:cubicBezTo>
                    <a:pt x="2489" y="1147"/>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87" name="Google Shape;187;p14"/>
            <p:cNvSpPr/>
            <p:nvPr/>
          </p:nvSpPr>
          <p:spPr>
            <a:xfrm>
              <a:off x="5951475" y="3856775"/>
              <a:ext cx="62225" cy="53250"/>
            </a:xfrm>
            <a:custGeom>
              <a:rect b="b" l="l" r="r" t="t"/>
              <a:pathLst>
                <a:path extrusionOk="0" h="2130" w="2489">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88" name="Google Shape;188;p14"/>
            <p:cNvSpPr/>
            <p:nvPr/>
          </p:nvSpPr>
          <p:spPr>
            <a:xfrm>
              <a:off x="5951475" y="3780375"/>
              <a:ext cx="62425" cy="53425"/>
            </a:xfrm>
            <a:custGeom>
              <a:rect b="b" l="l" r="r" t="t"/>
              <a:pathLst>
                <a:path extrusionOk="0" h="2137" w="2497">
                  <a:moveTo>
                    <a:pt x="1066" y="0"/>
                  </a:moveTo>
                  <a:cubicBezTo>
                    <a:pt x="472"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89" name="Google Shape;189;p14"/>
            <p:cNvSpPr/>
            <p:nvPr/>
          </p:nvSpPr>
          <p:spPr>
            <a:xfrm>
              <a:off x="5875275" y="4085225"/>
              <a:ext cx="62225" cy="53350"/>
            </a:xfrm>
            <a:custGeom>
              <a:rect b="b" l="l" r="r" t="t"/>
              <a:pathLst>
                <a:path extrusionOk="0" h="2134" w="2489">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90" name="Google Shape;190;p14"/>
            <p:cNvSpPr/>
            <p:nvPr/>
          </p:nvSpPr>
          <p:spPr>
            <a:xfrm>
              <a:off x="5875275" y="4009000"/>
              <a:ext cx="62225" cy="53350"/>
            </a:xfrm>
            <a:custGeom>
              <a:rect b="b" l="l" r="r" t="t"/>
              <a:pathLst>
                <a:path extrusionOk="0" h="2134" w="2489">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91" name="Google Shape;191;p14"/>
            <p:cNvSpPr/>
            <p:nvPr/>
          </p:nvSpPr>
          <p:spPr>
            <a:xfrm>
              <a:off x="5875275" y="3932800"/>
              <a:ext cx="62225" cy="53425"/>
            </a:xfrm>
            <a:custGeom>
              <a:rect b="b" l="l" r="r" t="t"/>
              <a:pathLst>
                <a:path extrusionOk="0" h="2137" w="2489">
                  <a:moveTo>
                    <a:pt x="1065" y="0"/>
                  </a:moveTo>
                  <a:cubicBezTo>
                    <a:pt x="480" y="0"/>
                    <a:pt x="0" y="480"/>
                    <a:pt x="0" y="1065"/>
                  </a:cubicBezTo>
                  <a:cubicBezTo>
                    <a:pt x="0" y="1709"/>
                    <a:pt x="526" y="2137"/>
                    <a:pt x="1074" y="2137"/>
                  </a:cubicBezTo>
                  <a:cubicBezTo>
                    <a:pt x="1336" y="2137"/>
                    <a:pt x="1603" y="2039"/>
                    <a:pt x="1821" y="1821"/>
                  </a:cubicBezTo>
                  <a:cubicBezTo>
                    <a:pt x="2488" y="1155"/>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92" name="Google Shape;192;p14"/>
            <p:cNvSpPr/>
            <p:nvPr/>
          </p:nvSpPr>
          <p:spPr>
            <a:xfrm>
              <a:off x="5875275" y="3856775"/>
              <a:ext cx="62225" cy="53250"/>
            </a:xfrm>
            <a:custGeom>
              <a:rect b="b" l="l" r="r" t="t"/>
              <a:pathLst>
                <a:path extrusionOk="0" h="2130" w="2489">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93" name="Google Shape;193;p14"/>
            <p:cNvSpPr/>
            <p:nvPr/>
          </p:nvSpPr>
          <p:spPr>
            <a:xfrm>
              <a:off x="4504050" y="3856775"/>
              <a:ext cx="62200" cy="53250"/>
            </a:xfrm>
            <a:custGeom>
              <a:rect b="b" l="l" r="r" t="t"/>
              <a:pathLst>
                <a:path extrusionOk="0" h="2130" w="2488">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94" name="Google Shape;194;p14"/>
            <p:cNvSpPr/>
            <p:nvPr/>
          </p:nvSpPr>
          <p:spPr>
            <a:xfrm>
              <a:off x="4504050" y="3780375"/>
              <a:ext cx="62400" cy="53425"/>
            </a:xfrm>
            <a:custGeom>
              <a:rect b="b" l="l" r="r" t="t"/>
              <a:pathLst>
                <a:path extrusionOk="0" h="2137" w="2496">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95" name="Google Shape;195;p14"/>
            <p:cNvSpPr/>
            <p:nvPr/>
          </p:nvSpPr>
          <p:spPr>
            <a:xfrm>
              <a:off x="4504050" y="3704150"/>
              <a:ext cx="62200" cy="53450"/>
            </a:xfrm>
            <a:custGeom>
              <a:rect b="b" l="l" r="r" t="t"/>
              <a:pathLst>
                <a:path extrusionOk="0" h="2138" w="2488">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96" name="Google Shape;196;p14"/>
            <p:cNvSpPr/>
            <p:nvPr/>
          </p:nvSpPr>
          <p:spPr>
            <a:xfrm>
              <a:off x="4427825" y="3932800"/>
              <a:ext cx="62425" cy="53425"/>
            </a:xfrm>
            <a:custGeom>
              <a:rect b="b" l="l" r="r" t="t"/>
              <a:pathLst>
                <a:path extrusionOk="0" h="2137" w="2497">
                  <a:moveTo>
                    <a:pt x="1065" y="0"/>
                  </a:moveTo>
                  <a:cubicBezTo>
                    <a:pt x="480" y="8"/>
                    <a:pt x="9"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97" name="Google Shape;197;p14"/>
            <p:cNvSpPr/>
            <p:nvPr/>
          </p:nvSpPr>
          <p:spPr>
            <a:xfrm>
              <a:off x="4427825" y="3856775"/>
              <a:ext cx="62350" cy="53250"/>
            </a:xfrm>
            <a:custGeom>
              <a:rect b="b" l="l" r="r" t="t"/>
              <a:pathLst>
                <a:path extrusionOk="0" h="2130" w="2494">
                  <a:moveTo>
                    <a:pt x="1075" y="1"/>
                  </a:moveTo>
                  <a:cubicBezTo>
                    <a:pt x="1072" y="1"/>
                    <a:pt x="1069" y="1"/>
                    <a:pt x="1065" y="1"/>
                  </a:cubicBezTo>
                  <a:cubicBezTo>
                    <a:pt x="480" y="1"/>
                    <a:pt x="9" y="472"/>
                    <a:pt x="1" y="1066"/>
                  </a:cubicBezTo>
                  <a:cubicBezTo>
                    <a:pt x="1" y="1704"/>
                    <a:pt x="525" y="2129"/>
                    <a:pt x="1073" y="2129"/>
                  </a:cubicBezTo>
                  <a:cubicBezTo>
                    <a:pt x="1335" y="2129"/>
                    <a:pt x="1603" y="2032"/>
                    <a:pt x="1822" y="1814"/>
                  </a:cubicBezTo>
                  <a:cubicBezTo>
                    <a:pt x="2494" y="1149"/>
                    <a:pt x="2020" y="1"/>
                    <a:pt x="107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98" name="Google Shape;198;p14"/>
            <p:cNvSpPr/>
            <p:nvPr/>
          </p:nvSpPr>
          <p:spPr>
            <a:xfrm>
              <a:off x="4427825" y="3780375"/>
              <a:ext cx="62425" cy="53425"/>
            </a:xfrm>
            <a:custGeom>
              <a:rect b="b" l="l" r="r" t="t"/>
              <a:pathLst>
                <a:path extrusionOk="0" h="2137" w="2497">
                  <a:moveTo>
                    <a:pt x="1065" y="0"/>
                  </a:moveTo>
                  <a:cubicBezTo>
                    <a:pt x="480" y="0"/>
                    <a:pt x="1" y="480"/>
                    <a:pt x="1" y="1065"/>
                  </a:cubicBezTo>
                  <a:cubicBezTo>
                    <a:pt x="1" y="1709"/>
                    <a:pt x="529" y="2137"/>
                    <a:pt x="1080" y="2137"/>
                  </a:cubicBezTo>
                  <a:cubicBezTo>
                    <a:pt x="1343" y="2137"/>
                    <a:pt x="1612" y="2039"/>
                    <a:pt x="1830" y="1821"/>
                  </a:cubicBezTo>
                  <a:cubicBezTo>
                    <a:pt x="2496"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99" name="Google Shape;199;p14"/>
            <p:cNvSpPr/>
            <p:nvPr/>
          </p:nvSpPr>
          <p:spPr>
            <a:xfrm>
              <a:off x="4351600" y="3171075"/>
              <a:ext cx="62425" cy="53350"/>
            </a:xfrm>
            <a:custGeom>
              <a:rect b="b" l="l" r="r" t="t"/>
              <a:pathLst>
                <a:path extrusionOk="0" h="2134" w="2497">
                  <a:moveTo>
                    <a:pt x="1074" y="0"/>
                  </a:moveTo>
                  <a:cubicBezTo>
                    <a:pt x="481" y="0"/>
                    <a:pt x="9" y="472"/>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00" name="Google Shape;200;p14"/>
            <p:cNvSpPr/>
            <p:nvPr/>
          </p:nvSpPr>
          <p:spPr>
            <a:xfrm>
              <a:off x="4351600" y="3247075"/>
              <a:ext cx="62425" cy="53450"/>
            </a:xfrm>
            <a:custGeom>
              <a:rect b="b" l="l" r="r" t="t"/>
              <a:pathLst>
                <a:path extrusionOk="0" h="2138" w="2497">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01" name="Google Shape;201;p14"/>
            <p:cNvSpPr/>
            <p:nvPr/>
          </p:nvSpPr>
          <p:spPr>
            <a:xfrm>
              <a:off x="3970950" y="2790200"/>
              <a:ext cx="62225" cy="53350"/>
            </a:xfrm>
            <a:custGeom>
              <a:rect b="b" l="l" r="r" t="t"/>
              <a:pathLst>
                <a:path extrusionOk="0" h="2134" w="2489">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02" name="Google Shape;202;p14"/>
            <p:cNvSpPr/>
            <p:nvPr/>
          </p:nvSpPr>
          <p:spPr>
            <a:xfrm>
              <a:off x="3970950" y="2866425"/>
              <a:ext cx="62225" cy="53275"/>
            </a:xfrm>
            <a:custGeom>
              <a:rect b="b" l="l" r="r" t="t"/>
              <a:pathLst>
                <a:path extrusionOk="0" h="2131" w="2489">
                  <a:moveTo>
                    <a:pt x="1065" y="0"/>
                  </a:moveTo>
                  <a:cubicBezTo>
                    <a:pt x="472" y="0"/>
                    <a:pt x="1" y="472"/>
                    <a:pt x="1" y="1065"/>
                  </a:cubicBezTo>
                  <a:cubicBezTo>
                    <a:pt x="1" y="1707"/>
                    <a:pt x="523" y="2131"/>
                    <a:pt x="1067" y="2131"/>
                  </a:cubicBezTo>
                  <a:cubicBezTo>
                    <a:pt x="1329" y="2131"/>
                    <a:pt x="1597" y="2032"/>
                    <a:pt x="1813" y="1813"/>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03" name="Google Shape;203;p14"/>
            <p:cNvSpPr/>
            <p:nvPr/>
          </p:nvSpPr>
          <p:spPr>
            <a:xfrm>
              <a:off x="3970950" y="2942425"/>
              <a:ext cx="62225" cy="53450"/>
            </a:xfrm>
            <a:custGeom>
              <a:rect b="b" l="l" r="r" t="t"/>
              <a:pathLst>
                <a:path extrusionOk="0" h="2138" w="2489">
                  <a:moveTo>
                    <a:pt x="1065" y="1"/>
                  </a:moveTo>
                  <a:cubicBezTo>
                    <a:pt x="472" y="1"/>
                    <a:pt x="1" y="480"/>
                    <a:pt x="1" y="1066"/>
                  </a:cubicBezTo>
                  <a:cubicBezTo>
                    <a:pt x="1" y="1709"/>
                    <a:pt x="526" y="2137"/>
                    <a:pt x="1072" y="2137"/>
                  </a:cubicBezTo>
                  <a:cubicBezTo>
                    <a:pt x="1332" y="2137"/>
                    <a:pt x="1598" y="2040"/>
                    <a:pt x="1813" y="1822"/>
                  </a:cubicBezTo>
                  <a:cubicBezTo>
                    <a:pt x="2488" y="1155"/>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04" name="Google Shape;204;p14"/>
            <p:cNvSpPr/>
            <p:nvPr/>
          </p:nvSpPr>
          <p:spPr>
            <a:xfrm>
              <a:off x="3970950" y="3018650"/>
              <a:ext cx="62225" cy="53425"/>
            </a:xfrm>
            <a:custGeom>
              <a:rect b="b" l="l" r="r" t="t"/>
              <a:pathLst>
                <a:path extrusionOk="0" h="2137" w="2489">
                  <a:moveTo>
                    <a:pt x="1065" y="0"/>
                  </a:moveTo>
                  <a:cubicBezTo>
                    <a:pt x="472" y="0"/>
                    <a:pt x="1" y="480"/>
                    <a:pt x="1" y="1065"/>
                  </a:cubicBezTo>
                  <a:cubicBezTo>
                    <a:pt x="1" y="1709"/>
                    <a:pt x="526" y="2137"/>
                    <a:pt x="1072" y="2137"/>
                  </a:cubicBezTo>
                  <a:cubicBezTo>
                    <a:pt x="1332" y="2137"/>
                    <a:pt x="1598" y="2039"/>
                    <a:pt x="1813"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05" name="Google Shape;205;p14"/>
            <p:cNvSpPr/>
            <p:nvPr/>
          </p:nvSpPr>
          <p:spPr>
            <a:xfrm>
              <a:off x="3970950" y="3094850"/>
              <a:ext cx="62225" cy="53350"/>
            </a:xfrm>
            <a:custGeom>
              <a:rect b="b" l="l" r="r" t="t"/>
              <a:pathLst>
                <a:path extrusionOk="0" h="2134" w="2489">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06" name="Google Shape;206;p14"/>
            <p:cNvSpPr/>
            <p:nvPr/>
          </p:nvSpPr>
          <p:spPr>
            <a:xfrm>
              <a:off x="3970950" y="3171075"/>
              <a:ext cx="62225" cy="53350"/>
            </a:xfrm>
            <a:custGeom>
              <a:rect b="b" l="l" r="r" t="t"/>
              <a:pathLst>
                <a:path extrusionOk="0" h="2134" w="2489">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07" name="Google Shape;207;p14"/>
            <p:cNvSpPr/>
            <p:nvPr/>
          </p:nvSpPr>
          <p:spPr>
            <a:xfrm>
              <a:off x="3970950" y="3247075"/>
              <a:ext cx="62225" cy="53450"/>
            </a:xfrm>
            <a:custGeom>
              <a:rect b="b" l="l" r="r" t="t"/>
              <a:pathLst>
                <a:path extrusionOk="0" h="2138" w="2489">
                  <a:moveTo>
                    <a:pt x="1065" y="1"/>
                  </a:moveTo>
                  <a:cubicBezTo>
                    <a:pt x="472" y="9"/>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08" name="Google Shape;208;p14"/>
            <p:cNvSpPr/>
            <p:nvPr/>
          </p:nvSpPr>
          <p:spPr>
            <a:xfrm>
              <a:off x="3970950" y="3323300"/>
              <a:ext cx="62225" cy="53425"/>
            </a:xfrm>
            <a:custGeom>
              <a:rect b="b" l="l" r="r" t="t"/>
              <a:pathLst>
                <a:path extrusionOk="0" h="2137" w="2489">
                  <a:moveTo>
                    <a:pt x="1065" y="0"/>
                  </a:moveTo>
                  <a:cubicBezTo>
                    <a:pt x="472" y="0"/>
                    <a:pt x="1" y="480"/>
                    <a:pt x="1" y="1065"/>
                  </a:cubicBezTo>
                  <a:cubicBezTo>
                    <a:pt x="1" y="1709"/>
                    <a:pt x="526" y="2137"/>
                    <a:pt x="1072" y="2137"/>
                  </a:cubicBezTo>
                  <a:cubicBezTo>
                    <a:pt x="1332" y="2137"/>
                    <a:pt x="1598" y="2039"/>
                    <a:pt x="1813" y="1821"/>
                  </a:cubicBezTo>
                  <a:cubicBezTo>
                    <a:pt x="2488" y="1154"/>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09" name="Google Shape;209;p14"/>
            <p:cNvSpPr/>
            <p:nvPr/>
          </p:nvSpPr>
          <p:spPr>
            <a:xfrm>
              <a:off x="3970950" y="3399500"/>
              <a:ext cx="62225" cy="53350"/>
            </a:xfrm>
            <a:custGeom>
              <a:rect b="b" l="l" r="r" t="t"/>
              <a:pathLst>
                <a:path extrusionOk="0" h="2134" w="2489">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10" name="Google Shape;210;p14"/>
            <p:cNvSpPr/>
            <p:nvPr/>
          </p:nvSpPr>
          <p:spPr>
            <a:xfrm>
              <a:off x="3970950" y="3475725"/>
              <a:ext cx="62225" cy="53350"/>
            </a:xfrm>
            <a:custGeom>
              <a:rect b="b" l="l" r="r" t="t"/>
              <a:pathLst>
                <a:path extrusionOk="0" h="2134" w="2489">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11" name="Google Shape;211;p14"/>
            <p:cNvSpPr/>
            <p:nvPr/>
          </p:nvSpPr>
          <p:spPr>
            <a:xfrm>
              <a:off x="3970950" y="3551925"/>
              <a:ext cx="62225" cy="53250"/>
            </a:xfrm>
            <a:custGeom>
              <a:rect b="b" l="l" r="r" t="t"/>
              <a:pathLst>
                <a:path extrusionOk="0" h="2130" w="2489">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12" name="Google Shape;212;p14"/>
            <p:cNvSpPr/>
            <p:nvPr/>
          </p:nvSpPr>
          <p:spPr>
            <a:xfrm>
              <a:off x="3970950" y="3627950"/>
              <a:ext cx="62225" cy="53425"/>
            </a:xfrm>
            <a:custGeom>
              <a:rect b="b" l="l" r="r" t="t"/>
              <a:pathLst>
                <a:path extrusionOk="0" h="2137" w="2489">
                  <a:moveTo>
                    <a:pt x="1065" y="0"/>
                  </a:moveTo>
                  <a:cubicBezTo>
                    <a:pt x="472" y="8"/>
                    <a:pt x="1" y="480"/>
                    <a:pt x="1" y="1073"/>
                  </a:cubicBezTo>
                  <a:cubicBezTo>
                    <a:pt x="1" y="1711"/>
                    <a:pt x="525" y="2137"/>
                    <a:pt x="1071" y="2137"/>
                  </a:cubicBezTo>
                  <a:cubicBezTo>
                    <a:pt x="1332" y="2137"/>
                    <a:pt x="1598" y="2039"/>
                    <a:pt x="1813" y="1821"/>
                  </a:cubicBezTo>
                  <a:cubicBezTo>
                    <a:pt x="2488" y="1154"/>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13" name="Google Shape;213;p14"/>
            <p:cNvSpPr/>
            <p:nvPr/>
          </p:nvSpPr>
          <p:spPr>
            <a:xfrm>
              <a:off x="3970950" y="3704150"/>
              <a:ext cx="62225" cy="53450"/>
            </a:xfrm>
            <a:custGeom>
              <a:rect b="b" l="l" r="r" t="t"/>
              <a:pathLst>
                <a:path extrusionOk="0" h="2138" w="2489">
                  <a:moveTo>
                    <a:pt x="1065" y="1"/>
                  </a:moveTo>
                  <a:cubicBezTo>
                    <a:pt x="472" y="1"/>
                    <a:pt x="1" y="480"/>
                    <a:pt x="1" y="1066"/>
                  </a:cubicBezTo>
                  <a:cubicBezTo>
                    <a:pt x="1" y="1709"/>
                    <a:pt x="526" y="2137"/>
                    <a:pt x="1072" y="2137"/>
                  </a:cubicBezTo>
                  <a:cubicBezTo>
                    <a:pt x="1332" y="2137"/>
                    <a:pt x="1598" y="2040"/>
                    <a:pt x="1813"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14" name="Google Shape;214;p14"/>
            <p:cNvSpPr/>
            <p:nvPr/>
          </p:nvSpPr>
          <p:spPr>
            <a:xfrm>
              <a:off x="3970950" y="3780375"/>
              <a:ext cx="62425" cy="53425"/>
            </a:xfrm>
            <a:custGeom>
              <a:rect b="b" l="l" r="r" t="t"/>
              <a:pathLst>
                <a:path extrusionOk="0" h="2137" w="2497">
                  <a:moveTo>
                    <a:pt x="1065" y="0"/>
                  </a:moveTo>
                  <a:cubicBezTo>
                    <a:pt x="472"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15" name="Google Shape;215;p14"/>
            <p:cNvSpPr/>
            <p:nvPr/>
          </p:nvSpPr>
          <p:spPr>
            <a:xfrm>
              <a:off x="3970950" y="3856775"/>
              <a:ext cx="62225" cy="53250"/>
            </a:xfrm>
            <a:custGeom>
              <a:rect b="b" l="l" r="r" t="t"/>
              <a:pathLst>
                <a:path extrusionOk="0" h="2130" w="2489">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16" name="Google Shape;216;p14"/>
            <p:cNvSpPr/>
            <p:nvPr/>
          </p:nvSpPr>
          <p:spPr>
            <a:xfrm>
              <a:off x="3970950" y="4009000"/>
              <a:ext cx="62225" cy="53350"/>
            </a:xfrm>
            <a:custGeom>
              <a:rect b="b" l="l" r="r" t="t"/>
              <a:pathLst>
                <a:path extrusionOk="0" h="2134" w="2489">
                  <a:moveTo>
                    <a:pt x="1065" y="1"/>
                  </a:moveTo>
                  <a:cubicBezTo>
                    <a:pt x="472" y="1"/>
                    <a:pt x="1" y="480"/>
                    <a:pt x="1" y="1066"/>
                  </a:cubicBezTo>
                  <a:cubicBezTo>
                    <a:pt x="1" y="1710"/>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17" name="Google Shape;217;p14"/>
            <p:cNvSpPr/>
            <p:nvPr/>
          </p:nvSpPr>
          <p:spPr>
            <a:xfrm>
              <a:off x="4046950" y="2790200"/>
              <a:ext cx="62425" cy="53350"/>
            </a:xfrm>
            <a:custGeom>
              <a:rect b="b" l="l" r="r" t="t"/>
              <a:pathLst>
                <a:path extrusionOk="0" h="2134" w="2497">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18" name="Google Shape;218;p14"/>
            <p:cNvSpPr/>
            <p:nvPr/>
          </p:nvSpPr>
          <p:spPr>
            <a:xfrm>
              <a:off x="4046950" y="2866425"/>
              <a:ext cx="62425" cy="53275"/>
            </a:xfrm>
            <a:custGeom>
              <a:rect b="b" l="l" r="r" t="t"/>
              <a:pathLst>
                <a:path extrusionOk="0" h="2131" w="2497">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19" name="Google Shape;219;p14"/>
            <p:cNvSpPr/>
            <p:nvPr/>
          </p:nvSpPr>
          <p:spPr>
            <a:xfrm>
              <a:off x="4046950" y="2942425"/>
              <a:ext cx="62425" cy="53450"/>
            </a:xfrm>
            <a:custGeom>
              <a:rect b="b" l="l" r="r" t="t"/>
              <a:pathLst>
                <a:path extrusionOk="0" h="2138" w="2497">
                  <a:moveTo>
                    <a:pt x="1074" y="1"/>
                  </a:moveTo>
                  <a:cubicBezTo>
                    <a:pt x="481" y="9"/>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20" name="Google Shape;220;p14"/>
            <p:cNvSpPr/>
            <p:nvPr/>
          </p:nvSpPr>
          <p:spPr>
            <a:xfrm>
              <a:off x="4046950" y="3018650"/>
              <a:ext cx="62425" cy="53425"/>
            </a:xfrm>
            <a:custGeom>
              <a:rect b="b" l="l" r="r" t="t"/>
              <a:pathLst>
                <a:path extrusionOk="0" h="2137" w="2497">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21" name="Google Shape;221;p14"/>
            <p:cNvSpPr/>
            <p:nvPr/>
          </p:nvSpPr>
          <p:spPr>
            <a:xfrm>
              <a:off x="4046950" y="3094850"/>
              <a:ext cx="62425" cy="53350"/>
            </a:xfrm>
            <a:custGeom>
              <a:rect b="b" l="l" r="r" t="t"/>
              <a:pathLst>
                <a:path extrusionOk="0" h="2134" w="2497">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22" name="Google Shape;222;p14"/>
            <p:cNvSpPr/>
            <p:nvPr/>
          </p:nvSpPr>
          <p:spPr>
            <a:xfrm>
              <a:off x="4046950" y="3171075"/>
              <a:ext cx="62425" cy="53275"/>
            </a:xfrm>
            <a:custGeom>
              <a:rect b="b" l="l" r="r" t="t"/>
              <a:pathLst>
                <a:path extrusionOk="0" h="2131" w="2497">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23" name="Google Shape;223;p14"/>
            <p:cNvSpPr/>
            <p:nvPr/>
          </p:nvSpPr>
          <p:spPr>
            <a:xfrm>
              <a:off x="4046950" y="3247075"/>
              <a:ext cx="62425" cy="53450"/>
            </a:xfrm>
            <a:custGeom>
              <a:rect b="b" l="l" r="r" t="t"/>
              <a:pathLst>
                <a:path extrusionOk="0" h="2138" w="2497">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24" name="Google Shape;224;p14"/>
            <p:cNvSpPr/>
            <p:nvPr/>
          </p:nvSpPr>
          <p:spPr>
            <a:xfrm>
              <a:off x="4046950" y="3323300"/>
              <a:ext cx="62425" cy="53425"/>
            </a:xfrm>
            <a:custGeom>
              <a:rect b="b" l="l" r="r" t="t"/>
              <a:pathLst>
                <a:path extrusionOk="0" h="2137" w="2497">
                  <a:moveTo>
                    <a:pt x="1074" y="0"/>
                  </a:moveTo>
                  <a:cubicBezTo>
                    <a:pt x="481" y="8"/>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25" name="Google Shape;225;p14"/>
            <p:cNvSpPr/>
            <p:nvPr/>
          </p:nvSpPr>
          <p:spPr>
            <a:xfrm>
              <a:off x="4046950" y="3399500"/>
              <a:ext cx="62425" cy="53350"/>
            </a:xfrm>
            <a:custGeom>
              <a:rect b="b" l="l" r="r" t="t"/>
              <a:pathLst>
                <a:path extrusionOk="0" h="2134" w="2497">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26" name="Google Shape;226;p14"/>
            <p:cNvSpPr/>
            <p:nvPr/>
          </p:nvSpPr>
          <p:spPr>
            <a:xfrm>
              <a:off x="4046950" y="3475725"/>
              <a:ext cx="62425" cy="53350"/>
            </a:xfrm>
            <a:custGeom>
              <a:rect b="b" l="l" r="r" t="t"/>
              <a:pathLst>
                <a:path extrusionOk="0" h="2134" w="2497">
                  <a:moveTo>
                    <a:pt x="1074" y="0"/>
                  </a:moveTo>
                  <a:cubicBezTo>
                    <a:pt x="481" y="0"/>
                    <a:pt x="9"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27" name="Google Shape;227;p14"/>
            <p:cNvSpPr/>
            <p:nvPr/>
          </p:nvSpPr>
          <p:spPr>
            <a:xfrm>
              <a:off x="4046950" y="3551925"/>
              <a:ext cx="62425" cy="53250"/>
            </a:xfrm>
            <a:custGeom>
              <a:rect b="b" l="l" r="r" t="t"/>
              <a:pathLst>
                <a:path extrusionOk="0" h="2130" w="2497">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28" name="Google Shape;228;p14"/>
            <p:cNvSpPr/>
            <p:nvPr/>
          </p:nvSpPr>
          <p:spPr>
            <a:xfrm>
              <a:off x="4046950" y="3627950"/>
              <a:ext cx="62425" cy="53425"/>
            </a:xfrm>
            <a:custGeom>
              <a:rect b="b" l="l" r="r" t="t"/>
              <a:pathLst>
                <a:path extrusionOk="0" h="2137" w="2497">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29" name="Google Shape;229;p14"/>
            <p:cNvSpPr/>
            <p:nvPr/>
          </p:nvSpPr>
          <p:spPr>
            <a:xfrm>
              <a:off x="4046950" y="3704150"/>
              <a:ext cx="62425" cy="53450"/>
            </a:xfrm>
            <a:custGeom>
              <a:rect b="b" l="l" r="r" t="t"/>
              <a:pathLst>
                <a:path extrusionOk="0" h="2138" w="2497">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30" name="Google Shape;230;p14"/>
            <p:cNvSpPr/>
            <p:nvPr/>
          </p:nvSpPr>
          <p:spPr>
            <a:xfrm>
              <a:off x="4123175" y="2790200"/>
              <a:ext cx="62425" cy="53350"/>
            </a:xfrm>
            <a:custGeom>
              <a:rect b="b" l="l" r="r" t="t"/>
              <a:pathLst>
                <a:path extrusionOk="0" h="2134" w="2497">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31" name="Google Shape;231;p14"/>
            <p:cNvSpPr/>
            <p:nvPr/>
          </p:nvSpPr>
          <p:spPr>
            <a:xfrm>
              <a:off x="4123175" y="2866425"/>
              <a:ext cx="62425" cy="53275"/>
            </a:xfrm>
            <a:custGeom>
              <a:rect b="b" l="l" r="r" t="t"/>
              <a:pathLst>
                <a:path extrusionOk="0" h="2131" w="2497">
                  <a:moveTo>
                    <a:pt x="1065" y="0"/>
                  </a:moveTo>
                  <a:cubicBezTo>
                    <a:pt x="480" y="0"/>
                    <a:pt x="0" y="472"/>
                    <a:pt x="0" y="1065"/>
                  </a:cubicBezTo>
                  <a:cubicBezTo>
                    <a:pt x="0" y="1707"/>
                    <a:pt x="523" y="2131"/>
                    <a:pt x="1070" y="2131"/>
                  </a:cubicBezTo>
                  <a:cubicBezTo>
                    <a:pt x="1333" y="2131"/>
                    <a:pt x="1602" y="2032"/>
                    <a:pt x="1821" y="1813"/>
                  </a:cubicBezTo>
                  <a:cubicBezTo>
                    <a:pt x="2496"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32" name="Google Shape;232;p14"/>
            <p:cNvSpPr/>
            <p:nvPr/>
          </p:nvSpPr>
          <p:spPr>
            <a:xfrm>
              <a:off x="4123175" y="2942425"/>
              <a:ext cx="62425" cy="53450"/>
            </a:xfrm>
            <a:custGeom>
              <a:rect b="b" l="l" r="r" t="t"/>
              <a:pathLst>
                <a:path extrusionOk="0" h="2138" w="2497">
                  <a:moveTo>
                    <a:pt x="1065" y="1"/>
                  </a:moveTo>
                  <a:cubicBezTo>
                    <a:pt x="480" y="1"/>
                    <a:pt x="0"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33" name="Google Shape;233;p14"/>
            <p:cNvSpPr/>
            <p:nvPr/>
          </p:nvSpPr>
          <p:spPr>
            <a:xfrm>
              <a:off x="4123175" y="3018650"/>
              <a:ext cx="62425" cy="53425"/>
            </a:xfrm>
            <a:custGeom>
              <a:rect b="b" l="l" r="r" t="t"/>
              <a:pathLst>
                <a:path extrusionOk="0" h="2137" w="2497">
                  <a:moveTo>
                    <a:pt x="1065" y="0"/>
                  </a:moveTo>
                  <a:cubicBezTo>
                    <a:pt x="480" y="0"/>
                    <a:pt x="0" y="480"/>
                    <a:pt x="0" y="1065"/>
                  </a:cubicBezTo>
                  <a:cubicBezTo>
                    <a:pt x="0" y="1709"/>
                    <a:pt x="526" y="2137"/>
                    <a:pt x="1074" y="2137"/>
                  </a:cubicBezTo>
                  <a:cubicBezTo>
                    <a:pt x="1336" y="2137"/>
                    <a:pt x="1603" y="2039"/>
                    <a:pt x="1821" y="1821"/>
                  </a:cubicBezTo>
                  <a:cubicBezTo>
                    <a:pt x="2496"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34" name="Google Shape;234;p14"/>
            <p:cNvSpPr/>
            <p:nvPr/>
          </p:nvSpPr>
          <p:spPr>
            <a:xfrm>
              <a:off x="4123175" y="3094850"/>
              <a:ext cx="62425" cy="53350"/>
            </a:xfrm>
            <a:custGeom>
              <a:rect b="b" l="l" r="r" t="t"/>
              <a:pathLst>
                <a:path extrusionOk="0" h="2134" w="2497">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35" name="Google Shape;235;p14"/>
            <p:cNvSpPr/>
            <p:nvPr/>
          </p:nvSpPr>
          <p:spPr>
            <a:xfrm>
              <a:off x="4123175" y="3171075"/>
              <a:ext cx="62425" cy="53350"/>
            </a:xfrm>
            <a:custGeom>
              <a:rect b="b" l="l" r="r" t="t"/>
              <a:pathLst>
                <a:path extrusionOk="0" h="2134" w="2497">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36" name="Google Shape;236;p14"/>
            <p:cNvSpPr/>
            <p:nvPr/>
          </p:nvSpPr>
          <p:spPr>
            <a:xfrm>
              <a:off x="4123175" y="3247075"/>
              <a:ext cx="62425" cy="53450"/>
            </a:xfrm>
            <a:custGeom>
              <a:rect b="b" l="l" r="r" t="t"/>
              <a:pathLst>
                <a:path extrusionOk="0" h="2138" w="2497">
                  <a:moveTo>
                    <a:pt x="1065" y="1"/>
                  </a:moveTo>
                  <a:cubicBezTo>
                    <a:pt x="480" y="9"/>
                    <a:pt x="0" y="480"/>
                    <a:pt x="0" y="1074"/>
                  </a:cubicBezTo>
                  <a:cubicBezTo>
                    <a:pt x="0" y="1712"/>
                    <a:pt x="525" y="2137"/>
                    <a:pt x="1073" y="2137"/>
                  </a:cubicBezTo>
                  <a:cubicBezTo>
                    <a:pt x="1335" y="2137"/>
                    <a:pt x="1603" y="2040"/>
                    <a:pt x="1821" y="1822"/>
                  </a:cubicBezTo>
                  <a:cubicBezTo>
                    <a:pt x="2496" y="1155"/>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37" name="Google Shape;237;p14"/>
            <p:cNvSpPr/>
            <p:nvPr/>
          </p:nvSpPr>
          <p:spPr>
            <a:xfrm>
              <a:off x="4123175" y="3323300"/>
              <a:ext cx="62425" cy="53425"/>
            </a:xfrm>
            <a:custGeom>
              <a:rect b="b" l="l" r="r" t="t"/>
              <a:pathLst>
                <a:path extrusionOk="0" h="2137" w="2497">
                  <a:moveTo>
                    <a:pt x="1065" y="0"/>
                  </a:moveTo>
                  <a:cubicBezTo>
                    <a:pt x="480" y="0"/>
                    <a:pt x="0" y="480"/>
                    <a:pt x="0" y="1065"/>
                  </a:cubicBezTo>
                  <a:cubicBezTo>
                    <a:pt x="0" y="1709"/>
                    <a:pt x="526" y="2137"/>
                    <a:pt x="1074" y="2137"/>
                  </a:cubicBezTo>
                  <a:cubicBezTo>
                    <a:pt x="1336" y="2137"/>
                    <a:pt x="1603" y="2039"/>
                    <a:pt x="1821" y="1821"/>
                  </a:cubicBezTo>
                  <a:cubicBezTo>
                    <a:pt x="2496" y="1154"/>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38" name="Google Shape;238;p14"/>
            <p:cNvSpPr/>
            <p:nvPr/>
          </p:nvSpPr>
          <p:spPr>
            <a:xfrm>
              <a:off x="4123175" y="3399500"/>
              <a:ext cx="62425" cy="53350"/>
            </a:xfrm>
            <a:custGeom>
              <a:rect b="b" l="l" r="r" t="t"/>
              <a:pathLst>
                <a:path extrusionOk="0" h="2134" w="2497">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39" name="Google Shape;239;p14"/>
            <p:cNvSpPr/>
            <p:nvPr/>
          </p:nvSpPr>
          <p:spPr>
            <a:xfrm>
              <a:off x="4123175" y="3475725"/>
              <a:ext cx="62425" cy="53350"/>
            </a:xfrm>
            <a:custGeom>
              <a:rect b="b" l="l" r="r" t="t"/>
              <a:pathLst>
                <a:path extrusionOk="0" h="2134" w="2497">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40" name="Google Shape;240;p14"/>
            <p:cNvSpPr/>
            <p:nvPr/>
          </p:nvSpPr>
          <p:spPr>
            <a:xfrm>
              <a:off x="4123175" y="3551925"/>
              <a:ext cx="62425" cy="53250"/>
            </a:xfrm>
            <a:custGeom>
              <a:rect b="b" l="l" r="r" t="t"/>
              <a:pathLst>
                <a:path extrusionOk="0" h="2130" w="2497">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41" name="Google Shape;241;p14"/>
            <p:cNvSpPr/>
            <p:nvPr/>
          </p:nvSpPr>
          <p:spPr>
            <a:xfrm>
              <a:off x="4123175" y="3627950"/>
              <a:ext cx="62425" cy="53425"/>
            </a:xfrm>
            <a:custGeom>
              <a:rect b="b" l="l" r="r" t="t"/>
              <a:pathLst>
                <a:path extrusionOk="0" h="2137" w="2497">
                  <a:moveTo>
                    <a:pt x="1065" y="0"/>
                  </a:moveTo>
                  <a:cubicBezTo>
                    <a:pt x="480" y="8"/>
                    <a:pt x="0" y="480"/>
                    <a:pt x="0" y="1073"/>
                  </a:cubicBezTo>
                  <a:cubicBezTo>
                    <a:pt x="0" y="1711"/>
                    <a:pt x="525" y="2137"/>
                    <a:pt x="1073" y="2137"/>
                  </a:cubicBezTo>
                  <a:cubicBezTo>
                    <a:pt x="1335" y="2137"/>
                    <a:pt x="1603" y="2039"/>
                    <a:pt x="1821" y="1821"/>
                  </a:cubicBezTo>
                  <a:cubicBezTo>
                    <a:pt x="2496" y="1154"/>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42" name="Google Shape;242;p14"/>
            <p:cNvSpPr/>
            <p:nvPr/>
          </p:nvSpPr>
          <p:spPr>
            <a:xfrm>
              <a:off x="4199400" y="3018650"/>
              <a:ext cx="62200" cy="53425"/>
            </a:xfrm>
            <a:custGeom>
              <a:rect b="b" l="l" r="r" t="t"/>
              <a:pathLst>
                <a:path extrusionOk="0" h="2137" w="2488">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43" name="Google Shape;243;p14"/>
            <p:cNvSpPr/>
            <p:nvPr/>
          </p:nvSpPr>
          <p:spPr>
            <a:xfrm>
              <a:off x="4199400" y="3094850"/>
              <a:ext cx="62200" cy="53350"/>
            </a:xfrm>
            <a:custGeom>
              <a:rect b="b" l="l" r="r" t="t"/>
              <a:pathLst>
                <a:path extrusionOk="0" h="2134" w="2488">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44" name="Google Shape;244;p14"/>
            <p:cNvSpPr/>
            <p:nvPr/>
          </p:nvSpPr>
          <p:spPr>
            <a:xfrm>
              <a:off x="4199400" y="3171075"/>
              <a:ext cx="62200" cy="53275"/>
            </a:xfrm>
            <a:custGeom>
              <a:rect b="b" l="l" r="r" t="t"/>
              <a:pathLst>
                <a:path extrusionOk="0" h="2131" w="2488">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45" name="Google Shape;245;p14"/>
            <p:cNvSpPr/>
            <p:nvPr/>
          </p:nvSpPr>
          <p:spPr>
            <a:xfrm>
              <a:off x="4199400" y="3247075"/>
              <a:ext cx="62200" cy="53450"/>
            </a:xfrm>
            <a:custGeom>
              <a:rect b="b" l="l" r="r" t="t"/>
              <a:pathLst>
                <a:path extrusionOk="0" h="2138" w="2488">
                  <a:moveTo>
                    <a:pt x="1065" y="1"/>
                  </a:moveTo>
                  <a:cubicBezTo>
                    <a:pt x="480" y="9"/>
                    <a:pt x="0" y="480"/>
                    <a:pt x="0" y="1074"/>
                  </a:cubicBezTo>
                  <a:cubicBezTo>
                    <a:pt x="0" y="1712"/>
                    <a:pt x="524"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46" name="Google Shape;246;p14"/>
            <p:cNvSpPr/>
            <p:nvPr/>
          </p:nvSpPr>
          <p:spPr>
            <a:xfrm>
              <a:off x="4275600" y="3018650"/>
              <a:ext cx="62225" cy="53425"/>
            </a:xfrm>
            <a:custGeom>
              <a:rect b="b" l="l" r="r" t="t"/>
              <a:pathLst>
                <a:path extrusionOk="0" h="2137" w="2489">
                  <a:moveTo>
                    <a:pt x="1066" y="0"/>
                  </a:moveTo>
                  <a:cubicBezTo>
                    <a:pt x="472"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47" name="Google Shape;247;p14"/>
            <p:cNvSpPr/>
            <p:nvPr/>
          </p:nvSpPr>
          <p:spPr>
            <a:xfrm>
              <a:off x="4275600" y="3094850"/>
              <a:ext cx="62225" cy="53350"/>
            </a:xfrm>
            <a:custGeom>
              <a:rect b="b" l="l" r="r" t="t"/>
              <a:pathLst>
                <a:path extrusionOk="0" h="2134" w="2489">
                  <a:moveTo>
                    <a:pt x="1066" y="1"/>
                  </a:moveTo>
                  <a:cubicBezTo>
                    <a:pt x="472" y="1"/>
                    <a:pt x="1" y="480"/>
                    <a:pt x="1" y="1066"/>
                  </a:cubicBezTo>
                  <a:cubicBezTo>
                    <a:pt x="1" y="1709"/>
                    <a:pt x="526" y="2134"/>
                    <a:pt x="1072" y="2134"/>
                  </a:cubicBezTo>
                  <a:cubicBezTo>
                    <a:pt x="1333" y="2134"/>
                    <a:pt x="1598" y="2037"/>
                    <a:pt x="1813"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48" name="Google Shape;248;p14"/>
            <p:cNvSpPr/>
            <p:nvPr/>
          </p:nvSpPr>
          <p:spPr>
            <a:xfrm>
              <a:off x="4275600" y="3171075"/>
              <a:ext cx="62225" cy="53275"/>
            </a:xfrm>
            <a:custGeom>
              <a:rect b="b" l="l" r="r" t="t"/>
              <a:pathLst>
                <a:path extrusionOk="0" h="2131" w="2489">
                  <a:moveTo>
                    <a:pt x="1066" y="0"/>
                  </a:moveTo>
                  <a:cubicBezTo>
                    <a:pt x="472" y="0"/>
                    <a:pt x="1" y="472"/>
                    <a:pt x="1" y="1065"/>
                  </a:cubicBezTo>
                  <a:cubicBezTo>
                    <a:pt x="1" y="1707"/>
                    <a:pt x="523" y="2131"/>
                    <a:pt x="1067" y="2131"/>
                  </a:cubicBezTo>
                  <a:cubicBezTo>
                    <a:pt x="1329" y="2131"/>
                    <a:pt x="1597" y="2032"/>
                    <a:pt x="1813" y="1813"/>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49" name="Google Shape;249;p14"/>
            <p:cNvSpPr/>
            <p:nvPr/>
          </p:nvSpPr>
          <p:spPr>
            <a:xfrm>
              <a:off x="4275600" y="3247075"/>
              <a:ext cx="62225" cy="53450"/>
            </a:xfrm>
            <a:custGeom>
              <a:rect b="b" l="l" r="r" t="t"/>
              <a:pathLst>
                <a:path extrusionOk="0" h="2138" w="2489">
                  <a:moveTo>
                    <a:pt x="1066" y="1"/>
                  </a:moveTo>
                  <a:cubicBezTo>
                    <a:pt x="472"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50" name="Google Shape;250;p14"/>
            <p:cNvSpPr/>
            <p:nvPr/>
          </p:nvSpPr>
          <p:spPr>
            <a:xfrm>
              <a:off x="4275475" y="3323300"/>
              <a:ext cx="62350" cy="53425"/>
            </a:xfrm>
            <a:custGeom>
              <a:rect b="b" l="l" r="r" t="t"/>
              <a:pathLst>
                <a:path extrusionOk="0" h="2137" w="2494">
                  <a:moveTo>
                    <a:pt x="1071" y="0"/>
                  </a:moveTo>
                  <a:cubicBezTo>
                    <a:pt x="485" y="8"/>
                    <a:pt x="6" y="480"/>
                    <a:pt x="6" y="1065"/>
                  </a:cubicBezTo>
                  <a:cubicBezTo>
                    <a:pt x="0" y="1709"/>
                    <a:pt x="527" y="2137"/>
                    <a:pt x="1075" y="2137"/>
                  </a:cubicBezTo>
                  <a:cubicBezTo>
                    <a:pt x="1337" y="2137"/>
                    <a:pt x="1603" y="2039"/>
                    <a:pt x="1818" y="1821"/>
                  </a:cubicBezTo>
                  <a:cubicBezTo>
                    <a:pt x="2493" y="1154"/>
                    <a:pt x="2022" y="0"/>
                    <a:pt x="1071"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51" name="Google Shape;251;p14"/>
            <p:cNvSpPr/>
            <p:nvPr/>
          </p:nvSpPr>
          <p:spPr>
            <a:xfrm>
              <a:off x="4199400" y="3323300"/>
              <a:ext cx="62200" cy="53425"/>
            </a:xfrm>
            <a:custGeom>
              <a:rect b="b" l="l" r="r" t="t"/>
              <a:pathLst>
                <a:path extrusionOk="0" h="2137" w="2488">
                  <a:moveTo>
                    <a:pt x="1065" y="0"/>
                  </a:moveTo>
                  <a:cubicBezTo>
                    <a:pt x="480" y="0"/>
                    <a:pt x="0" y="480"/>
                    <a:pt x="0" y="1065"/>
                  </a:cubicBezTo>
                  <a:cubicBezTo>
                    <a:pt x="0" y="1709"/>
                    <a:pt x="525" y="2137"/>
                    <a:pt x="1074" y="2137"/>
                  </a:cubicBezTo>
                  <a:cubicBezTo>
                    <a:pt x="1336" y="2137"/>
                    <a:pt x="1603" y="2039"/>
                    <a:pt x="1821" y="1821"/>
                  </a:cubicBezTo>
                  <a:cubicBezTo>
                    <a:pt x="2488" y="1154"/>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52" name="Google Shape;252;p14"/>
            <p:cNvSpPr/>
            <p:nvPr/>
          </p:nvSpPr>
          <p:spPr>
            <a:xfrm>
              <a:off x="4199400" y="3399500"/>
              <a:ext cx="62200" cy="53350"/>
            </a:xfrm>
            <a:custGeom>
              <a:rect b="b" l="l" r="r" t="t"/>
              <a:pathLst>
                <a:path extrusionOk="0" h="2134" w="2488">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53" name="Google Shape;253;p14"/>
            <p:cNvSpPr/>
            <p:nvPr/>
          </p:nvSpPr>
          <p:spPr>
            <a:xfrm>
              <a:off x="4199400" y="3475725"/>
              <a:ext cx="62200" cy="53350"/>
            </a:xfrm>
            <a:custGeom>
              <a:rect b="b" l="l" r="r" t="t"/>
              <a:pathLst>
                <a:path extrusionOk="0" h="2134" w="2488">
                  <a:moveTo>
                    <a:pt x="1065" y="0"/>
                  </a:moveTo>
                  <a:cubicBezTo>
                    <a:pt x="480"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54" name="Google Shape;254;p14"/>
            <p:cNvSpPr/>
            <p:nvPr/>
          </p:nvSpPr>
          <p:spPr>
            <a:xfrm>
              <a:off x="4199400" y="3551925"/>
              <a:ext cx="62200" cy="53250"/>
            </a:xfrm>
            <a:custGeom>
              <a:rect b="b" l="l" r="r" t="t"/>
              <a:pathLst>
                <a:path extrusionOk="0" h="2130" w="2488">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55" name="Google Shape;255;p14"/>
            <p:cNvSpPr/>
            <p:nvPr/>
          </p:nvSpPr>
          <p:spPr>
            <a:xfrm>
              <a:off x="4199400" y="3627950"/>
              <a:ext cx="62200" cy="53425"/>
            </a:xfrm>
            <a:custGeom>
              <a:rect b="b" l="l" r="r" t="t"/>
              <a:pathLst>
                <a:path extrusionOk="0" h="2137" w="2488">
                  <a:moveTo>
                    <a:pt x="1065" y="0"/>
                  </a:moveTo>
                  <a:cubicBezTo>
                    <a:pt x="480" y="8"/>
                    <a:pt x="0" y="480"/>
                    <a:pt x="0" y="1073"/>
                  </a:cubicBezTo>
                  <a:cubicBezTo>
                    <a:pt x="0" y="1711"/>
                    <a:pt x="524"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56" name="Google Shape;256;p14"/>
            <p:cNvSpPr/>
            <p:nvPr/>
          </p:nvSpPr>
          <p:spPr>
            <a:xfrm>
              <a:off x="4199400" y="3704150"/>
              <a:ext cx="62200" cy="53450"/>
            </a:xfrm>
            <a:custGeom>
              <a:rect b="b" l="l" r="r" t="t"/>
              <a:pathLst>
                <a:path extrusionOk="0" h="2138" w="2488">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57" name="Google Shape;257;p14"/>
            <p:cNvSpPr/>
            <p:nvPr/>
          </p:nvSpPr>
          <p:spPr>
            <a:xfrm>
              <a:off x="4123175" y="3704150"/>
              <a:ext cx="62425" cy="53450"/>
            </a:xfrm>
            <a:custGeom>
              <a:rect b="b" l="l" r="r" t="t"/>
              <a:pathLst>
                <a:path extrusionOk="0" h="2138" w="2497">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58" name="Google Shape;258;p14"/>
            <p:cNvSpPr/>
            <p:nvPr/>
          </p:nvSpPr>
          <p:spPr>
            <a:xfrm>
              <a:off x="4123175" y="3780375"/>
              <a:ext cx="62425" cy="53425"/>
            </a:xfrm>
            <a:custGeom>
              <a:rect b="b" l="l" r="r" t="t"/>
              <a:pathLst>
                <a:path extrusionOk="0" h="2137" w="2497">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59" name="Google Shape;259;p14"/>
            <p:cNvSpPr/>
            <p:nvPr/>
          </p:nvSpPr>
          <p:spPr>
            <a:xfrm>
              <a:off x="4046950" y="3780375"/>
              <a:ext cx="62425" cy="53425"/>
            </a:xfrm>
            <a:custGeom>
              <a:rect b="b" l="l" r="r" t="t"/>
              <a:pathLst>
                <a:path extrusionOk="0" h="2137" w="2497">
                  <a:moveTo>
                    <a:pt x="1074" y="0"/>
                  </a:moveTo>
                  <a:cubicBezTo>
                    <a:pt x="481" y="0"/>
                    <a:pt x="9"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60" name="Google Shape;260;p14"/>
            <p:cNvSpPr/>
            <p:nvPr/>
          </p:nvSpPr>
          <p:spPr>
            <a:xfrm>
              <a:off x="4046950" y="3856775"/>
              <a:ext cx="62425" cy="53250"/>
            </a:xfrm>
            <a:custGeom>
              <a:rect b="b" l="l" r="r" t="t"/>
              <a:pathLst>
                <a:path extrusionOk="0" h="2130" w="2497">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61" name="Google Shape;261;p14"/>
            <p:cNvSpPr/>
            <p:nvPr/>
          </p:nvSpPr>
          <p:spPr>
            <a:xfrm>
              <a:off x="4046950" y="4009000"/>
              <a:ext cx="62425" cy="53350"/>
            </a:xfrm>
            <a:custGeom>
              <a:rect b="b" l="l" r="r" t="t"/>
              <a:pathLst>
                <a:path extrusionOk="0" h="2134" w="2497">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62" name="Google Shape;262;p14"/>
            <p:cNvSpPr/>
            <p:nvPr/>
          </p:nvSpPr>
          <p:spPr>
            <a:xfrm>
              <a:off x="4046950" y="3932800"/>
              <a:ext cx="62425" cy="53425"/>
            </a:xfrm>
            <a:custGeom>
              <a:rect b="b" l="l" r="r" t="t"/>
              <a:pathLst>
                <a:path extrusionOk="0" h="2137" w="2497">
                  <a:moveTo>
                    <a:pt x="1074" y="0"/>
                  </a:moveTo>
                  <a:cubicBezTo>
                    <a:pt x="481" y="8"/>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63" name="Google Shape;263;p14"/>
            <p:cNvSpPr/>
            <p:nvPr/>
          </p:nvSpPr>
          <p:spPr>
            <a:xfrm>
              <a:off x="3970950" y="3932800"/>
              <a:ext cx="62225" cy="53425"/>
            </a:xfrm>
            <a:custGeom>
              <a:rect b="b" l="l" r="r" t="t"/>
              <a:pathLst>
                <a:path extrusionOk="0" h="2137" w="2489">
                  <a:moveTo>
                    <a:pt x="1065" y="0"/>
                  </a:moveTo>
                  <a:cubicBezTo>
                    <a:pt x="472" y="0"/>
                    <a:pt x="1" y="480"/>
                    <a:pt x="1" y="1065"/>
                  </a:cubicBezTo>
                  <a:cubicBezTo>
                    <a:pt x="1" y="1709"/>
                    <a:pt x="526" y="2137"/>
                    <a:pt x="1072" y="2137"/>
                  </a:cubicBezTo>
                  <a:cubicBezTo>
                    <a:pt x="1332" y="2137"/>
                    <a:pt x="1598" y="2039"/>
                    <a:pt x="1813" y="1821"/>
                  </a:cubicBezTo>
                  <a:cubicBezTo>
                    <a:pt x="2488" y="1155"/>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64" name="Google Shape;264;p14"/>
            <p:cNvSpPr/>
            <p:nvPr/>
          </p:nvSpPr>
          <p:spPr>
            <a:xfrm>
              <a:off x="3589875" y="2637775"/>
              <a:ext cx="62225" cy="53450"/>
            </a:xfrm>
            <a:custGeom>
              <a:rect b="b" l="l" r="r" t="t"/>
              <a:pathLst>
                <a:path extrusionOk="0" h="2138" w="2489">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65" name="Google Shape;265;p14"/>
            <p:cNvSpPr/>
            <p:nvPr/>
          </p:nvSpPr>
          <p:spPr>
            <a:xfrm>
              <a:off x="3589875" y="2714000"/>
              <a:ext cx="62225" cy="53350"/>
            </a:xfrm>
            <a:custGeom>
              <a:rect b="b" l="l" r="r" t="t"/>
              <a:pathLst>
                <a:path extrusionOk="0" h="2134"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66" name="Google Shape;266;p14"/>
            <p:cNvSpPr/>
            <p:nvPr/>
          </p:nvSpPr>
          <p:spPr>
            <a:xfrm>
              <a:off x="3589875" y="2790200"/>
              <a:ext cx="62225" cy="53350"/>
            </a:xfrm>
            <a:custGeom>
              <a:rect b="b" l="l" r="r" t="t"/>
              <a:pathLst>
                <a:path extrusionOk="0" h="2134" w="2489">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67" name="Google Shape;267;p14"/>
            <p:cNvSpPr/>
            <p:nvPr/>
          </p:nvSpPr>
          <p:spPr>
            <a:xfrm>
              <a:off x="3589875" y="2866425"/>
              <a:ext cx="62225" cy="53275"/>
            </a:xfrm>
            <a:custGeom>
              <a:rect b="b" l="l" r="r" t="t"/>
              <a:pathLst>
                <a:path extrusionOk="0" h="2131" w="2489">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68" name="Google Shape;268;p14"/>
            <p:cNvSpPr/>
            <p:nvPr/>
          </p:nvSpPr>
          <p:spPr>
            <a:xfrm>
              <a:off x="3589875" y="2942425"/>
              <a:ext cx="62225" cy="53450"/>
            </a:xfrm>
            <a:custGeom>
              <a:rect b="b" l="l" r="r" t="t"/>
              <a:pathLst>
                <a:path extrusionOk="0" h="2138" w="2489">
                  <a:moveTo>
                    <a:pt x="1066" y="1"/>
                  </a:moveTo>
                  <a:cubicBezTo>
                    <a:pt x="480" y="9"/>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69" name="Google Shape;269;p14"/>
            <p:cNvSpPr/>
            <p:nvPr/>
          </p:nvSpPr>
          <p:spPr>
            <a:xfrm>
              <a:off x="3589875" y="3018650"/>
              <a:ext cx="62225" cy="53425"/>
            </a:xfrm>
            <a:custGeom>
              <a:rect b="b" l="l" r="r" t="t"/>
              <a:pathLst>
                <a:path extrusionOk="0" h="2137" w="2489">
                  <a:moveTo>
                    <a:pt x="1066" y="0"/>
                  </a:moveTo>
                  <a:cubicBezTo>
                    <a:pt x="480" y="0"/>
                    <a:pt x="1" y="480"/>
                    <a:pt x="1" y="1065"/>
                  </a:cubicBezTo>
                  <a:cubicBezTo>
                    <a:pt x="1" y="1709"/>
                    <a:pt x="526" y="2137"/>
                    <a:pt x="1075" y="2137"/>
                  </a:cubicBezTo>
                  <a:cubicBezTo>
                    <a:pt x="1337" y="2137"/>
                    <a:pt x="1604" y="2039"/>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70" name="Google Shape;270;p14"/>
            <p:cNvSpPr/>
            <p:nvPr/>
          </p:nvSpPr>
          <p:spPr>
            <a:xfrm>
              <a:off x="3589875" y="3094850"/>
              <a:ext cx="62225" cy="53350"/>
            </a:xfrm>
            <a:custGeom>
              <a:rect b="b" l="l" r="r" t="t"/>
              <a:pathLst>
                <a:path extrusionOk="0" h="2134" w="2489">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71" name="Google Shape;271;p14"/>
            <p:cNvSpPr/>
            <p:nvPr/>
          </p:nvSpPr>
          <p:spPr>
            <a:xfrm>
              <a:off x="3285225" y="2866425"/>
              <a:ext cx="62225" cy="53275"/>
            </a:xfrm>
            <a:custGeom>
              <a:rect b="b" l="l" r="r" t="t"/>
              <a:pathLst>
                <a:path extrusionOk="0" h="2131" w="2489">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72" name="Google Shape;272;p14"/>
            <p:cNvSpPr/>
            <p:nvPr/>
          </p:nvSpPr>
          <p:spPr>
            <a:xfrm>
              <a:off x="3285225" y="2942425"/>
              <a:ext cx="62225" cy="53450"/>
            </a:xfrm>
            <a:custGeom>
              <a:rect b="b" l="l" r="r" t="t"/>
              <a:pathLst>
                <a:path extrusionOk="0" h="2138" w="2489">
                  <a:moveTo>
                    <a:pt x="1066" y="1"/>
                  </a:moveTo>
                  <a:cubicBezTo>
                    <a:pt x="480" y="9"/>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73" name="Google Shape;273;p14"/>
            <p:cNvSpPr/>
            <p:nvPr/>
          </p:nvSpPr>
          <p:spPr>
            <a:xfrm>
              <a:off x="3285225" y="3018650"/>
              <a:ext cx="62225" cy="53425"/>
            </a:xfrm>
            <a:custGeom>
              <a:rect b="b" l="l" r="r" t="t"/>
              <a:pathLst>
                <a:path extrusionOk="0" h="2137" w="2489">
                  <a:moveTo>
                    <a:pt x="1066" y="0"/>
                  </a:moveTo>
                  <a:cubicBezTo>
                    <a:pt x="480" y="0"/>
                    <a:pt x="1" y="480"/>
                    <a:pt x="1" y="1065"/>
                  </a:cubicBezTo>
                  <a:cubicBezTo>
                    <a:pt x="1" y="1709"/>
                    <a:pt x="526" y="2137"/>
                    <a:pt x="1075" y="2137"/>
                  </a:cubicBezTo>
                  <a:cubicBezTo>
                    <a:pt x="1336" y="2137"/>
                    <a:pt x="1604" y="2039"/>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74" name="Google Shape;274;p14"/>
            <p:cNvSpPr/>
            <p:nvPr/>
          </p:nvSpPr>
          <p:spPr>
            <a:xfrm>
              <a:off x="3361450" y="2790200"/>
              <a:ext cx="62200" cy="53350"/>
            </a:xfrm>
            <a:custGeom>
              <a:rect b="b" l="l" r="r" t="t"/>
              <a:pathLst>
                <a:path extrusionOk="0" h="2134" w="2488">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75" name="Google Shape;275;p14"/>
            <p:cNvSpPr/>
            <p:nvPr/>
          </p:nvSpPr>
          <p:spPr>
            <a:xfrm>
              <a:off x="3361450" y="2866425"/>
              <a:ext cx="62200" cy="53275"/>
            </a:xfrm>
            <a:custGeom>
              <a:rect b="b" l="l" r="r" t="t"/>
              <a:pathLst>
                <a:path extrusionOk="0" h="2131" w="2488">
                  <a:moveTo>
                    <a:pt x="1065" y="0"/>
                  </a:moveTo>
                  <a:cubicBezTo>
                    <a:pt x="472"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76" name="Google Shape;276;p14"/>
            <p:cNvSpPr/>
            <p:nvPr/>
          </p:nvSpPr>
          <p:spPr>
            <a:xfrm>
              <a:off x="3361450" y="2942425"/>
              <a:ext cx="62200" cy="53450"/>
            </a:xfrm>
            <a:custGeom>
              <a:rect b="b" l="l" r="r" t="t"/>
              <a:pathLst>
                <a:path extrusionOk="0" h="2138" w="2488">
                  <a:moveTo>
                    <a:pt x="1065" y="1"/>
                  </a:moveTo>
                  <a:cubicBezTo>
                    <a:pt x="472" y="9"/>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77" name="Google Shape;277;p14"/>
            <p:cNvSpPr/>
            <p:nvPr/>
          </p:nvSpPr>
          <p:spPr>
            <a:xfrm>
              <a:off x="3361450" y="3018650"/>
              <a:ext cx="62200" cy="53425"/>
            </a:xfrm>
            <a:custGeom>
              <a:rect b="b" l="l" r="r" t="t"/>
              <a:pathLst>
                <a:path extrusionOk="0" h="2137" w="2488">
                  <a:moveTo>
                    <a:pt x="1065" y="0"/>
                  </a:moveTo>
                  <a:cubicBezTo>
                    <a:pt x="472"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78" name="Google Shape;278;p14"/>
            <p:cNvSpPr/>
            <p:nvPr/>
          </p:nvSpPr>
          <p:spPr>
            <a:xfrm>
              <a:off x="3361450" y="3094850"/>
              <a:ext cx="62200" cy="53350"/>
            </a:xfrm>
            <a:custGeom>
              <a:rect b="b" l="l" r="r" t="t"/>
              <a:pathLst>
                <a:path extrusionOk="0" h="2134" w="2488">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79" name="Google Shape;279;p14"/>
            <p:cNvSpPr/>
            <p:nvPr/>
          </p:nvSpPr>
          <p:spPr>
            <a:xfrm>
              <a:off x="3437450" y="2637775"/>
              <a:ext cx="62425" cy="53450"/>
            </a:xfrm>
            <a:custGeom>
              <a:rect b="b" l="l" r="r" t="t"/>
              <a:pathLst>
                <a:path extrusionOk="0" h="2138" w="2497">
                  <a:moveTo>
                    <a:pt x="1074" y="1"/>
                  </a:moveTo>
                  <a:cubicBezTo>
                    <a:pt x="480" y="9"/>
                    <a:pt x="9" y="480"/>
                    <a:pt x="1" y="1074"/>
                  </a:cubicBezTo>
                  <a:cubicBezTo>
                    <a:pt x="1" y="1712"/>
                    <a:pt x="529" y="2137"/>
                    <a:pt x="1077" y="2137"/>
                  </a:cubicBezTo>
                  <a:cubicBezTo>
                    <a:pt x="1339" y="2137"/>
                    <a:pt x="1606" y="2040"/>
                    <a:pt x="1822" y="1822"/>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80" name="Google Shape;280;p14"/>
            <p:cNvSpPr/>
            <p:nvPr/>
          </p:nvSpPr>
          <p:spPr>
            <a:xfrm>
              <a:off x="3437450" y="2714000"/>
              <a:ext cx="62425" cy="53350"/>
            </a:xfrm>
            <a:custGeom>
              <a:rect b="b" l="l" r="r" t="t"/>
              <a:pathLst>
                <a:path extrusionOk="0" h="2134" w="2497">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81" name="Google Shape;281;p14"/>
            <p:cNvSpPr/>
            <p:nvPr/>
          </p:nvSpPr>
          <p:spPr>
            <a:xfrm>
              <a:off x="3437450" y="2790200"/>
              <a:ext cx="62425" cy="53350"/>
            </a:xfrm>
            <a:custGeom>
              <a:rect b="b" l="l" r="r" t="t"/>
              <a:pathLst>
                <a:path extrusionOk="0" h="2134" w="2497">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82" name="Google Shape;282;p14"/>
            <p:cNvSpPr/>
            <p:nvPr/>
          </p:nvSpPr>
          <p:spPr>
            <a:xfrm>
              <a:off x="3437450" y="2866425"/>
              <a:ext cx="62425" cy="53275"/>
            </a:xfrm>
            <a:custGeom>
              <a:rect b="b" l="l" r="r" t="t"/>
              <a:pathLst>
                <a:path extrusionOk="0" h="2131" w="2497">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83" name="Google Shape;283;p14"/>
            <p:cNvSpPr/>
            <p:nvPr/>
          </p:nvSpPr>
          <p:spPr>
            <a:xfrm>
              <a:off x="3437450" y="2942425"/>
              <a:ext cx="62425" cy="53450"/>
            </a:xfrm>
            <a:custGeom>
              <a:rect b="b" l="l" r="r" t="t"/>
              <a:pathLst>
                <a:path extrusionOk="0" h="2138" w="2497">
                  <a:moveTo>
                    <a:pt x="1074" y="1"/>
                  </a:moveTo>
                  <a:cubicBezTo>
                    <a:pt x="480" y="9"/>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84" name="Google Shape;284;p14"/>
            <p:cNvSpPr/>
            <p:nvPr/>
          </p:nvSpPr>
          <p:spPr>
            <a:xfrm>
              <a:off x="3437450" y="3018650"/>
              <a:ext cx="62425" cy="53425"/>
            </a:xfrm>
            <a:custGeom>
              <a:rect b="b" l="l" r="r" t="t"/>
              <a:pathLst>
                <a:path extrusionOk="0" h="2137" w="2497">
                  <a:moveTo>
                    <a:pt x="1074" y="0"/>
                  </a:moveTo>
                  <a:cubicBezTo>
                    <a:pt x="480" y="0"/>
                    <a:pt x="9" y="480"/>
                    <a:pt x="1" y="1065"/>
                  </a:cubicBezTo>
                  <a:cubicBezTo>
                    <a:pt x="1" y="1709"/>
                    <a:pt x="530" y="2137"/>
                    <a:pt x="1078" y="2137"/>
                  </a:cubicBezTo>
                  <a:cubicBezTo>
                    <a:pt x="1340" y="2137"/>
                    <a:pt x="1606" y="2039"/>
                    <a:pt x="1822" y="1821"/>
                  </a:cubicBezTo>
                  <a:cubicBezTo>
                    <a:pt x="2496"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85" name="Google Shape;285;p14"/>
            <p:cNvSpPr/>
            <p:nvPr/>
          </p:nvSpPr>
          <p:spPr>
            <a:xfrm>
              <a:off x="3437450" y="3094850"/>
              <a:ext cx="62425" cy="53350"/>
            </a:xfrm>
            <a:custGeom>
              <a:rect b="b" l="l" r="r" t="t"/>
              <a:pathLst>
                <a:path extrusionOk="0" h="2134" w="2497">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86" name="Google Shape;286;p14"/>
            <p:cNvSpPr/>
            <p:nvPr/>
          </p:nvSpPr>
          <p:spPr>
            <a:xfrm>
              <a:off x="3513675" y="2637775"/>
              <a:ext cx="62425" cy="53450"/>
            </a:xfrm>
            <a:custGeom>
              <a:rect b="b" l="l" r="r" t="t"/>
              <a:pathLst>
                <a:path extrusionOk="0" h="2138" w="2497">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87" name="Google Shape;287;p14"/>
            <p:cNvSpPr/>
            <p:nvPr/>
          </p:nvSpPr>
          <p:spPr>
            <a:xfrm>
              <a:off x="3513675" y="2714000"/>
              <a:ext cx="62425" cy="53350"/>
            </a:xfrm>
            <a:custGeom>
              <a:rect b="b" l="l" r="r" t="t"/>
              <a:pathLst>
                <a:path extrusionOk="0" h="2134"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88" name="Google Shape;288;p14"/>
            <p:cNvSpPr/>
            <p:nvPr/>
          </p:nvSpPr>
          <p:spPr>
            <a:xfrm>
              <a:off x="3513675" y="2790200"/>
              <a:ext cx="62425" cy="53350"/>
            </a:xfrm>
            <a:custGeom>
              <a:rect b="b" l="l" r="r" t="t"/>
              <a:pathLst>
                <a:path extrusionOk="0" h="2134" w="2497">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89" name="Google Shape;289;p14"/>
            <p:cNvSpPr/>
            <p:nvPr/>
          </p:nvSpPr>
          <p:spPr>
            <a:xfrm>
              <a:off x="3513675" y="2866425"/>
              <a:ext cx="62425" cy="53275"/>
            </a:xfrm>
            <a:custGeom>
              <a:rect b="b" l="l" r="r" t="t"/>
              <a:pathLst>
                <a:path extrusionOk="0" h="2131" w="2497">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90" name="Google Shape;290;p14"/>
            <p:cNvSpPr/>
            <p:nvPr/>
          </p:nvSpPr>
          <p:spPr>
            <a:xfrm>
              <a:off x="3513675" y="2942425"/>
              <a:ext cx="62425" cy="53450"/>
            </a:xfrm>
            <a:custGeom>
              <a:rect b="b" l="l" r="r" t="t"/>
              <a:pathLst>
                <a:path extrusionOk="0" h="2138" w="2497">
                  <a:moveTo>
                    <a:pt x="1065" y="1"/>
                  </a:moveTo>
                  <a:cubicBezTo>
                    <a:pt x="480" y="9"/>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91" name="Google Shape;291;p14"/>
            <p:cNvSpPr/>
            <p:nvPr/>
          </p:nvSpPr>
          <p:spPr>
            <a:xfrm>
              <a:off x="3513675" y="3018650"/>
              <a:ext cx="62425" cy="53425"/>
            </a:xfrm>
            <a:custGeom>
              <a:rect b="b" l="l" r="r" t="t"/>
              <a:pathLst>
                <a:path extrusionOk="0" h="2137" w="2497">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92" name="Google Shape;292;p14"/>
            <p:cNvSpPr/>
            <p:nvPr/>
          </p:nvSpPr>
          <p:spPr>
            <a:xfrm>
              <a:off x="3513675" y="3094850"/>
              <a:ext cx="62425" cy="53350"/>
            </a:xfrm>
            <a:custGeom>
              <a:rect b="b" l="l" r="r" t="t"/>
              <a:pathLst>
                <a:path extrusionOk="0" h="2134" w="2497">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93" name="Google Shape;293;p14"/>
            <p:cNvSpPr/>
            <p:nvPr/>
          </p:nvSpPr>
          <p:spPr>
            <a:xfrm>
              <a:off x="3513675" y="3171075"/>
              <a:ext cx="62425" cy="53275"/>
            </a:xfrm>
            <a:custGeom>
              <a:rect b="b" l="l" r="r" t="t"/>
              <a:pathLst>
                <a:path extrusionOk="0" h="2131" w="2497">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94" name="Google Shape;294;p14"/>
            <p:cNvSpPr/>
            <p:nvPr/>
          </p:nvSpPr>
          <p:spPr>
            <a:xfrm>
              <a:off x="3589875" y="3171075"/>
              <a:ext cx="62225" cy="53275"/>
            </a:xfrm>
            <a:custGeom>
              <a:rect b="b" l="l" r="r" t="t"/>
              <a:pathLst>
                <a:path extrusionOk="0" h="2131" w="2489">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95" name="Google Shape;295;p14"/>
            <p:cNvSpPr/>
            <p:nvPr/>
          </p:nvSpPr>
          <p:spPr>
            <a:xfrm>
              <a:off x="3666100" y="2637775"/>
              <a:ext cx="62200" cy="53450"/>
            </a:xfrm>
            <a:custGeom>
              <a:rect b="b" l="l" r="r" t="t"/>
              <a:pathLst>
                <a:path extrusionOk="0" h="2138" w="2488">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96" name="Google Shape;296;p14"/>
            <p:cNvSpPr/>
            <p:nvPr/>
          </p:nvSpPr>
          <p:spPr>
            <a:xfrm>
              <a:off x="3666100" y="2714000"/>
              <a:ext cx="62200" cy="53350"/>
            </a:xfrm>
            <a:custGeom>
              <a:rect b="b" l="l" r="r" t="t"/>
              <a:pathLst>
                <a:path extrusionOk="0" h="2134"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97" name="Google Shape;297;p14"/>
            <p:cNvSpPr/>
            <p:nvPr/>
          </p:nvSpPr>
          <p:spPr>
            <a:xfrm>
              <a:off x="3666100" y="2790200"/>
              <a:ext cx="62200" cy="53350"/>
            </a:xfrm>
            <a:custGeom>
              <a:rect b="b" l="l" r="r" t="t"/>
              <a:pathLst>
                <a:path extrusionOk="0" h="2134" w="2488">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98" name="Google Shape;298;p14"/>
            <p:cNvSpPr/>
            <p:nvPr/>
          </p:nvSpPr>
          <p:spPr>
            <a:xfrm>
              <a:off x="3666100" y="2942425"/>
              <a:ext cx="62200" cy="53450"/>
            </a:xfrm>
            <a:custGeom>
              <a:rect b="b" l="l" r="r" t="t"/>
              <a:pathLst>
                <a:path extrusionOk="0" h="2138" w="2488">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99" name="Google Shape;299;p14"/>
            <p:cNvSpPr/>
            <p:nvPr/>
          </p:nvSpPr>
          <p:spPr>
            <a:xfrm>
              <a:off x="3666100" y="3018650"/>
              <a:ext cx="62200" cy="53425"/>
            </a:xfrm>
            <a:custGeom>
              <a:rect b="b" l="l" r="r" t="t"/>
              <a:pathLst>
                <a:path extrusionOk="0" h="2137" w="2488">
                  <a:moveTo>
                    <a:pt x="1065" y="0"/>
                  </a:moveTo>
                  <a:cubicBezTo>
                    <a:pt x="480" y="0"/>
                    <a:pt x="0" y="480"/>
                    <a:pt x="0" y="1065"/>
                  </a:cubicBezTo>
                  <a:cubicBezTo>
                    <a:pt x="0" y="1709"/>
                    <a:pt x="526"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00" name="Google Shape;300;p14"/>
            <p:cNvSpPr/>
            <p:nvPr/>
          </p:nvSpPr>
          <p:spPr>
            <a:xfrm>
              <a:off x="3666100" y="3094850"/>
              <a:ext cx="62200" cy="53350"/>
            </a:xfrm>
            <a:custGeom>
              <a:rect b="b" l="l" r="r" t="t"/>
              <a:pathLst>
                <a:path extrusionOk="0" h="2134" w="2488">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01" name="Google Shape;301;p14"/>
            <p:cNvSpPr/>
            <p:nvPr/>
          </p:nvSpPr>
          <p:spPr>
            <a:xfrm>
              <a:off x="3666100" y="3171075"/>
              <a:ext cx="62200" cy="53275"/>
            </a:xfrm>
            <a:custGeom>
              <a:rect b="b" l="l" r="r" t="t"/>
              <a:pathLst>
                <a:path extrusionOk="0" h="2131" w="2488">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02" name="Google Shape;302;p14"/>
            <p:cNvSpPr/>
            <p:nvPr/>
          </p:nvSpPr>
          <p:spPr>
            <a:xfrm>
              <a:off x="3742300" y="2637775"/>
              <a:ext cx="62225" cy="53450"/>
            </a:xfrm>
            <a:custGeom>
              <a:rect b="b" l="l" r="r" t="t"/>
              <a:pathLst>
                <a:path extrusionOk="0" h="2138" w="2489">
                  <a:moveTo>
                    <a:pt x="1066" y="1"/>
                  </a:moveTo>
                  <a:cubicBezTo>
                    <a:pt x="481" y="1"/>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03" name="Google Shape;303;p14"/>
            <p:cNvSpPr/>
            <p:nvPr/>
          </p:nvSpPr>
          <p:spPr>
            <a:xfrm>
              <a:off x="3742300" y="2714000"/>
              <a:ext cx="62225" cy="53350"/>
            </a:xfrm>
            <a:custGeom>
              <a:rect b="b" l="l" r="r" t="t"/>
              <a:pathLst>
                <a:path extrusionOk="0" h="2134" w="2489">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04" name="Google Shape;304;p14"/>
            <p:cNvSpPr/>
            <p:nvPr/>
          </p:nvSpPr>
          <p:spPr>
            <a:xfrm>
              <a:off x="3742300" y="2790200"/>
              <a:ext cx="62225" cy="53350"/>
            </a:xfrm>
            <a:custGeom>
              <a:rect b="b" l="l" r="r" t="t"/>
              <a:pathLst>
                <a:path extrusionOk="0" h="2134" w="2489">
                  <a:moveTo>
                    <a:pt x="1066" y="1"/>
                  </a:moveTo>
                  <a:cubicBezTo>
                    <a:pt x="481" y="1"/>
                    <a:pt x="1" y="472"/>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05" name="Google Shape;305;p14"/>
            <p:cNvSpPr/>
            <p:nvPr/>
          </p:nvSpPr>
          <p:spPr>
            <a:xfrm>
              <a:off x="3742300" y="2942425"/>
              <a:ext cx="62225" cy="53450"/>
            </a:xfrm>
            <a:custGeom>
              <a:rect b="b" l="l" r="r" t="t"/>
              <a:pathLst>
                <a:path extrusionOk="0" h="2138" w="2489">
                  <a:moveTo>
                    <a:pt x="1066" y="1"/>
                  </a:moveTo>
                  <a:cubicBezTo>
                    <a:pt x="481" y="1"/>
                    <a:pt x="1" y="480"/>
                    <a:pt x="1" y="1066"/>
                  </a:cubicBezTo>
                  <a:cubicBezTo>
                    <a:pt x="1" y="1709"/>
                    <a:pt x="526" y="2137"/>
                    <a:pt x="1072" y="2137"/>
                  </a:cubicBezTo>
                  <a:cubicBezTo>
                    <a:pt x="1333" y="2137"/>
                    <a:pt x="1598" y="2040"/>
                    <a:pt x="1814" y="1822"/>
                  </a:cubicBezTo>
                  <a:cubicBezTo>
                    <a:pt x="2489" y="1155"/>
                    <a:pt x="2017" y="9"/>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06" name="Google Shape;306;p14"/>
            <p:cNvSpPr/>
            <p:nvPr/>
          </p:nvSpPr>
          <p:spPr>
            <a:xfrm>
              <a:off x="3742300" y="3018650"/>
              <a:ext cx="62225" cy="53350"/>
            </a:xfrm>
            <a:custGeom>
              <a:rect b="b" l="l" r="r" t="t"/>
              <a:pathLst>
                <a:path extrusionOk="0" h="2134" w="2489">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07" name="Google Shape;307;p14"/>
            <p:cNvSpPr/>
            <p:nvPr/>
          </p:nvSpPr>
          <p:spPr>
            <a:xfrm>
              <a:off x="3742300" y="3094850"/>
              <a:ext cx="62225" cy="53350"/>
            </a:xfrm>
            <a:custGeom>
              <a:rect b="b" l="l" r="r" t="t"/>
              <a:pathLst>
                <a:path extrusionOk="0" h="2134" w="2489">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08" name="Google Shape;308;p14"/>
            <p:cNvSpPr/>
            <p:nvPr/>
          </p:nvSpPr>
          <p:spPr>
            <a:xfrm>
              <a:off x="3742300" y="3171075"/>
              <a:ext cx="62225" cy="53300"/>
            </a:xfrm>
            <a:custGeom>
              <a:rect b="b" l="l" r="r" t="t"/>
              <a:pathLst>
                <a:path extrusionOk="0" h="2132" w="2489">
                  <a:moveTo>
                    <a:pt x="1066" y="0"/>
                  </a:moveTo>
                  <a:cubicBezTo>
                    <a:pt x="481" y="0"/>
                    <a:pt x="1" y="472"/>
                    <a:pt x="1" y="1065"/>
                  </a:cubicBezTo>
                  <a:cubicBezTo>
                    <a:pt x="1" y="1705"/>
                    <a:pt x="528" y="2131"/>
                    <a:pt x="1076" y="2131"/>
                  </a:cubicBezTo>
                  <a:cubicBezTo>
                    <a:pt x="1335" y="2131"/>
                    <a:pt x="1599" y="2036"/>
                    <a:pt x="1814"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09" name="Google Shape;309;p14"/>
            <p:cNvSpPr/>
            <p:nvPr/>
          </p:nvSpPr>
          <p:spPr>
            <a:xfrm>
              <a:off x="3742300" y="3247075"/>
              <a:ext cx="62225" cy="53450"/>
            </a:xfrm>
            <a:custGeom>
              <a:rect b="b" l="l" r="r" t="t"/>
              <a:pathLst>
                <a:path extrusionOk="0" h="2138" w="2489">
                  <a:moveTo>
                    <a:pt x="1066" y="1"/>
                  </a:moveTo>
                  <a:cubicBezTo>
                    <a:pt x="481" y="9"/>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10" name="Google Shape;310;p14"/>
            <p:cNvSpPr/>
            <p:nvPr/>
          </p:nvSpPr>
          <p:spPr>
            <a:xfrm>
              <a:off x="3818525" y="2714000"/>
              <a:ext cx="62225" cy="53350"/>
            </a:xfrm>
            <a:custGeom>
              <a:rect b="b" l="l" r="r" t="t"/>
              <a:pathLst>
                <a:path extrusionOk="0" h="2134"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11" name="Google Shape;311;p14"/>
            <p:cNvSpPr/>
            <p:nvPr/>
          </p:nvSpPr>
          <p:spPr>
            <a:xfrm>
              <a:off x="3818525" y="2790200"/>
              <a:ext cx="62225" cy="53350"/>
            </a:xfrm>
            <a:custGeom>
              <a:rect b="b" l="l" r="r" t="t"/>
              <a:pathLst>
                <a:path extrusionOk="0" h="2134" w="2489">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12" name="Google Shape;312;p14"/>
            <p:cNvSpPr/>
            <p:nvPr/>
          </p:nvSpPr>
          <p:spPr>
            <a:xfrm>
              <a:off x="3818525" y="2942425"/>
              <a:ext cx="62225" cy="53450"/>
            </a:xfrm>
            <a:custGeom>
              <a:rect b="b" l="l" r="r" t="t"/>
              <a:pathLst>
                <a:path extrusionOk="0" h="2138" w="2489">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13" name="Google Shape;313;p14"/>
            <p:cNvSpPr/>
            <p:nvPr/>
          </p:nvSpPr>
          <p:spPr>
            <a:xfrm>
              <a:off x="3818525" y="3018650"/>
              <a:ext cx="62225" cy="53425"/>
            </a:xfrm>
            <a:custGeom>
              <a:rect b="b" l="l" r="r" t="t"/>
              <a:pathLst>
                <a:path extrusionOk="0" h="2137" w="2489">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14" name="Google Shape;314;p14"/>
            <p:cNvSpPr/>
            <p:nvPr/>
          </p:nvSpPr>
          <p:spPr>
            <a:xfrm>
              <a:off x="3818525" y="3094850"/>
              <a:ext cx="62225" cy="53350"/>
            </a:xfrm>
            <a:custGeom>
              <a:rect b="b" l="l" r="r" t="t"/>
              <a:pathLst>
                <a:path extrusionOk="0" h="2134" w="2489">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15" name="Google Shape;315;p14"/>
            <p:cNvSpPr/>
            <p:nvPr/>
          </p:nvSpPr>
          <p:spPr>
            <a:xfrm>
              <a:off x="3818525" y="3171075"/>
              <a:ext cx="62225" cy="53275"/>
            </a:xfrm>
            <a:custGeom>
              <a:rect b="b" l="l" r="r" t="t"/>
              <a:pathLst>
                <a:path extrusionOk="0" h="2131" w="2489">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16" name="Google Shape;316;p14"/>
            <p:cNvSpPr/>
            <p:nvPr/>
          </p:nvSpPr>
          <p:spPr>
            <a:xfrm>
              <a:off x="3818525" y="3247075"/>
              <a:ext cx="62225" cy="53450"/>
            </a:xfrm>
            <a:custGeom>
              <a:rect b="b" l="l" r="r" t="t"/>
              <a:pathLst>
                <a:path extrusionOk="0" h="2138" w="2489">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17" name="Google Shape;317;p14"/>
            <p:cNvSpPr/>
            <p:nvPr/>
          </p:nvSpPr>
          <p:spPr>
            <a:xfrm>
              <a:off x="3818525" y="3323300"/>
              <a:ext cx="62225" cy="53425"/>
            </a:xfrm>
            <a:custGeom>
              <a:rect b="b" l="l" r="r" t="t"/>
              <a:pathLst>
                <a:path extrusionOk="0" h="2137" w="2489">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18" name="Google Shape;318;p14"/>
            <p:cNvSpPr/>
            <p:nvPr/>
          </p:nvSpPr>
          <p:spPr>
            <a:xfrm>
              <a:off x="3818525" y="3399500"/>
              <a:ext cx="62225" cy="53350"/>
            </a:xfrm>
            <a:custGeom>
              <a:rect b="b" l="l" r="r" t="t"/>
              <a:pathLst>
                <a:path extrusionOk="0" h="2134" w="2489">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19" name="Google Shape;319;p14"/>
            <p:cNvSpPr/>
            <p:nvPr/>
          </p:nvSpPr>
          <p:spPr>
            <a:xfrm>
              <a:off x="3818525" y="3780375"/>
              <a:ext cx="62425" cy="53425"/>
            </a:xfrm>
            <a:custGeom>
              <a:rect b="b" l="l" r="r" t="t"/>
              <a:pathLst>
                <a:path extrusionOk="0" h="2137" w="2497">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20" name="Google Shape;320;p14"/>
            <p:cNvSpPr/>
            <p:nvPr/>
          </p:nvSpPr>
          <p:spPr>
            <a:xfrm>
              <a:off x="3894725" y="2790200"/>
              <a:ext cx="62225" cy="53350"/>
            </a:xfrm>
            <a:custGeom>
              <a:rect b="b" l="l" r="r" t="t"/>
              <a:pathLst>
                <a:path extrusionOk="0" h="2134" w="2489">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21" name="Google Shape;321;p14"/>
            <p:cNvSpPr/>
            <p:nvPr/>
          </p:nvSpPr>
          <p:spPr>
            <a:xfrm>
              <a:off x="3894725" y="3932800"/>
              <a:ext cx="62225" cy="53425"/>
            </a:xfrm>
            <a:custGeom>
              <a:rect b="b" l="l" r="r" t="t"/>
              <a:pathLst>
                <a:path extrusionOk="0" h="2137" w="2489">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22" name="Google Shape;322;p14"/>
            <p:cNvSpPr/>
            <p:nvPr/>
          </p:nvSpPr>
          <p:spPr>
            <a:xfrm>
              <a:off x="3894725" y="3856775"/>
              <a:ext cx="62175" cy="53250"/>
            </a:xfrm>
            <a:custGeom>
              <a:rect b="b" l="l" r="r" t="t"/>
              <a:pathLst>
                <a:path extrusionOk="0" h="2130" w="2487">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23" name="Google Shape;323;p14"/>
            <p:cNvSpPr/>
            <p:nvPr/>
          </p:nvSpPr>
          <p:spPr>
            <a:xfrm>
              <a:off x="3894725" y="3780375"/>
              <a:ext cx="62425" cy="53425"/>
            </a:xfrm>
            <a:custGeom>
              <a:rect b="b" l="l" r="r" t="t"/>
              <a:pathLst>
                <a:path extrusionOk="0" h="2137" w="2497">
                  <a:moveTo>
                    <a:pt x="1066" y="0"/>
                  </a:moveTo>
                  <a:cubicBezTo>
                    <a:pt x="481"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24" name="Google Shape;324;p14"/>
            <p:cNvSpPr/>
            <p:nvPr/>
          </p:nvSpPr>
          <p:spPr>
            <a:xfrm>
              <a:off x="3894725" y="3704150"/>
              <a:ext cx="62225" cy="53450"/>
            </a:xfrm>
            <a:custGeom>
              <a:rect b="b" l="l" r="r" t="t"/>
              <a:pathLst>
                <a:path extrusionOk="0" h="2138" w="2489">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25" name="Google Shape;325;p14"/>
            <p:cNvSpPr/>
            <p:nvPr/>
          </p:nvSpPr>
          <p:spPr>
            <a:xfrm>
              <a:off x="3894725" y="3627950"/>
              <a:ext cx="62225" cy="53425"/>
            </a:xfrm>
            <a:custGeom>
              <a:rect b="b" l="l" r="r" t="t"/>
              <a:pathLst>
                <a:path extrusionOk="0" h="2137" w="2489">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26" name="Google Shape;326;p14"/>
            <p:cNvSpPr/>
            <p:nvPr/>
          </p:nvSpPr>
          <p:spPr>
            <a:xfrm>
              <a:off x="3894725" y="3551925"/>
              <a:ext cx="62175" cy="53250"/>
            </a:xfrm>
            <a:custGeom>
              <a:rect b="b" l="l" r="r" t="t"/>
              <a:pathLst>
                <a:path extrusionOk="0" h="2130" w="2487">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27" name="Google Shape;327;p14"/>
            <p:cNvSpPr/>
            <p:nvPr/>
          </p:nvSpPr>
          <p:spPr>
            <a:xfrm>
              <a:off x="3894725" y="3475725"/>
              <a:ext cx="62225" cy="53350"/>
            </a:xfrm>
            <a:custGeom>
              <a:rect b="b" l="l" r="r" t="t"/>
              <a:pathLst>
                <a:path extrusionOk="0" h="2134" w="2489">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28" name="Google Shape;328;p14"/>
            <p:cNvSpPr/>
            <p:nvPr/>
          </p:nvSpPr>
          <p:spPr>
            <a:xfrm>
              <a:off x="3894725" y="3399500"/>
              <a:ext cx="62225" cy="53350"/>
            </a:xfrm>
            <a:custGeom>
              <a:rect b="b" l="l" r="r" t="t"/>
              <a:pathLst>
                <a:path extrusionOk="0" h="2134" w="2489">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29" name="Google Shape;329;p14"/>
            <p:cNvSpPr/>
            <p:nvPr/>
          </p:nvSpPr>
          <p:spPr>
            <a:xfrm>
              <a:off x="3894600" y="3323300"/>
              <a:ext cx="62350" cy="53425"/>
            </a:xfrm>
            <a:custGeom>
              <a:rect b="b" l="l" r="r" t="t"/>
              <a:pathLst>
                <a:path extrusionOk="0" h="2137" w="2494">
                  <a:moveTo>
                    <a:pt x="1071" y="0"/>
                  </a:moveTo>
                  <a:cubicBezTo>
                    <a:pt x="486" y="8"/>
                    <a:pt x="6" y="480"/>
                    <a:pt x="6" y="1065"/>
                  </a:cubicBezTo>
                  <a:cubicBezTo>
                    <a:pt x="0" y="1709"/>
                    <a:pt x="528" y="2137"/>
                    <a:pt x="1076" y="2137"/>
                  </a:cubicBezTo>
                  <a:cubicBezTo>
                    <a:pt x="1337" y="2137"/>
                    <a:pt x="1603" y="2039"/>
                    <a:pt x="1819" y="1821"/>
                  </a:cubicBezTo>
                  <a:cubicBezTo>
                    <a:pt x="2494" y="1154"/>
                    <a:pt x="2022" y="0"/>
                    <a:pt x="1071"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30" name="Google Shape;330;p14"/>
            <p:cNvSpPr/>
            <p:nvPr/>
          </p:nvSpPr>
          <p:spPr>
            <a:xfrm>
              <a:off x="3894725" y="3247075"/>
              <a:ext cx="62225" cy="53450"/>
            </a:xfrm>
            <a:custGeom>
              <a:rect b="b" l="l" r="r" t="t"/>
              <a:pathLst>
                <a:path extrusionOk="0" h="2138" w="2489">
                  <a:moveTo>
                    <a:pt x="1066" y="1"/>
                  </a:moveTo>
                  <a:cubicBezTo>
                    <a:pt x="481" y="9"/>
                    <a:pt x="1" y="480"/>
                    <a:pt x="1" y="1074"/>
                  </a:cubicBezTo>
                  <a:cubicBezTo>
                    <a:pt x="1" y="1712"/>
                    <a:pt x="525" y="2137"/>
                    <a:pt x="1074" y="2137"/>
                  </a:cubicBezTo>
                  <a:cubicBezTo>
                    <a:pt x="1336" y="2137"/>
                    <a:pt x="1604" y="2040"/>
                    <a:pt x="1822" y="1822"/>
                  </a:cubicBezTo>
                  <a:cubicBezTo>
                    <a:pt x="2489"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31" name="Google Shape;331;p14"/>
            <p:cNvSpPr/>
            <p:nvPr/>
          </p:nvSpPr>
          <p:spPr>
            <a:xfrm>
              <a:off x="3894725" y="3171075"/>
              <a:ext cx="62225" cy="53275"/>
            </a:xfrm>
            <a:custGeom>
              <a:rect b="b" l="l" r="r" t="t"/>
              <a:pathLst>
                <a:path extrusionOk="0" h="2131" w="2489">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32" name="Google Shape;332;p14"/>
            <p:cNvSpPr/>
            <p:nvPr/>
          </p:nvSpPr>
          <p:spPr>
            <a:xfrm>
              <a:off x="3894725" y="3094850"/>
              <a:ext cx="62225" cy="53350"/>
            </a:xfrm>
            <a:custGeom>
              <a:rect b="b" l="l" r="r" t="t"/>
              <a:pathLst>
                <a:path extrusionOk="0" h="2134" w="2489">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33" name="Google Shape;333;p14"/>
            <p:cNvSpPr/>
            <p:nvPr/>
          </p:nvSpPr>
          <p:spPr>
            <a:xfrm>
              <a:off x="3894725" y="3018650"/>
              <a:ext cx="62225" cy="53425"/>
            </a:xfrm>
            <a:custGeom>
              <a:rect b="b" l="l" r="r" t="t"/>
              <a:pathLst>
                <a:path extrusionOk="0" h="2137" w="2489">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34" name="Google Shape;334;p14"/>
            <p:cNvSpPr/>
            <p:nvPr/>
          </p:nvSpPr>
          <p:spPr>
            <a:xfrm>
              <a:off x="3894725" y="2942425"/>
              <a:ext cx="62225" cy="53450"/>
            </a:xfrm>
            <a:custGeom>
              <a:rect b="b" l="l" r="r" t="t"/>
              <a:pathLst>
                <a:path extrusionOk="0" h="2138" w="2489">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35" name="Google Shape;335;p14"/>
            <p:cNvSpPr/>
            <p:nvPr/>
          </p:nvSpPr>
          <p:spPr>
            <a:xfrm>
              <a:off x="3894725" y="2866425"/>
              <a:ext cx="62225" cy="53275"/>
            </a:xfrm>
            <a:custGeom>
              <a:rect b="b" l="l" r="r" t="t"/>
              <a:pathLst>
                <a:path extrusionOk="0" h="2131" w="2489">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36" name="Google Shape;336;p14"/>
            <p:cNvSpPr/>
            <p:nvPr/>
          </p:nvSpPr>
          <p:spPr>
            <a:xfrm>
              <a:off x="3818525" y="2866425"/>
              <a:ext cx="62225" cy="53275"/>
            </a:xfrm>
            <a:custGeom>
              <a:rect b="b" l="l" r="r" t="t"/>
              <a:pathLst>
                <a:path extrusionOk="0" h="2131" w="2489">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37" name="Google Shape;337;p14"/>
            <p:cNvSpPr/>
            <p:nvPr/>
          </p:nvSpPr>
          <p:spPr>
            <a:xfrm>
              <a:off x="3742300" y="2866425"/>
              <a:ext cx="62225" cy="53225"/>
            </a:xfrm>
            <a:custGeom>
              <a:rect b="b" l="l" r="r" t="t"/>
              <a:pathLst>
                <a:path extrusionOk="0" h="2129" w="2489">
                  <a:moveTo>
                    <a:pt x="1066" y="0"/>
                  </a:moveTo>
                  <a:cubicBezTo>
                    <a:pt x="481" y="0"/>
                    <a:pt x="1" y="472"/>
                    <a:pt x="1" y="1065"/>
                  </a:cubicBezTo>
                  <a:cubicBezTo>
                    <a:pt x="1" y="1703"/>
                    <a:pt x="525" y="2129"/>
                    <a:pt x="1071" y="2129"/>
                  </a:cubicBezTo>
                  <a:cubicBezTo>
                    <a:pt x="1332" y="2129"/>
                    <a:pt x="1598" y="2031"/>
                    <a:pt x="1814" y="1813"/>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38" name="Google Shape;338;p14"/>
            <p:cNvSpPr/>
            <p:nvPr/>
          </p:nvSpPr>
          <p:spPr>
            <a:xfrm>
              <a:off x="3666100" y="2866425"/>
              <a:ext cx="62200" cy="53275"/>
            </a:xfrm>
            <a:custGeom>
              <a:rect b="b" l="l" r="r" t="t"/>
              <a:pathLst>
                <a:path extrusionOk="0" h="2131" w="2488">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39" name="Google Shape;339;p14"/>
            <p:cNvSpPr/>
            <p:nvPr/>
          </p:nvSpPr>
          <p:spPr>
            <a:xfrm>
              <a:off x="4504050" y="3247075"/>
              <a:ext cx="62200" cy="53450"/>
            </a:xfrm>
            <a:custGeom>
              <a:rect b="b" l="l" r="r" t="t"/>
              <a:pathLst>
                <a:path extrusionOk="0" h="2138" w="2488">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40" name="Google Shape;340;p14"/>
            <p:cNvSpPr/>
            <p:nvPr/>
          </p:nvSpPr>
          <p:spPr>
            <a:xfrm>
              <a:off x="4504050" y="3171075"/>
              <a:ext cx="62200" cy="53350"/>
            </a:xfrm>
            <a:custGeom>
              <a:rect b="b" l="l" r="r" t="t"/>
              <a:pathLst>
                <a:path extrusionOk="0" h="2134" w="2488">
                  <a:moveTo>
                    <a:pt x="1065" y="0"/>
                  </a:moveTo>
                  <a:cubicBezTo>
                    <a:pt x="480" y="0"/>
                    <a:pt x="0" y="472"/>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41" name="Google Shape;341;p14"/>
            <p:cNvSpPr/>
            <p:nvPr/>
          </p:nvSpPr>
          <p:spPr>
            <a:xfrm>
              <a:off x="4504050" y="3094850"/>
              <a:ext cx="62200" cy="53350"/>
            </a:xfrm>
            <a:custGeom>
              <a:rect b="b" l="l" r="r" t="t"/>
              <a:pathLst>
                <a:path extrusionOk="0" h="2134" w="2488">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42" name="Google Shape;342;p14"/>
            <p:cNvSpPr/>
            <p:nvPr/>
          </p:nvSpPr>
          <p:spPr>
            <a:xfrm>
              <a:off x="4427825" y="3323300"/>
              <a:ext cx="62425" cy="53425"/>
            </a:xfrm>
            <a:custGeom>
              <a:rect b="b" l="l" r="r" t="t"/>
              <a:pathLst>
                <a:path extrusionOk="0" h="2137" w="2497">
                  <a:moveTo>
                    <a:pt x="1065" y="0"/>
                  </a:moveTo>
                  <a:cubicBezTo>
                    <a:pt x="480" y="8"/>
                    <a:pt x="9" y="480"/>
                    <a:pt x="1" y="1065"/>
                  </a:cubicBezTo>
                  <a:cubicBezTo>
                    <a:pt x="1" y="1709"/>
                    <a:pt x="526" y="2137"/>
                    <a:pt x="1074" y="2137"/>
                  </a:cubicBezTo>
                  <a:cubicBezTo>
                    <a:pt x="1336" y="2137"/>
                    <a:pt x="1603" y="2039"/>
                    <a:pt x="1822" y="1821"/>
                  </a:cubicBezTo>
                  <a:cubicBezTo>
                    <a:pt x="2496" y="1154"/>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43" name="Google Shape;343;p14"/>
            <p:cNvSpPr/>
            <p:nvPr/>
          </p:nvSpPr>
          <p:spPr>
            <a:xfrm>
              <a:off x="4427825" y="3247075"/>
              <a:ext cx="62425" cy="53450"/>
            </a:xfrm>
            <a:custGeom>
              <a:rect b="b" l="l" r="r" t="t"/>
              <a:pathLst>
                <a:path extrusionOk="0" h="2138" w="2497">
                  <a:moveTo>
                    <a:pt x="1065" y="1"/>
                  </a:moveTo>
                  <a:cubicBezTo>
                    <a:pt x="480" y="9"/>
                    <a:pt x="1" y="480"/>
                    <a:pt x="1" y="1074"/>
                  </a:cubicBezTo>
                  <a:cubicBezTo>
                    <a:pt x="1" y="1712"/>
                    <a:pt x="529" y="2137"/>
                    <a:pt x="1077" y="2137"/>
                  </a:cubicBezTo>
                  <a:cubicBezTo>
                    <a:pt x="1339" y="2137"/>
                    <a:pt x="1606" y="2040"/>
                    <a:pt x="1822" y="1822"/>
                  </a:cubicBezTo>
                  <a:cubicBezTo>
                    <a:pt x="2496" y="1155"/>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44" name="Google Shape;344;p14"/>
            <p:cNvSpPr/>
            <p:nvPr/>
          </p:nvSpPr>
          <p:spPr>
            <a:xfrm>
              <a:off x="4427825" y="3171075"/>
              <a:ext cx="62425" cy="53275"/>
            </a:xfrm>
            <a:custGeom>
              <a:rect b="b" l="l" r="r" t="t"/>
              <a:pathLst>
                <a:path extrusionOk="0" h="2131" w="2497">
                  <a:moveTo>
                    <a:pt x="1065" y="0"/>
                  </a:moveTo>
                  <a:cubicBezTo>
                    <a:pt x="480" y="0"/>
                    <a:pt x="9" y="472"/>
                    <a:pt x="1" y="1065"/>
                  </a:cubicBezTo>
                  <a:cubicBezTo>
                    <a:pt x="1" y="1707"/>
                    <a:pt x="523" y="2131"/>
                    <a:pt x="1070" y="2131"/>
                  </a:cubicBezTo>
                  <a:cubicBezTo>
                    <a:pt x="1333" y="2131"/>
                    <a:pt x="1602" y="2032"/>
                    <a:pt x="1822" y="1813"/>
                  </a:cubicBezTo>
                  <a:cubicBezTo>
                    <a:pt x="2496"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45" name="Google Shape;345;p14"/>
            <p:cNvSpPr/>
            <p:nvPr/>
          </p:nvSpPr>
          <p:spPr>
            <a:xfrm>
              <a:off x="4427825" y="3094850"/>
              <a:ext cx="62425" cy="53350"/>
            </a:xfrm>
            <a:custGeom>
              <a:rect b="b" l="l" r="r" t="t"/>
              <a:pathLst>
                <a:path extrusionOk="0" h="2134" w="2497">
                  <a:moveTo>
                    <a:pt x="1065" y="1"/>
                  </a:moveTo>
                  <a:cubicBezTo>
                    <a:pt x="480" y="1"/>
                    <a:pt x="1"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46" name="Google Shape;346;p14"/>
            <p:cNvSpPr/>
            <p:nvPr/>
          </p:nvSpPr>
          <p:spPr>
            <a:xfrm>
              <a:off x="4427825" y="3018650"/>
              <a:ext cx="62425" cy="53425"/>
            </a:xfrm>
            <a:custGeom>
              <a:rect b="b" l="l" r="r" t="t"/>
              <a:pathLst>
                <a:path extrusionOk="0" h="2137" w="2497">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47" name="Google Shape;347;p14"/>
            <p:cNvSpPr/>
            <p:nvPr/>
          </p:nvSpPr>
          <p:spPr>
            <a:xfrm>
              <a:off x="4351600" y="3399500"/>
              <a:ext cx="62425" cy="53350"/>
            </a:xfrm>
            <a:custGeom>
              <a:rect b="b" l="l" r="r" t="t"/>
              <a:pathLst>
                <a:path extrusionOk="0" h="2134" w="2497">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48" name="Google Shape;348;p14"/>
            <p:cNvSpPr/>
            <p:nvPr/>
          </p:nvSpPr>
          <p:spPr>
            <a:xfrm>
              <a:off x="4351600" y="3323300"/>
              <a:ext cx="62425" cy="53425"/>
            </a:xfrm>
            <a:custGeom>
              <a:rect b="b" l="l" r="r" t="t"/>
              <a:pathLst>
                <a:path extrusionOk="0" h="2137" w="2497">
                  <a:moveTo>
                    <a:pt x="1074" y="0"/>
                  </a:moveTo>
                  <a:cubicBezTo>
                    <a:pt x="481" y="0"/>
                    <a:pt x="9" y="480"/>
                    <a:pt x="1" y="1065"/>
                  </a:cubicBezTo>
                  <a:cubicBezTo>
                    <a:pt x="1" y="1709"/>
                    <a:pt x="530" y="2137"/>
                    <a:pt x="1078" y="2137"/>
                  </a:cubicBezTo>
                  <a:cubicBezTo>
                    <a:pt x="1340" y="2137"/>
                    <a:pt x="1607" y="2039"/>
                    <a:pt x="1822" y="1821"/>
                  </a:cubicBezTo>
                  <a:cubicBezTo>
                    <a:pt x="2497" y="1154"/>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49" name="Google Shape;349;p14"/>
            <p:cNvSpPr/>
            <p:nvPr/>
          </p:nvSpPr>
          <p:spPr>
            <a:xfrm>
              <a:off x="4351600" y="3094850"/>
              <a:ext cx="62425" cy="53350"/>
            </a:xfrm>
            <a:custGeom>
              <a:rect b="b" l="l" r="r" t="t"/>
              <a:pathLst>
                <a:path extrusionOk="0" h="2134" w="2497">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50" name="Google Shape;350;p14"/>
            <p:cNvSpPr/>
            <p:nvPr/>
          </p:nvSpPr>
          <p:spPr>
            <a:xfrm>
              <a:off x="4351600" y="3018650"/>
              <a:ext cx="62425" cy="53425"/>
            </a:xfrm>
            <a:custGeom>
              <a:rect b="b" l="l" r="r" t="t"/>
              <a:pathLst>
                <a:path extrusionOk="0" h="2137" w="2497">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51" name="Google Shape;351;p14"/>
            <p:cNvSpPr/>
            <p:nvPr/>
          </p:nvSpPr>
          <p:spPr>
            <a:xfrm>
              <a:off x="4351600" y="2942425"/>
              <a:ext cx="62425" cy="53450"/>
            </a:xfrm>
            <a:custGeom>
              <a:rect b="b" l="l" r="r" t="t"/>
              <a:pathLst>
                <a:path extrusionOk="0" h="2138" w="2497">
                  <a:moveTo>
                    <a:pt x="1074" y="1"/>
                  </a:moveTo>
                  <a:cubicBezTo>
                    <a:pt x="481" y="1"/>
                    <a:pt x="9" y="480"/>
                    <a:pt x="1" y="1066"/>
                  </a:cubicBezTo>
                  <a:cubicBezTo>
                    <a:pt x="1" y="1709"/>
                    <a:pt x="530" y="2137"/>
                    <a:pt x="1078" y="2137"/>
                  </a:cubicBezTo>
                  <a:cubicBezTo>
                    <a:pt x="1340" y="2137"/>
                    <a:pt x="1607" y="2040"/>
                    <a:pt x="1822" y="1822"/>
                  </a:cubicBezTo>
                  <a:cubicBezTo>
                    <a:pt x="2497" y="1155"/>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52" name="Google Shape;352;p14"/>
            <p:cNvSpPr/>
            <p:nvPr/>
          </p:nvSpPr>
          <p:spPr>
            <a:xfrm>
              <a:off x="4275600" y="3780375"/>
              <a:ext cx="62425" cy="53425"/>
            </a:xfrm>
            <a:custGeom>
              <a:rect b="b" l="l" r="r" t="t"/>
              <a:pathLst>
                <a:path extrusionOk="0" h="2137" w="2497">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53" name="Google Shape;353;p14"/>
            <p:cNvSpPr/>
            <p:nvPr/>
          </p:nvSpPr>
          <p:spPr>
            <a:xfrm>
              <a:off x="4275600" y="3704150"/>
              <a:ext cx="62225" cy="53450"/>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54" name="Google Shape;354;p14"/>
            <p:cNvSpPr/>
            <p:nvPr/>
          </p:nvSpPr>
          <p:spPr>
            <a:xfrm>
              <a:off x="4275600" y="3627950"/>
              <a:ext cx="62225" cy="53425"/>
            </a:xfrm>
            <a:custGeom>
              <a:rect b="b" l="l" r="r" t="t"/>
              <a:pathLst>
                <a:path extrusionOk="0" h="2137" w="2489">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55" name="Google Shape;355;p14"/>
            <p:cNvSpPr/>
            <p:nvPr/>
          </p:nvSpPr>
          <p:spPr>
            <a:xfrm>
              <a:off x="4275600" y="3551925"/>
              <a:ext cx="62225" cy="53250"/>
            </a:xfrm>
            <a:custGeom>
              <a:rect b="b" l="l" r="r" t="t"/>
              <a:pathLst>
                <a:path extrusionOk="0" h="2130" w="2489">
                  <a:moveTo>
                    <a:pt x="1066" y="1"/>
                  </a:moveTo>
                  <a:cubicBezTo>
                    <a:pt x="472" y="1"/>
                    <a:pt x="1" y="472"/>
                    <a:pt x="1" y="1066"/>
                  </a:cubicBezTo>
                  <a:cubicBezTo>
                    <a:pt x="1" y="1704"/>
                    <a:pt x="525" y="2129"/>
                    <a:pt x="1071" y="2129"/>
                  </a:cubicBezTo>
                  <a:cubicBezTo>
                    <a:pt x="1332" y="2129"/>
                    <a:pt x="1598" y="2032"/>
                    <a:pt x="1813" y="1814"/>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56" name="Google Shape;356;p14"/>
            <p:cNvSpPr/>
            <p:nvPr/>
          </p:nvSpPr>
          <p:spPr>
            <a:xfrm>
              <a:off x="4275600" y="3475725"/>
              <a:ext cx="62225" cy="53350"/>
            </a:xfrm>
            <a:custGeom>
              <a:rect b="b" l="l" r="r" t="t"/>
              <a:pathLst>
                <a:path extrusionOk="0" h="2134" w="2489">
                  <a:moveTo>
                    <a:pt x="1066" y="0"/>
                  </a:moveTo>
                  <a:cubicBezTo>
                    <a:pt x="472"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57" name="Google Shape;357;p14"/>
            <p:cNvSpPr/>
            <p:nvPr/>
          </p:nvSpPr>
          <p:spPr>
            <a:xfrm>
              <a:off x="4275600" y="3399500"/>
              <a:ext cx="62225" cy="53350"/>
            </a:xfrm>
            <a:custGeom>
              <a:rect b="b" l="l" r="r" t="t"/>
              <a:pathLst>
                <a:path extrusionOk="0" h="2134" w="2489">
                  <a:moveTo>
                    <a:pt x="1066" y="1"/>
                  </a:moveTo>
                  <a:cubicBezTo>
                    <a:pt x="472"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58" name="Google Shape;358;p14"/>
            <p:cNvSpPr/>
            <p:nvPr/>
          </p:nvSpPr>
          <p:spPr>
            <a:xfrm>
              <a:off x="4275600" y="2942425"/>
              <a:ext cx="62225" cy="53450"/>
            </a:xfrm>
            <a:custGeom>
              <a:rect b="b" l="l" r="r" t="t"/>
              <a:pathLst>
                <a:path extrusionOk="0" h="2138" w="2489">
                  <a:moveTo>
                    <a:pt x="1066" y="1"/>
                  </a:moveTo>
                  <a:cubicBezTo>
                    <a:pt x="472" y="9"/>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59" name="Google Shape;359;p14"/>
            <p:cNvSpPr/>
            <p:nvPr/>
          </p:nvSpPr>
          <p:spPr>
            <a:xfrm>
              <a:off x="4275600" y="2866425"/>
              <a:ext cx="62225" cy="53275"/>
            </a:xfrm>
            <a:custGeom>
              <a:rect b="b" l="l" r="r" t="t"/>
              <a:pathLst>
                <a:path extrusionOk="0" h="2131" w="2489">
                  <a:moveTo>
                    <a:pt x="1066" y="0"/>
                  </a:moveTo>
                  <a:cubicBezTo>
                    <a:pt x="472"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60" name="Google Shape;360;p14"/>
            <p:cNvSpPr/>
            <p:nvPr/>
          </p:nvSpPr>
          <p:spPr>
            <a:xfrm>
              <a:off x="4199400" y="3856775"/>
              <a:ext cx="62200" cy="53250"/>
            </a:xfrm>
            <a:custGeom>
              <a:rect b="b" l="l" r="r" t="t"/>
              <a:pathLst>
                <a:path extrusionOk="0" h="2130" w="2488">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61" name="Google Shape;361;p14"/>
            <p:cNvSpPr/>
            <p:nvPr/>
          </p:nvSpPr>
          <p:spPr>
            <a:xfrm>
              <a:off x="4199400" y="3780375"/>
              <a:ext cx="62400" cy="53425"/>
            </a:xfrm>
            <a:custGeom>
              <a:rect b="b" l="l" r="r" t="t"/>
              <a:pathLst>
                <a:path extrusionOk="0" h="2137" w="2496">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62" name="Google Shape;362;p14"/>
            <p:cNvSpPr/>
            <p:nvPr/>
          </p:nvSpPr>
          <p:spPr>
            <a:xfrm>
              <a:off x="4199400" y="2866425"/>
              <a:ext cx="62200" cy="53275"/>
            </a:xfrm>
            <a:custGeom>
              <a:rect b="b" l="l" r="r" t="t"/>
              <a:pathLst>
                <a:path extrusionOk="0" h="2131" w="2488">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63" name="Google Shape;363;p14"/>
            <p:cNvSpPr/>
            <p:nvPr/>
          </p:nvSpPr>
          <p:spPr>
            <a:xfrm>
              <a:off x="4199400" y="2790200"/>
              <a:ext cx="62200" cy="53350"/>
            </a:xfrm>
            <a:custGeom>
              <a:rect b="b" l="l" r="r" t="t"/>
              <a:pathLst>
                <a:path extrusionOk="0" h="2134" w="2488">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64" name="Google Shape;364;p14"/>
            <p:cNvSpPr/>
            <p:nvPr/>
          </p:nvSpPr>
          <p:spPr>
            <a:xfrm>
              <a:off x="4123175" y="4085225"/>
              <a:ext cx="62425" cy="53350"/>
            </a:xfrm>
            <a:custGeom>
              <a:rect b="b" l="l" r="r" t="t"/>
              <a:pathLst>
                <a:path extrusionOk="0" h="2134" w="2497">
                  <a:moveTo>
                    <a:pt x="1065" y="0"/>
                  </a:moveTo>
                  <a:cubicBezTo>
                    <a:pt x="480" y="0"/>
                    <a:pt x="0" y="480"/>
                    <a:pt x="0" y="1065"/>
                  </a:cubicBezTo>
                  <a:cubicBezTo>
                    <a:pt x="0" y="1709"/>
                    <a:pt x="526" y="2133"/>
                    <a:pt x="1074" y="2133"/>
                  </a:cubicBezTo>
                  <a:cubicBezTo>
                    <a:pt x="1336" y="2133"/>
                    <a:pt x="1604" y="2037"/>
                    <a:pt x="1821" y="1821"/>
                  </a:cubicBezTo>
                  <a:cubicBezTo>
                    <a:pt x="2496" y="1147"/>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65" name="Google Shape;365;p14"/>
            <p:cNvSpPr/>
            <p:nvPr/>
          </p:nvSpPr>
          <p:spPr>
            <a:xfrm>
              <a:off x="4123175" y="4009000"/>
              <a:ext cx="62425" cy="53350"/>
            </a:xfrm>
            <a:custGeom>
              <a:rect b="b" l="l" r="r" t="t"/>
              <a:pathLst>
                <a:path extrusionOk="0" h="2134" w="2497">
                  <a:moveTo>
                    <a:pt x="1065" y="1"/>
                  </a:moveTo>
                  <a:cubicBezTo>
                    <a:pt x="480" y="1"/>
                    <a:pt x="0" y="480"/>
                    <a:pt x="0" y="1066"/>
                  </a:cubicBezTo>
                  <a:cubicBezTo>
                    <a:pt x="0" y="1710"/>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66" name="Google Shape;366;p14"/>
            <p:cNvSpPr/>
            <p:nvPr/>
          </p:nvSpPr>
          <p:spPr>
            <a:xfrm>
              <a:off x="4123175" y="3932800"/>
              <a:ext cx="62425" cy="53425"/>
            </a:xfrm>
            <a:custGeom>
              <a:rect b="b" l="l" r="r" t="t"/>
              <a:pathLst>
                <a:path extrusionOk="0" h="2137" w="2497">
                  <a:moveTo>
                    <a:pt x="1065" y="0"/>
                  </a:moveTo>
                  <a:cubicBezTo>
                    <a:pt x="480" y="0"/>
                    <a:pt x="0" y="480"/>
                    <a:pt x="0" y="1065"/>
                  </a:cubicBezTo>
                  <a:cubicBezTo>
                    <a:pt x="0" y="1709"/>
                    <a:pt x="526" y="2137"/>
                    <a:pt x="1074" y="2137"/>
                  </a:cubicBezTo>
                  <a:cubicBezTo>
                    <a:pt x="1336" y="2137"/>
                    <a:pt x="1603" y="2039"/>
                    <a:pt x="1821" y="1821"/>
                  </a:cubicBezTo>
                  <a:cubicBezTo>
                    <a:pt x="2496" y="1155"/>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67" name="Google Shape;367;p14"/>
            <p:cNvSpPr/>
            <p:nvPr/>
          </p:nvSpPr>
          <p:spPr>
            <a:xfrm>
              <a:off x="4123175" y="3856775"/>
              <a:ext cx="62425" cy="53250"/>
            </a:xfrm>
            <a:custGeom>
              <a:rect b="b" l="l" r="r" t="t"/>
              <a:pathLst>
                <a:path extrusionOk="0" h="2130" w="2497">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68" name="Google Shape;368;p14"/>
            <p:cNvSpPr/>
            <p:nvPr/>
          </p:nvSpPr>
          <p:spPr>
            <a:xfrm>
              <a:off x="4123175" y="2714000"/>
              <a:ext cx="62425" cy="53350"/>
            </a:xfrm>
            <a:custGeom>
              <a:rect b="b" l="l" r="r" t="t"/>
              <a:pathLst>
                <a:path extrusionOk="0" h="2134" w="2497">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69" name="Google Shape;369;p14"/>
            <p:cNvSpPr/>
            <p:nvPr/>
          </p:nvSpPr>
          <p:spPr>
            <a:xfrm>
              <a:off x="4046950" y="4085225"/>
              <a:ext cx="62425" cy="53350"/>
            </a:xfrm>
            <a:custGeom>
              <a:rect b="b" l="l" r="r" t="t"/>
              <a:pathLst>
                <a:path extrusionOk="0" h="2134" w="2497">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70" name="Google Shape;370;p14"/>
            <p:cNvSpPr/>
            <p:nvPr/>
          </p:nvSpPr>
          <p:spPr>
            <a:xfrm>
              <a:off x="4046950" y="2714000"/>
              <a:ext cx="62425" cy="53350"/>
            </a:xfrm>
            <a:custGeom>
              <a:rect b="b" l="l" r="r" t="t"/>
              <a:pathLst>
                <a:path extrusionOk="0" h="2134"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71" name="Google Shape;371;p14"/>
            <p:cNvSpPr/>
            <p:nvPr/>
          </p:nvSpPr>
          <p:spPr>
            <a:xfrm>
              <a:off x="4046950" y="2637775"/>
              <a:ext cx="62425" cy="53450"/>
            </a:xfrm>
            <a:custGeom>
              <a:rect b="b" l="l" r="r" t="t"/>
              <a:pathLst>
                <a:path extrusionOk="0" h="2138" w="2497">
                  <a:moveTo>
                    <a:pt x="1074" y="1"/>
                  </a:moveTo>
                  <a:cubicBezTo>
                    <a:pt x="481"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72" name="Google Shape;372;p14"/>
            <p:cNvSpPr/>
            <p:nvPr/>
          </p:nvSpPr>
          <p:spPr>
            <a:xfrm>
              <a:off x="3970950" y="4085225"/>
              <a:ext cx="62225" cy="53350"/>
            </a:xfrm>
            <a:custGeom>
              <a:rect b="b" l="l" r="r" t="t"/>
              <a:pathLst>
                <a:path extrusionOk="0" h="2134" w="2489">
                  <a:moveTo>
                    <a:pt x="1065" y="0"/>
                  </a:moveTo>
                  <a:cubicBezTo>
                    <a:pt x="472" y="0"/>
                    <a:pt x="1" y="480"/>
                    <a:pt x="1" y="1065"/>
                  </a:cubicBezTo>
                  <a:cubicBezTo>
                    <a:pt x="1" y="1709"/>
                    <a:pt x="526" y="2133"/>
                    <a:pt x="1072" y="2133"/>
                  </a:cubicBezTo>
                  <a:cubicBezTo>
                    <a:pt x="1333" y="2133"/>
                    <a:pt x="1598" y="2037"/>
                    <a:pt x="1813" y="1821"/>
                  </a:cubicBezTo>
                  <a:cubicBezTo>
                    <a:pt x="2488" y="1147"/>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73" name="Google Shape;373;p14"/>
            <p:cNvSpPr/>
            <p:nvPr/>
          </p:nvSpPr>
          <p:spPr>
            <a:xfrm>
              <a:off x="3970950" y="2714000"/>
              <a:ext cx="62225" cy="53350"/>
            </a:xfrm>
            <a:custGeom>
              <a:rect b="b" l="l" r="r" t="t"/>
              <a:pathLst>
                <a:path extrusionOk="0" h="2134" w="2489">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74" name="Google Shape;374;p14"/>
            <p:cNvSpPr/>
            <p:nvPr/>
          </p:nvSpPr>
          <p:spPr>
            <a:xfrm>
              <a:off x="3970950" y="2637775"/>
              <a:ext cx="62225" cy="53450"/>
            </a:xfrm>
            <a:custGeom>
              <a:rect b="b" l="l" r="r" t="t"/>
              <a:pathLst>
                <a:path extrusionOk="0" h="2138" w="2489">
                  <a:moveTo>
                    <a:pt x="1065" y="1"/>
                  </a:moveTo>
                  <a:cubicBezTo>
                    <a:pt x="472" y="1"/>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75" name="Google Shape;375;p14"/>
            <p:cNvSpPr/>
            <p:nvPr/>
          </p:nvSpPr>
          <p:spPr>
            <a:xfrm>
              <a:off x="3894725" y="4085225"/>
              <a:ext cx="62225" cy="53350"/>
            </a:xfrm>
            <a:custGeom>
              <a:rect b="b" l="l" r="r" t="t"/>
              <a:pathLst>
                <a:path extrusionOk="0" h="2134" w="2489">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76" name="Google Shape;376;p14"/>
            <p:cNvSpPr/>
            <p:nvPr/>
          </p:nvSpPr>
          <p:spPr>
            <a:xfrm>
              <a:off x="3894725" y="4009000"/>
              <a:ext cx="62225" cy="53350"/>
            </a:xfrm>
            <a:custGeom>
              <a:rect b="b" l="l" r="r" t="t"/>
              <a:pathLst>
                <a:path extrusionOk="0" h="2134" w="2489">
                  <a:moveTo>
                    <a:pt x="1066" y="1"/>
                  </a:moveTo>
                  <a:cubicBezTo>
                    <a:pt x="481"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77" name="Google Shape;377;p14"/>
            <p:cNvSpPr/>
            <p:nvPr/>
          </p:nvSpPr>
          <p:spPr>
            <a:xfrm>
              <a:off x="3894725" y="2714000"/>
              <a:ext cx="62225" cy="53350"/>
            </a:xfrm>
            <a:custGeom>
              <a:rect b="b" l="l" r="r" t="t"/>
              <a:pathLst>
                <a:path extrusionOk="0" h="2134" w="2489">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78" name="Google Shape;378;p14"/>
            <p:cNvSpPr/>
            <p:nvPr/>
          </p:nvSpPr>
          <p:spPr>
            <a:xfrm>
              <a:off x="3894725" y="2637775"/>
              <a:ext cx="62225" cy="53450"/>
            </a:xfrm>
            <a:custGeom>
              <a:rect b="b" l="l" r="r" t="t"/>
              <a:pathLst>
                <a:path extrusionOk="0" h="2138" w="2489">
                  <a:moveTo>
                    <a:pt x="1066" y="1"/>
                  </a:moveTo>
                  <a:cubicBezTo>
                    <a:pt x="481" y="9"/>
                    <a:pt x="1" y="480"/>
                    <a:pt x="1" y="1074"/>
                  </a:cubicBezTo>
                  <a:cubicBezTo>
                    <a:pt x="1" y="1712"/>
                    <a:pt x="525" y="2137"/>
                    <a:pt x="1074" y="2137"/>
                  </a:cubicBezTo>
                  <a:cubicBezTo>
                    <a:pt x="1336" y="2137"/>
                    <a:pt x="1604" y="2040"/>
                    <a:pt x="1822"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79" name="Google Shape;379;p14"/>
            <p:cNvSpPr/>
            <p:nvPr/>
          </p:nvSpPr>
          <p:spPr>
            <a:xfrm>
              <a:off x="3818525" y="4009000"/>
              <a:ext cx="62225" cy="53350"/>
            </a:xfrm>
            <a:custGeom>
              <a:rect b="b" l="l" r="r" t="t"/>
              <a:pathLst>
                <a:path extrusionOk="0" h="2134" w="2489">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80" name="Google Shape;380;p14"/>
            <p:cNvSpPr/>
            <p:nvPr/>
          </p:nvSpPr>
          <p:spPr>
            <a:xfrm>
              <a:off x="3818525" y="3932800"/>
              <a:ext cx="62225" cy="53425"/>
            </a:xfrm>
            <a:custGeom>
              <a:rect b="b" l="l" r="r" t="t"/>
              <a:pathLst>
                <a:path extrusionOk="0" h="2137" w="2489">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81" name="Google Shape;381;p14"/>
            <p:cNvSpPr/>
            <p:nvPr/>
          </p:nvSpPr>
          <p:spPr>
            <a:xfrm>
              <a:off x="3818525" y="3856775"/>
              <a:ext cx="62225" cy="53250"/>
            </a:xfrm>
            <a:custGeom>
              <a:rect b="b" l="l" r="r" t="t"/>
              <a:pathLst>
                <a:path extrusionOk="0" h="2130" w="2489">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82" name="Google Shape;382;p14"/>
            <p:cNvSpPr/>
            <p:nvPr/>
          </p:nvSpPr>
          <p:spPr>
            <a:xfrm>
              <a:off x="3818525" y="3704150"/>
              <a:ext cx="62225" cy="53450"/>
            </a:xfrm>
            <a:custGeom>
              <a:rect b="b" l="l" r="r" t="t"/>
              <a:pathLst>
                <a:path extrusionOk="0" h="2138" w="2489">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83" name="Google Shape;383;p14"/>
            <p:cNvSpPr/>
            <p:nvPr/>
          </p:nvSpPr>
          <p:spPr>
            <a:xfrm>
              <a:off x="3818525" y="3627950"/>
              <a:ext cx="62225" cy="53425"/>
            </a:xfrm>
            <a:custGeom>
              <a:rect b="b" l="l" r="r" t="t"/>
              <a:pathLst>
                <a:path extrusionOk="0" h="2137" w="2489">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84" name="Google Shape;384;p14"/>
            <p:cNvSpPr/>
            <p:nvPr/>
          </p:nvSpPr>
          <p:spPr>
            <a:xfrm>
              <a:off x="3818525" y="3551925"/>
              <a:ext cx="62225" cy="53250"/>
            </a:xfrm>
            <a:custGeom>
              <a:rect b="b" l="l" r="r" t="t"/>
              <a:pathLst>
                <a:path extrusionOk="0" h="2130" w="2489">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85" name="Google Shape;385;p14"/>
            <p:cNvSpPr/>
            <p:nvPr/>
          </p:nvSpPr>
          <p:spPr>
            <a:xfrm>
              <a:off x="3818525" y="3475725"/>
              <a:ext cx="62225" cy="53350"/>
            </a:xfrm>
            <a:custGeom>
              <a:rect b="b" l="l" r="r" t="t"/>
              <a:pathLst>
                <a:path extrusionOk="0" h="2134" w="2489">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86" name="Google Shape;386;p14"/>
            <p:cNvSpPr/>
            <p:nvPr/>
          </p:nvSpPr>
          <p:spPr>
            <a:xfrm>
              <a:off x="3818525" y="2637775"/>
              <a:ext cx="62225" cy="53450"/>
            </a:xfrm>
            <a:custGeom>
              <a:rect b="b" l="l" r="r" t="t"/>
              <a:pathLst>
                <a:path extrusionOk="0" h="2138" w="2489">
                  <a:moveTo>
                    <a:pt x="1065" y="1"/>
                  </a:moveTo>
                  <a:cubicBezTo>
                    <a:pt x="480" y="9"/>
                    <a:pt x="0" y="480"/>
                    <a:pt x="0" y="1074"/>
                  </a:cubicBezTo>
                  <a:cubicBezTo>
                    <a:pt x="0" y="1712"/>
                    <a:pt x="525" y="2137"/>
                    <a:pt x="1073" y="2137"/>
                  </a:cubicBezTo>
                  <a:cubicBezTo>
                    <a:pt x="1335" y="2137"/>
                    <a:pt x="1603" y="2040"/>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87" name="Google Shape;387;p14"/>
            <p:cNvSpPr/>
            <p:nvPr/>
          </p:nvSpPr>
          <p:spPr>
            <a:xfrm>
              <a:off x="3742300" y="3780375"/>
              <a:ext cx="62225" cy="53425"/>
            </a:xfrm>
            <a:custGeom>
              <a:rect b="b" l="l" r="r" t="t"/>
              <a:pathLst>
                <a:path extrusionOk="0" h="2137" w="2489">
                  <a:moveTo>
                    <a:pt x="1066" y="0"/>
                  </a:moveTo>
                  <a:cubicBezTo>
                    <a:pt x="481" y="0"/>
                    <a:pt x="1" y="480"/>
                    <a:pt x="1" y="1065"/>
                  </a:cubicBezTo>
                  <a:cubicBezTo>
                    <a:pt x="1" y="1709"/>
                    <a:pt x="526" y="2137"/>
                    <a:pt x="1075" y="2137"/>
                  </a:cubicBezTo>
                  <a:cubicBezTo>
                    <a:pt x="1337" y="2137"/>
                    <a:pt x="1604" y="2039"/>
                    <a:pt x="1822" y="1821"/>
                  </a:cubicBezTo>
                  <a:cubicBezTo>
                    <a:pt x="2489" y="1155"/>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88" name="Google Shape;388;p14"/>
            <p:cNvSpPr/>
            <p:nvPr/>
          </p:nvSpPr>
          <p:spPr>
            <a:xfrm>
              <a:off x="3742300" y="3704150"/>
              <a:ext cx="62225" cy="53450"/>
            </a:xfrm>
            <a:custGeom>
              <a:rect b="b" l="l" r="r" t="t"/>
              <a:pathLst>
                <a:path extrusionOk="0" h="2138" w="2489">
                  <a:moveTo>
                    <a:pt x="1066" y="1"/>
                  </a:moveTo>
                  <a:cubicBezTo>
                    <a:pt x="481" y="1"/>
                    <a:pt x="1" y="480"/>
                    <a:pt x="1" y="1066"/>
                  </a:cubicBezTo>
                  <a:cubicBezTo>
                    <a:pt x="1" y="1709"/>
                    <a:pt x="526" y="2137"/>
                    <a:pt x="1072" y="2137"/>
                  </a:cubicBezTo>
                  <a:cubicBezTo>
                    <a:pt x="1333" y="2137"/>
                    <a:pt x="1598" y="2040"/>
                    <a:pt x="1814" y="1822"/>
                  </a:cubicBezTo>
                  <a:cubicBezTo>
                    <a:pt x="2489"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89" name="Google Shape;389;p14"/>
            <p:cNvSpPr/>
            <p:nvPr/>
          </p:nvSpPr>
          <p:spPr>
            <a:xfrm>
              <a:off x="3742300" y="3475725"/>
              <a:ext cx="62225" cy="53350"/>
            </a:xfrm>
            <a:custGeom>
              <a:rect b="b" l="l" r="r" t="t"/>
              <a:pathLst>
                <a:path extrusionOk="0" h="2134" w="2489">
                  <a:moveTo>
                    <a:pt x="1066" y="0"/>
                  </a:moveTo>
                  <a:cubicBezTo>
                    <a:pt x="481"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90" name="Google Shape;390;p14"/>
            <p:cNvSpPr/>
            <p:nvPr/>
          </p:nvSpPr>
          <p:spPr>
            <a:xfrm>
              <a:off x="3742300" y="3399500"/>
              <a:ext cx="62225" cy="53350"/>
            </a:xfrm>
            <a:custGeom>
              <a:rect b="b" l="l" r="r" t="t"/>
              <a:pathLst>
                <a:path extrusionOk="0" h="2134" w="2489">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91" name="Google Shape;391;p14"/>
            <p:cNvSpPr/>
            <p:nvPr/>
          </p:nvSpPr>
          <p:spPr>
            <a:xfrm>
              <a:off x="3742175" y="3323300"/>
              <a:ext cx="62350" cy="53425"/>
            </a:xfrm>
            <a:custGeom>
              <a:rect b="b" l="l" r="r" t="t"/>
              <a:pathLst>
                <a:path extrusionOk="0" h="2137" w="2494">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92" name="Google Shape;392;p14"/>
            <p:cNvSpPr/>
            <p:nvPr/>
          </p:nvSpPr>
          <p:spPr>
            <a:xfrm>
              <a:off x="3742300" y="2561575"/>
              <a:ext cx="62225" cy="53425"/>
            </a:xfrm>
            <a:custGeom>
              <a:rect b="b" l="l" r="r" t="t"/>
              <a:pathLst>
                <a:path extrusionOk="0" h="2137" w="2489">
                  <a:moveTo>
                    <a:pt x="1066" y="0"/>
                  </a:moveTo>
                  <a:cubicBezTo>
                    <a:pt x="481" y="8"/>
                    <a:pt x="1" y="480"/>
                    <a:pt x="1" y="1073"/>
                  </a:cubicBezTo>
                  <a:cubicBezTo>
                    <a:pt x="1" y="1711"/>
                    <a:pt x="525" y="2137"/>
                    <a:pt x="1071" y="2137"/>
                  </a:cubicBezTo>
                  <a:cubicBezTo>
                    <a:pt x="1332" y="2137"/>
                    <a:pt x="1598" y="2039"/>
                    <a:pt x="1814" y="1821"/>
                  </a:cubicBezTo>
                  <a:cubicBezTo>
                    <a:pt x="2489" y="1154"/>
                    <a:pt x="2017" y="8"/>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93" name="Google Shape;393;p14"/>
            <p:cNvSpPr/>
            <p:nvPr/>
          </p:nvSpPr>
          <p:spPr>
            <a:xfrm>
              <a:off x="3665950" y="3323300"/>
              <a:ext cx="62350" cy="53425"/>
            </a:xfrm>
            <a:custGeom>
              <a:rect b="b" l="l" r="r" t="t"/>
              <a:pathLst>
                <a:path extrusionOk="0" h="2137" w="2494">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94" name="Google Shape;394;p14"/>
            <p:cNvSpPr/>
            <p:nvPr/>
          </p:nvSpPr>
          <p:spPr>
            <a:xfrm>
              <a:off x="3666100" y="3247075"/>
              <a:ext cx="62200" cy="53450"/>
            </a:xfrm>
            <a:custGeom>
              <a:rect b="b" l="l" r="r" t="t"/>
              <a:pathLst>
                <a:path extrusionOk="0" h="2138" w="2488">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95" name="Google Shape;395;p14"/>
            <p:cNvSpPr/>
            <p:nvPr/>
          </p:nvSpPr>
          <p:spPr>
            <a:xfrm>
              <a:off x="3666100" y="2561575"/>
              <a:ext cx="62200" cy="53425"/>
            </a:xfrm>
            <a:custGeom>
              <a:rect b="b" l="l" r="r" t="t"/>
              <a:pathLst>
                <a:path extrusionOk="0" h="2137" w="2488">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96" name="Google Shape;396;p14"/>
            <p:cNvSpPr/>
            <p:nvPr/>
          </p:nvSpPr>
          <p:spPr>
            <a:xfrm>
              <a:off x="3589875" y="3247075"/>
              <a:ext cx="62225" cy="53450"/>
            </a:xfrm>
            <a:custGeom>
              <a:rect b="b" l="l" r="r" t="t"/>
              <a:pathLst>
                <a:path extrusionOk="0" h="2138" w="2489">
                  <a:moveTo>
                    <a:pt x="1066" y="1"/>
                  </a:moveTo>
                  <a:cubicBezTo>
                    <a:pt x="480"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97" name="Google Shape;397;p14"/>
            <p:cNvSpPr/>
            <p:nvPr/>
          </p:nvSpPr>
          <p:spPr>
            <a:xfrm>
              <a:off x="3589875" y="2561575"/>
              <a:ext cx="62225" cy="53425"/>
            </a:xfrm>
            <a:custGeom>
              <a:rect b="b" l="l" r="r" t="t"/>
              <a:pathLst>
                <a:path extrusionOk="0" h="2137" w="2489">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98" name="Google Shape;398;p14"/>
            <p:cNvSpPr/>
            <p:nvPr/>
          </p:nvSpPr>
          <p:spPr>
            <a:xfrm>
              <a:off x="3589875" y="2485550"/>
              <a:ext cx="62225" cy="53300"/>
            </a:xfrm>
            <a:custGeom>
              <a:rect b="b" l="l" r="r" t="t"/>
              <a:pathLst>
                <a:path extrusionOk="0" h="2132" w="2489">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99" name="Google Shape;399;p14"/>
            <p:cNvSpPr/>
            <p:nvPr/>
          </p:nvSpPr>
          <p:spPr>
            <a:xfrm>
              <a:off x="3513675" y="3247075"/>
              <a:ext cx="62425" cy="53450"/>
            </a:xfrm>
            <a:custGeom>
              <a:rect b="b" l="l" r="r" t="t"/>
              <a:pathLst>
                <a:path extrusionOk="0" h="2138" w="2497">
                  <a:moveTo>
                    <a:pt x="1065" y="1"/>
                  </a:moveTo>
                  <a:cubicBezTo>
                    <a:pt x="480" y="9"/>
                    <a:pt x="0" y="480"/>
                    <a:pt x="0" y="1074"/>
                  </a:cubicBezTo>
                  <a:cubicBezTo>
                    <a:pt x="0" y="1712"/>
                    <a:pt x="525" y="2137"/>
                    <a:pt x="1073" y="2137"/>
                  </a:cubicBezTo>
                  <a:cubicBezTo>
                    <a:pt x="1335" y="2137"/>
                    <a:pt x="1603" y="2040"/>
                    <a:pt x="1821" y="1822"/>
                  </a:cubicBezTo>
                  <a:cubicBezTo>
                    <a:pt x="2496"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00" name="Google Shape;400;p14"/>
            <p:cNvSpPr/>
            <p:nvPr/>
          </p:nvSpPr>
          <p:spPr>
            <a:xfrm>
              <a:off x="3513675" y="2561575"/>
              <a:ext cx="62425" cy="53425"/>
            </a:xfrm>
            <a:custGeom>
              <a:rect b="b" l="l" r="r" t="t"/>
              <a:pathLst>
                <a:path extrusionOk="0" h="2137" w="2497">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01" name="Google Shape;401;p14"/>
            <p:cNvSpPr/>
            <p:nvPr/>
          </p:nvSpPr>
          <p:spPr>
            <a:xfrm>
              <a:off x="3513675" y="2485550"/>
              <a:ext cx="62425" cy="53300"/>
            </a:xfrm>
            <a:custGeom>
              <a:rect b="b" l="l" r="r" t="t"/>
              <a:pathLst>
                <a:path extrusionOk="0" h="2132" w="2497">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02" name="Google Shape;402;p14"/>
            <p:cNvSpPr/>
            <p:nvPr/>
          </p:nvSpPr>
          <p:spPr>
            <a:xfrm>
              <a:off x="3437450" y="3247075"/>
              <a:ext cx="62425" cy="53450"/>
            </a:xfrm>
            <a:custGeom>
              <a:rect b="b" l="l" r="r" t="t"/>
              <a:pathLst>
                <a:path extrusionOk="0" h="2138" w="2497">
                  <a:moveTo>
                    <a:pt x="1074" y="1"/>
                  </a:moveTo>
                  <a:cubicBezTo>
                    <a:pt x="480" y="9"/>
                    <a:pt x="9" y="480"/>
                    <a:pt x="1" y="1074"/>
                  </a:cubicBezTo>
                  <a:cubicBezTo>
                    <a:pt x="1" y="1712"/>
                    <a:pt x="529" y="2137"/>
                    <a:pt x="1077" y="2137"/>
                  </a:cubicBezTo>
                  <a:cubicBezTo>
                    <a:pt x="1339" y="2137"/>
                    <a:pt x="1606" y="2040"/>
                    <a:pt x="1822" y="1822"/>
                  </a:cubicBezTo>
                  <a:cubicBezTo>
                    <a:pt x="2496" y="1155"/>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03" name="Google Shape;403;p14"/>
            <p:cNvSpPr/>
            <p:nvPr/>
          </p:nvSpPr>
          <p:spPr>
            <a:xfrm>
              <a:off x="3437450" y="3171075"/>
              <a:ext cx="62425" cy="53275"/>
            </a:xfrm>
            <a:custGeom>
              <a:rect b="b" l="l" r="r" t="t"/>
              <a:pathLst>
                <a:path extrusionOk="0" h="2131" w="2497">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04" name="Google Shape;404;p14"/>
            <p:cNvSpPr/>
            <p:nvPr/>
          </p:nvSpPr>
          <p:spPr>
            <a:xfrm>
              <a:off x="3437450" y="2561575"/>
              <a:ext cx="62425" cy="53425"/>
            </a:xfrm>
            <a:custGeom>
              <a:rect b="b" l="l" r="r" t="t"/>
              <a:pathLst>
                <a:path extrusionOk="0" h="2137" w="2497">
                  <a:moveTo>
                    <a:pt x="1074" y="0"/>
                  </a:moveTo>
                  <a:cubicBezTo>
                    <a:pt x="480" y="8"/>
                    <a:pt x="9" y="480"/>
                    <a:pt x="1" y="1073"/>
                  </a:cubicBezTo>
                  <a:cubicBezTo>
                    <a:pt x="1" y="1711"/>
                    <a:pt x="529" y="2137"/>
                    <a:pt x="1077" y="2137"/>
                  </a:cubicBezTo>
                  <a:cubicBezTo>
                    <a:pt x="1339" y="2137"/>
                    <a:pt x="1606" y="2039"/>
                    <a:pt x="1822" y="1821"/>
                  </a:cubicBezTo>
                  <a:cubicBezTo>
                    <a:pt x="2496" y="1154"/>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05" name="Google Shape;405;p14"/>
            <p:cNvSpPr/>
            <p:nvPr/>
          </p:nvSpPr>
          <p:spPr>
            <a:xfrm>
              <a:off x="3437450" y="2485550"/>
              <a:ext cx="62425" cy="53300"/>
            </a:xfrm>
            <a:custGeom>
              <a:rect b="b" l="l" r="r" t="t"/>
              <a:pathLst>
                <a:path extrusionOk="0" h="2132" w="2497">
                  <a:moveTo>
                    <a:pt x="1074" y="1"/>
                  </a:moveTo>
                  <a:cubicBezTo>
                    <a:pt x="480" y="1"/>
                    <a:pt x="9" y="480"/>
                    <a:pt x="1" y="1066"/>
                  </a:cubicBezTo>
                  <a:cubicBezTo>
                    <a:pt x="1" y="1708"/>
                    <a:pt x="527" y="2131"/>
                    <a:pt x="1073" y="2131"/>
                  </a:cubicBezTo>
                  <a:cubicBezTo>
                    <a:pt x="1337" y="2131"/>
                    <a:pt x="1605" y="2033"/>
                    <a:pt x="1822" y="1814"/>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06" name="Google Shape;406;p14"/>
            <p:cNvSpPr/>
            <p:nvPr/>
          </p:nvSpPr>
          <p:spPr>
            <a:xfrm>
              <a:off x="3361450" y="3171075"/>
              <a:ext cx="62200" cy="53275"/>
            </a:xfrm>
            <a:custGeom>
              <a:rect b="b" l="l" r="r" t="t"/>
              <a:pathLst>
                <a:path extrusionOk="0" h="2131" w="2488">
                  <a:moveTo>
                    <a:pt x="1065" y="0"/>
                  </a:moveTo>
                  <a:cubicBezTo>
                    <a:pt x="472" y="0"/>
                    <a:pt x="0" y="472"/>
                    <a:pt x="0" y="1065"/>
                  </a:cubicBezTo>
                  <a:cubicBezTo>
                    <a:pt x="0" y="1707"/>
                    <a:pt x="523" y="2131"/>
                    <a:pt x="1067" y="2131"/>
                  </a:cubicBezTo>
                  <a:cubicBezTo>
                    <a:pt x="1329" y="2131"/>
                    <a:pt x="1597" y="2032"/>
                    <a:pt x="1813" y="1813"/>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07" name="Google Shape;407;p14"/>
            <p:cNvSpPr/>
            <p:nvPr/>
          </p:nvSpPr>
          <p:spPr>
            <a:xfrm>
              <a:off x="3361450" y="2714000"/>
              <a:ext cx="62200" cy="53350"/>
            </a:xfrm>
            <a:custGeom>
              <a:rect b="b" l="l" r="r" t="t"/>
              <a:pathLst>
                <a:path extrusionOk="0" h="2134" w="2488">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08" name="Google Shape;408;p14"/>
            <p:cNvSpPr/>
            <p:nvPr/>
          </p:nvSpPr>
          <p:spPr>
            <a:xfrm>
              <a:off x="3361450" y="2637775"/>
              <a:ext cx="62200" cy="53450"/>
            </a:xfrm>
            <a:custGeom>
              <a:rect b="b" l="l" r="r" t="t"/>
              <a:pathLst>
                <a:path extrusionOk="0" h="2138" w="2488">
                  <a:moveTo>
                    <a:pt x="1065" y="1"/>
                  </a:moveTo>
                  <a:cubicBezTo>
                    <a:pt x="472"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09" name="Google Shape;409;p14"/>
            <p:cNvSpPr/>
            <p:nvPr/>
          </p:nvSpPr>
          <p:spPr>
            <a:xfrm>
              <a:off x="3361450" y="2561575"/>
              <a:ext cx="62200" cy="53425"/>
            </a:xfrm>
            <a:custGeom>
              <a:rect b="b" l="l" r="r" t="t"/>
              <a:pathLst>
                <a:path extrusionOk="0" h="2137" w="2488">
                  <a:moveTo>
                    <a:pt x="1065" y="0"/>
                  </a:moveTo>
                  <a:cubicBezTo>
                    <a:pt x="472" y="8"/>
                    <a:pt x="0" y="480"/>
                    <a:pt x="0" y="1073"/>
                  </a:cubicBezTo>
                  <a:cubicBezTo>
                    <a:pt x="0" y="1711"/>
                    <a:pt x="525" y="2137"/>
                    <a:pt x="1070" y="2137"/>
                  </a:cubicBezTo>
                  <a:cubicBezTo>
                    <a:pt x="1332" y="2137"/>
                    <a:pt x="1597" y="2039"/>
                    <a:pt x="1813" y="1821"/>
                  </a:cubicBezTo>
                  <a:cubicBezTo>
                    <a:pt x="2488" y="1154"/>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10" name="Google Shape;410;p14"/>
            <p:cNvSpPr/>
            <p:nvPr/>
          </p:nvSpPr>
          <p:spPr>
            <a:xfrm>
              <a:off x="3285225" y="3171075"/>
              <a:ext cx="62225" cy="53275"/>
            </a:xfrm>
            <a:custGeom>
              <a:rect b="b" l="l" r="r" t="t"/>
              <a:pathLst>
                <a:path extrusionOk="0" h="2131" w="2489">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11" name="Google Shape;411;p14"/>
            <p:cNvSpPr/>
            <p:nvPr/>
          </p:nvSpPr>
          <p:spPr>
            <a:xfrm>
              <a:off x="3285225" y="3094850"/>
              <a:ext cx="62225" cy="53350"/>
            </a:xfrm>
            <a:custGeom>
              <a:rect b="b" l="l" r="r" t="t"/>
              <a:pathLst>
                <a:path extrusionOk="0" h="2134" w="2489">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12" name="Google Shape;412;p14"/>
            <p:cNvSpPr/>
            <p:nvPr/>
          </p:nvSpPr>
          <p:spPr>
            <a:xfrm>
              <a:off x="3285225" y="2790200"/>
              <a:ext cx="62225" cy="53350"/>
            </a:xfrm>
            <a:custGeom>
              <a:rect b="b" l="l" r="r" t="t"/>
              <a:pathLst>
                <a:path extrusionOk="0" h="2134" w="2489">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13" name="Google Shape;413;p14"/>
            <p:cNvSpPr/>
            <p:nvPr/>
          </p:nvSpPr>
          <p:spPr>
            <a:xfrm>
              <a:off x="3285225" y="2714000"/>
              <a:ext cx="62225" cy="53350"/>
            </a:xfrm>
            <a:custGeom>
              <a:rect b="b" l="l" r="r" t="t"/>
              <a:pathLst>
                <a:path extrusionOk="0" h="2134"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14" name="Google Shape;414;p14"/>
            <p:cNvSpPr/>
            <p:nvPr/>
          </p:nvSpPr>
          <p:spPr>
            <a:xfrm>
              <a:off x="3209025" y="3094850"/>
              <a:ext cx="62200" cy="53350"/>
            </a:xfrm>
            <a:custGeom>
              <a:rect b="b" l="l" r="r" t="t"/>
              <a:pathLst>
                <a:path extrusionOk="0" h="2134" w="2488">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15" name="Google Shape;415;p14"/>
            <p:cNvSpPr/>
            <p:nvPr/>
          </p:nvSpPr>
          <p:spPr>
            <a:xfrm>
              <a:off x="3209025" y="3018650"/>
              <a:ext cx="62200" cy="53425"/>
            </a:xfrm>
            <a:custGeom>
              <a:rect b="b" l="l" r="r" t="t"/>
              <a:pathLst>
                <a:path extrusionOk="0" h="2137" w="2488">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16" name="Google Shape;416;p14"/>
            <p:cNvSpPr/>
            <p:nvPr/>
          </p:nvSpPr>
          <p:spPr>
            <a:xfrm>
              <a:off x="3209025" y="2942425"/>
              <a:ext cx="62200" cy="53450"/>
            </a:xfrm>
            <a:custGeom>
              <a:rect b="b" l="l" r="r" t="t"/>
              <a:pathLst>
                <a:path extrusionOk="0" h="2138" w="2488">
                  <a:moveTo>
                    <a:pt x="1065" y="1"/>
                  </a:moveTo>
                  <a:cubicBezTo>
                    <a:pt x="480" y="9"/>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17" name="Google Shape;417;p14"/>
            <p:cNvSpPr/>
            <p:nvPr/>
          </p:nvSpPr>
          <p:spPr>
            <a:xfrm>
              <a:off x="3209025" y="2866425"/>
              <a:ext cx="62200" cy="53275"/>
            </a:xfrm>
            <a:custGeom>
              <a:rect b="b" l="l" r="r" t="t"/>
              <a:pathLst>
                <a:path extrusionOk="0" h="2131" w="2488">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18" name="Google Shape;418;p14"/>
            <p:cNvSpPr/>
            <p:nvPr/>
          </p:nvSpPr>
          <p:spPr>
            <a:xfrm>
              <a:off x="3209025" y="2790200"/>
              <a:ext cx="62200" cy="53350"/>
            </a:xfrm>
            <a:custGeom>
              <a:rect b="b" l="l" r="r" t="t"/>
              <a:pathLst>
                <a:path extrusionOk="0" h="2134" w="2488">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19" name="Google Shape;419;p14"/>
            <p:cNvSpPr/>
            <p:nvPr/>
          </p:nvSpPr>
          <p:spPr>
            <a:xfrm>
              <a:off x="4199400" y="2942425"/>
              <a:ext cx="62200" cy="53450"/>
            </a:xfrm>
            <a:custGeom>
              <a:rect b="b" l="l" r="r" t="t"/>
              <a:pathLst>
                <a:path extrusionOk="0" h="2138" w="2488">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20" name="Google Shape;420;p14"/>
            <p:cNvSpPr/>
            <p:nvPr/>
          </p:nvSpPr>
          <p:spPr>
            <a:xfrm>
              <a:off x="3132800" y="1114325"/>
              <a:ext cx="62425" cy="53350"/>
            </a:xfrm>
            <a:custGeom>
              <a:rect b="b" l="l" r="r" t="t"/>
              <a:pathLst>
                <a:path extrusionOk="0" h="2134" w="2497">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21" name="Google Shape;421;p14"/>
            <p:cNvSpPr/>
            <p:nvPr/>
          </p:nvSpPr>
          <p:spPr>
            <a:xfrm>
              <a:off x="3056800" y="1114325"/>
              <a:ext cx="62200" cy="53350"/>
            </a:xfrm>
            <a:custGeom>
              <a:rect b="b" l="l" r="r" t="t"/>
              <a:pathLst>
                <a:path extrusionOk="0" h="2134" w="2488">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22" name="Google Shape;422;p14"/>
            <p:cNvSpPr/>
            <p:nvPr/>
          </p:nvSpPr>
          <p:spPr>
            <a:xfrm>
              <a:off x="4351600" y="1647400"/>
              <a:ext cx="62425" cy="53450"/>
            </a:xfrm>
            <a:custGeom>
              <a:rect b="b" l="l" r="r" t="t"/>
              <a:pathLst>
                <a:path extrusionOk="0" h="2138" w="2497">
                  <a:moveTo>
                    <a:pt x="1074" y="1"/>
                  </a:moveTo>
                  <a:cubicBezTo>
                    <a:pt x="481" y="1"/>
                    <a:pt x="9" y="481"/>
                    <a:pt x="1" y="1066"/>
                  </a:cubicBezTo>
                  <a:cubicBezTo>
                    <a:pt x="1" y="1710"/>
                    <a:pt x="530" y="2138"/>
                    <a:pt x="1078" y="2138"/>
                  </a:cubicBezTo>
                  <a:cubicBezTo>
                    <a:pt x="1340" y="2138"/>
                    <a:pt x="1607" y="2040"/>
                    <a:pt x="1822" y="1822"/>
                  </a:cubicBezTo>
                  <a:cubicBezTo>
                    <a:pt x="2497" y="1155"/>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23" name="Google Shape;423;p14"/>
            <p:cNvSpPr/>
            <p:nvPr/>
          </p:nvSpPr>
          <p:spPr>
            <a:xfrm>
              <a:off x="4351600" y="1723625"/>
              <a:ext cx="62425" cy="53350"/>
            </a:xfrm>
            <a:custGeom>
              <a:rect b="b" l="l" r="r" t="t"/>
              <a:pathLst>
                <a:path extrusionOk="0" h="2134" w="2497">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24" name="Google Shape;424;p14"/>
            <p:cNvSpPr/>
            <p:nvPr/>
          </p:nvSpPr>
          <p:spPr>
            <a:xfrm>
              <a:off x="4351600" y="1799850"/>
              <a:ext cx="62425" cy="53325"/>
            </a:xfrm>
            <a:custGeom>
              <a:rect b="b" l="l" r="r" t="t"/>
              <a:pathLst>
                <a:path extrusionOk="0" h="2133"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25" name="Google Shape;425;p14"/>
            <p:cNvSpPr/>
            <p:nvPr/>
          </p:nvSpPr>
          <p:spPr>
            <a:xfrm>
              <a:off x="4351600" y="1876050"/>
              <a:ext cx="62425" cy="53350"/>
            </a:xfrm>
            <a:custGeom>
              <a:rect b="b" l="l" r="r" t="t"/>
              <a:pathLst>
                <a:path extrusionOk="0" h="2134" w="2497">
                  <a:moveTo>
                    <a:pt x="1074" y="1"/>
                  </a:moveTo>
                  <a:cubicBezTo>
                    <a:pt x="481" y="1"/>
                    <a:pt x="9" y="472"/>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26" name="Google Shape;426;p14"/>
            <p:cNvSpPr/>
            <p:nvPr/>
          </p:nvSpPr>
          <p:spPr>
            <a:xfrm>
              <a:off x="4351600" y="1952050"/>
              <a:ext cx="62425" cy="53450"/>
            </a:xfrm>
            <a:custGeom>
              <a:rect b="b" l="l" r="r" t="t"/>
              <a:pathLst>
                <a:path extrusionOk="0" h="2138" w="2497">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27" name="Google Shape;427;p14"/>
            <p:cNvSpPr/>
            <p:nvPr/>
          </p:nvSpPr>
          <p:spPr>
            <a:xfrm>
              <a:off x="4351600" y="2028275"/>
              <a:ext cx="62425" cy="53450"/>
            </a:xfrm>
            <a:custGeom>
              <a:rect b="b" l="l" r="r" t="t"/>
              <a:pathLst>
                <a:path extrusionOk="0" h="2138" w="2497">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28" name="Google Shape;428;p14"/>
            <p:cNvSpPr/>
            <p:nvPr/>
          </p:nvSpPr>
          <p:spPr>
            <a:xfrm>
              <a:off x="4351600" y="2104500"/>
              <a:ext cx="62425" cy="53325"/>
            </a:xfrm>
            <a:custGeom>
              <a:rect b="b" l="l" r="r" t="t"/>
              <a:pathLst>
                <a:path extrusionOk="0" h="2133"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29" name="Google Shape;429;p14"/>
            <p:cNvSpPr/>
            <p:nvPr/>
          </p:nvSpPr>
          <p:spPr>
            <a:xfrm>
              <a:off x="3970950" y="1876050"/>
              <a:ext cx="62225" cy="53350"/>
            </a:xfrm>
            <a:custGeom>
              <a:rect b="b" l="l" r="r" t="t"/>
              <a:pathLst>
                <a:path extrusionOk="0" h="2134" w="2489">
                  <a:moveTo>
                    <a:pt x="1065" y="1"/>
                  </a:moveTo>
                  <a:cubicBezTo>
                    <a:pt x="472" y="1"/>
                    <a:pt x="1" y="472"/>
                    <a:pt x="1" y="1066"/>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30" name="Google Shape;430;p14"/>
            <p:cNvSpPr/>
            <p:nvPr/>
          </p:nvSpPr>
          <p:spPr>
            <a:xfrm>
              <a:off x="3970950" y="1952050"/>
              <a:ext cx="62225" cy="53450"/>
            </a:xfrm>
            <a:custGeom>
              <a:rect b="b" l="l" r="r" t="t"/>
              <a:pathLst>
                <a:path extrusionOk="0" h="2138" w="2489">
                  <a:moveTo>
                    <a:pt x="1065" y="1"/>
                  </a:moveTo>
                  <a:cubicBezTo>
                    <a:pt x="472" y="9"/>
                    <a:pt x="1" y="481"/>
                    <a:pt x="1" y="1074"/>
                  </a:cubicBezTo>
                  <a:cubicBezTo>
                    <a:pt x="1" y="1712"/>
                    <a:pt x="525" y="2138"/>
                    <a:pt x="1071" y="2138"/>
                  </a:cubicBezTo>
                  <a:cubicBezTo>
                    <a:pt x="1332" y="2138"/>
                    <a:pt x="1598" y="2040"/>
                    <a:pt x="1813" y="1822"/>
                  </a:cubicBezTo>
                  <a:cubicBezTo>
                    <a:pt x="2488" y="1155"/>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31" name="Google Shape;431;p14"/>
            <p:cNvSpPr/>
            <p:nvPr/>
          </p:nvSpPr>
          <p:spPr>
            <a:xfrm>
              <a:off x="3666100" y="1952050"/>
              <a:ext cx="62200" cy="53450"/>
            </a:xfrm>
            <a:custGeom>
              <a:rect b="b" l="l" r="r" t="t"/>
              <a:pathLst>
                <a:path extrusionOk="0" h="2138" w="2488">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32" name="Google Shape;432;p14"/>
            <p:cNvSpPr/>
            <p:nvPr/>
          </p:nvSpPr>
          <p:spPr>
            <a:xfrm>
              <a:off x="3742300" y="2028275"/>
              <a:ext cx="62225" cy="53450"/>
            </a:xfrm>
            <a:custGeom>
              <a:rect b="b" l="l" r="r" t="t"/>
              <a:pathLst>
                <a:path extrusionOk="0" h="2138" w="2489">
                  <a:moveTo>
                    <a:pt x="1066" y="1"/>
                  </a:moveTo>
                  <a:cubicBezTo>
                    <a:pt x="481" y="1"/>
                    <a:pt x="1" y="480"/>
                    <a:pt x="1" y="1065"/>
                  </a:cubicBezTo>
                  <a:cubicBezTo>
                    <a:pt x="1" y="1709"/>
                    <a:pt x="526" y="2137"/>
                    <a:pt x="1072" y="2137"/>
                  </a:cubicBezTo>
                  <a:cubicBezTo>
                    <a:pt x="1333" y="2137"/>
                    <a:pt x="1598" y="2040"/>
                    <a:pt x="1814" y="1821"/>
                  </a:cubicBezTo>
                  <a:cubicBezTo>
                    <a:pt x="2489"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33" name="Google Shape;433;p14"/>
            <p:cNvSpPr/>
            <p:nvPr/>
          </p:nvSpPr>
          <p:spPr>
            <a:xfrm>
              <a:off x="3742300" y="1952050"/>
              <a:ext cx="62225" cy="53450"/>
            </a:xfrm>
            <a:custGeom>
              <a:rect b="b" l="l" r="r" t="t"/>
              <a:pathLst>
                <a:path extrusionOk="0" h="2138" w="2489">
                  <a:moveTo>
                    <a:pt x="1066" y="1"/>
                  </a:moveTo>
                  <a:cubicBezTo>
                    <a:pt x="481" y="9"/>
                    <a:pt x="1" y="481"/>
                    <a:pt x="1" y="1074"/>
                  </a:cubicBezTo>
                  <a:cubicBezTo>
                    <a:pt x="1" y="1712"/>
                    <a:pt x="525" y="2138"/>
                    <a:pt x="1071" y="2138"/>
                  </a:cubicBezTo>
                  <a:cubicBezTo>
                    <a:pt x="1332" y="2138"/>
                    <a:pt x="1598" y="2040"/>
                    <a:pt x="1814" y="1822"/>
                  </a:cubicBezTo>
                  <a:cubicBezTo>
                    <a:pt x="2489" y="1155"/>
                    <a:pt x="2017" y="9"/>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34" name="Google Shape;434;p14"/>
            <p:cNvSpPr/>
            <p:nvPr/>
          </p:nvSpPr>
          <p:spPr>
            <a:xfrm>
              <a:off x="3818525" y="1952050"/>
              <a:ext cx="62225" cy="53450"/>
            </a:xfrm>
            <a:custGeom>
              <a:rect b="b" l="l" r="r" t="t"/>
              <a:pathLst>
                <a:path extrusionOk="0" h="2138" w="2489">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35" name="Google Shape;435;p14"/>
            <p:cNvSpPr/>
            <p:nvPr/>
          </p:nvSpPr>
          <p:spPr>
            <a:xfrm>
              <a:off x="3894725" y="1952050"/>
              <a:ext cx="62225" cy="53450"/>
            </a:xfrm>
            <a:custGeom>
              <a:rect b="b" l="l" r="r" t="t"/>
              <a:pathLst>
                <a:path extrusionOk="0" h="2138" w="2489">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36" name="Google Shape;436;p14"/>
            <p:cNvSpPr/>
            <p:nvPr/>
          </p:nvSpPr>
          <p:spPr>
            <a:xfrm>
              <a:off x="3894725" y="2028275"/>
              <a:ext cx="62225" cy="53450"/>
            </a:xfrm>
            <a:custGeom>
              <a:rect b="b" l="l" r="r" t="t"/>
              <a:pathLst>
                <a:path extrusionOk="0" h="2138" w="2489">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37" name="Google Shape;437;p14"/>
            <p:cNvSpPr/>
            <p:nvPr/>
          </p:nvSpPr>
          <p:spPr>
            <a:xfrm>
              <a:off x="3970950" y="2028275"/>
              <a:ext cx="62225" cy="53450"/>
            </a:xfrm>
            <a:custGeom>
              <a:rect b="b" l="l" r="r" t="t"/>
              <a:pathLst>
                <a:path extrusionOk="0" h="2138" w="2489">
                  <a:moveTo>
                    <a:pt x="1065" y="1"/>
                  </a:moveTo>
                  <a:cubicBezTo>
                    <a:pt x="472" y="1"/>
                    <a:pt x="1" y="480"/>
                    <a:pt x="1" y="1065"/>
                  </a:cubicBezTo>
                  <a:cubicBezTo>
                    <a:pt x="1" y="1709"/>
                    <a:pt x="526" y="2137"/>
                    <a:pt x="1072" y="2137"/>
                  </a:cubicBezTo>
                  <a:cubicBezTo>
                    <a:pt x="1332" y="2137"/>
                    <a:pt x="1598" y="2040"/>
                    <a:pt x="1813" y="1821"/>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38" name="Google Shape;438;p14"/>
            <p:cNvSpPr/>
            <p:nvPr/>
          </p:nvSpPr>
          <p:spPr>
            <a:xfrm>
              <a:off x="3970950" y="2104500"/>
              <a:ext cx="62225" cy="53325"/>
            </a:xfrm>
            <a:custGeom>
              <a:rect b="b" l="l" r="r" t="t"/>
              <a:pathLst>
                <a:path extrusionOk="0" h="2133" w="2489">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39" name="Google Shape;439;p14"/>
            <p:cNvSpPr/>
            <p:nvPr/>
          </p:nvSpPr>
          <p:spPr>
            <a:xfrm>
              <a:off x="4046950" y="1876050"/>
              <a:ext cx="62425" cy="53275"/>
            </a:xfrm>
            <a:custGeom>
              <a:rect b="b" l="l" r="r" t="t"/>
              <a:pathLst>
                <a:path extrusionOk="0" h="2131" w="2497">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40" name="Google Shape;440;p14"/>
            <p:cNvSpPr/>
            <p:nvPr/>
          </p:nvSpPr>
          <p:spPr>
            <a:xfrm>
              <a:off x="4046950" y="1952050"/>
              <a:ext cx="62425" cy="53450"/>
            </a:xfrm>
            <a:custGeom>
              <a:rect b="b" l="l" r="r" t="t"/>
              <a:pathLst>
                <a:path extrusionOk="0" h="2138" w="2497">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41" name="Google Shape;441;p14"/>
            <p:cNvSpPr/>
            <p:nvPr/>
          </p:nvSpPr>
          <p:spPr>
            <a:xfrm>
              <a:off x="4046950" y="2028275"/>
              <a:ext cx="62425" cy="53450"/>
            </a:xfrm>
            <a:custGeom>
              <a:rect b="b" l="l" r="r" t="t"/>
              <a:pathLst>
                <a:path extrusionOk="0" h="2138" w="2497">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42" name="Google Shape;442;p14"/>
            <p:cNvSpPr/>
            <p:nvPr/>
          </p:nvSpPr>
          <p:spPr>
            <a:xfrm>
              <a:off x="4046950" y="2104500"/>
              <a:ext cx="62425" cy="53325"/>
            </a:xfrm>
            <a:custGeom>
              <a:rect b="b" l="l" r="r" t="t"/>
              <a:pathLst>
                <a:path extrusionOk="0" h="2133"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43" name="Google Shape;443;p14"/>
            <p:cNvSpPr/>
            <p:nvPr/>
          </p:nvSpPr>
          <p:spPr>
            <a:xfrm>
              <a:off x="4123175" y="1723625"/>
              <a:ext cx="62425" cy="53350"/>
            </a:xfrm>
            <a:custGeom>
              <a:rect b="b" l="l" r="r" t="t"/>
              <a:pathLst>
                <a:path extrusionOk="0" h="2134" w="2497">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44" name="Google Shape;444;p14"/>
            <p:cNvSpPr/>
            <p:nvPr/>
          </p:nvSpPr>
          <p:spPr>
            <a:xfrm>
              <a:off x="4123175" y="1799850"/>
              <a:ext cx="62425" cy="53325"/>
            </a:xfrm>
            <a:custGeom>
              <a:rect b="b" l="l" r="r" t="t"/>
              <a:pathLst>
                <a:path extrusionOk="0" h="2133" w="2497">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45" name="Google Shape;445;p14"/>
            <p:cNvSpPr/>
            <p:nvPr/>
          </p:nvSpPr>
          <p:spPr>
            <a:xfrm>
              <a:off x="4123175" y="1876050"/>
              <a:ext cx="62425" cy="53350"/>
            </a:xfrm>
            <a:custGeom>
              <a:rect b="b" l="l" r="r" t="t"/>
              <a:pathLst>
                <a:path extrusionOk="0" h="2134" w="2497">
                  <a:moveTo>
                    <a:pt x="1065" y="1"/>
                  </a:moveTo>
                  <a:cubicBezTo>
                    <a:pt x="480" y="1"/>
                    <a:pt x="0" y="472"/>
                    <a:pt x="0" y="1066"/>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46" name="Google Shape;446;p14"/>
            <p:cNvSpPr/>
            <p:nvPr/>
          </p:nvSpPr>
          <p:spPr>
            <a:xfrm>
              <a:off x="4123175" y="1952050"/>
              <a:ext cx="62425" cy="53450"/>
            </a:xfrm>
            <a:custGeom>
              <a:rect b="b" l="l" r="r" t="t"/>
              <a:pathLst>
                <a:path extrusionOk="0" h="2138" w="2497">
                  <a:moveTo>
                    <a:pt x="1065" y="1"/>
                  </a:moveTo>
                  <a:cubicBezTo>
                    <a:pt x="480" y="9"/>
                    <a:pt x="0" y="481"/>
                    <a:pt x="0" y="1074"/>
                  </a:cubicBezTo>
                  <a:cubicBezTo>
                    <a:pt x="0" y="1712"/>
                    <a:pt x="525" y="2138"/>
                    <a:pt x="1073" y="2138"/>
                  </a:cubicBezTo>
                  <a:cubicBezTo>
                    <a:pt x="1335" y="2138"/>
                    <a:pt x="1603" y="2040"/>
                    <a:pt x="1821" y="1822"/>
                  </a:cubicBezTo>
                  <a:cubicBezTo>
                    <a:pt x="2496" y="1155"/>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47" name="Google Shape;447;p14"/>
            <p:cNvSpPr/>
            <p:nvPr/>
          </p:nvSpPr>
          <p:spPr>
            <a:xfrm>
              <a:off x="4123175" y="2028275"/>
              <a:ext cx="62425" cy="53450"/>
            </a:xfrm>
            <a:custGeom>
              <a:rect b="b" l="l" r="r" t="t"/>
              <a:pathLst>
                <a:path extrusionOk="0" h="2138" w="2497">
                  <a:moveTo>
                    <a:pt x="1065" y="1"/>
                  </a:moveTo>
                  <a:cubicBezTo>
                    <a:pt x="480" y="1"/>
                    <a:pt x="0" y="480"/>
                    <a:pt x="0" y="1065"/>
                  </a:cubicBezTo>
                  <a:cubicBezTo>
                    <a:pt x="0" y="1709"/>
                    <a:pt x="526" y="2137"/>
                    <a:pt x="1074" y="2137"/>
                  </a:cubicBezTo>
                  <a:cubicBezTo>
                    <a:pt x="1336" y="2137"/>
                    <a:pt x="1603" y="2040"/>
                    <a:pt x="1821" y="1821"/>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48" name="Google Shape;448;p14"/>
            <p:cNvSpPr/>
            <p:nvPr/>
          </p:nvSpPr>
          <p:spPr>
            <a:xfrm>
              <a:off x="4123175" y="2104500"/>
              <a:ext cx="62425" cy="53325"/>
            </a:xfrm>
            <a:custGeom>
              <a:rect b="b" l="l" r="r" t="t"/>
              <a:pathLst>
                <a:path extrusionOk="0" h="2133" w="2497">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49" name="Google Shape;449;p14"/>
            <p:cNvSpPr/>
            <p:nvPr/>
          </p:nvSpPr>
          <p:spPr>
            <a:xfrm>
              <a:off x="4199400" y="1723625"/>
              <a:ext cx="62200" cy="53350"/>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50" name="Google Shape;450;p14"/>
            <p:cNvSpPr/>
            <p:nvPr/>
          </p:nvSpPr>
          <p:spPr>
            <a:xfrm>
              <a:off x="4199400" y="1799850"/>
              <a:ext cx="62200" cy="5332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51" name="Google Shape;451;p14"/>
            <p:cNvSpPr/>
            <p:nvPr/>
          </p:nvSpPr>
          <p:spPr>
            <a:xfrm>
              <a:off x="4199400" y="1876050"/>
              <a:ext cx="62200" cy="53275"/>
            </a:xfrm>
            <a:custGeom>
              <a:rect b="b" l="l" r="r" t="t"/>
              <a:pathLst>
                <a:path extrusionOk="0" h="2131" w="2488">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52" name="Google Shape;452;p14"/>
            <p:cNvSpPr/>
            <p:nvPr/>
          </p:nvSpPr>
          <p:spPr>
            <a:xfrm>
              <a:off x="4199400" y="1952050"/>
              <a:ext cx="62200" cy="53450"/>
            </a:xfrm>
            <a:custGeom>
              <a:rect b="b" l="l" r="r" t="t"/>
              <a:pathLst>
                <a:path extrusionOk="0" h="2138" w="2488">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53" name="Google Shape;453;p14"/>
            <p:cNvSpPr/>
            <p:nvPr/>
          </p:nvSpPr>
          <p:spPr>
            <a:xfrm>
              <a:off x="4199400" y="2028275"/>
              <a:ext cx="62200" cy="53450"/>
            </a:xfrm>
            <a:custGeom>
              <a:rect b="b" l="l" r="r" t="t"/>
              <a:pathLst>
                <a:path extrusionOk="0" h="2138" w="2488">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54" name="Google Shape;454;p14"/>
            <p:cNvSpPr/>
            <p:nvPr/>
          </p:nvSpPr>
          <p:spPr>
            <a:xfrm>
              <a:off x="4199400" y="2104500"/>
              <a:ext cx="62200" cy="5332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55" name="Google Shape;455;p14"/>
            <p:cNvSpPr/>
            <p:nvPr/>
          </p:nvSpPr>
          <p:spPr>
            <a:xfrm>
              <a:off x="4199400" y="2180700"/>
              <a:ext cx="62200" cy="53350"/>
            </a:xfrm>
            <a:custGeom>
              <a:rect b="b" l="l" r="r" t="t"/>
              <a:pathLst>
                <a:path extrusionOk="0" h="2134" w="2488">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56" name="Google Shape;456;p14"/>
            <p:cNvSpPr/>
            <p:nvPr/>
          </p:nvSpPr>
          <p:spPr>
            <a:xfrm>
              <a:off x="4275600" y="1647400"/>
              <a:ext cx="62225" cy="53450"/>
            </a:xfrm>
            <a:custGeom>
              <a:rect b="b" l="l" r="r" t="t"/>
              <a:pathLst>
                <a:path extrusionOk="0" h="2138" w="2489">
                  <a:moveTo>
                    <a:pt x="1066" y="1"/>
                  </a:moveTo>
                  <a:cubicBezTo>
                    <a:pt x="472" y="9"/>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57" name="Google Shape;457;p14"/>
            <p:cNvSpPr/>
            <p:nvPr/>
          </p:nvSpPr>
          <p:spPr>
            <a:xfrm>
              <a:off x="4275600" y="1723625"/>
              <a:ext cx="62225" cy="53350"/>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58" name="Google Shape;458;p14"/>
            <p:cNvSpPr/>
            <p:nvPr/>
          </p:nvSpPr>
          <p:spPr>
            <a:xfrm>
              <a:off x="4275600" y="1799850"/>
              <a:ext cx="62225" cy="5332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59" name="Google Shape;459;p14"/>
            <p:cNvSpPr/>
            <p:nvPr/>
          </p:nvSpPr>
          <p:spPr>
            <a:xfrm>
              <a:off x="4275600" y="1876050"/>
              <a:ext cx="62225" cy="53275"/>
            </a:xfrm>
            <a:custGeom>
              <a:rect b="b" l="l" r="r" t="t"/>
              <a:pathLst>
                <a:path extrusionOk="0" h="2131" w="2489">
                  <a:moveTo>
                    <a:pt x="1066" y="1"/>
                  </a:moveTo>
                  <a:cubicBezTo>
                    <a:pt x="472" y="1"/>
                    <a:pt x="1" y="472"/>
                    <a:pt x="1" y="1066"/>
                  </a:cubicBezTo>
                  <a:cubicBezTo>
                    <a:pt x="1" y="1707"/>
                    <a:pt x="523" y="2131"/>
                    <a:pt x="1067" y="2131"/>
                  </a:cubicBezTo>
                  <a:cubicBezTo>
                    <a:pt x="1329" y="2131"/>
                    <a:pt x="1597" y="2033"/>
                    <a:pt x="1813" y="1813"/>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60" name="Google Shape;460;p14"/>
            <p:cNvSpPr/>
            <p:nvPr/>
          </p:nvSpPr>
          <p:spPr>
            <a:xfrm>
              <a:off x="4275600" y="1952050"/>
              <a:ext cx="62225" cy="53450"/>
            </a:xfrm>
            <a:custGeom>
              <a:rect b="b" l="l" r="r" t="t"/>
              <a:pathLst>
                <a:path extrusionOk="0" h="2138" w="2489">
                  <a:moveTo>
                    <a:pt x="1066" y="1"/>
                  </a:moveTo>
                  <a:cubicBezTo>
                    <a:pt x="472" y="9"/>
                    <a:pt x="1" y="481"/>
                    <a:pt x="1" y="1074"/>
                  </a:cubicBezTo>
                  <a:cubicBezTo>
                    <a:pt x="1" y="1712"/>
                    <a:pt x="525" y="2138"/>
                    <a:pt x="1071" y="2138"/>
                  </a:cubicBezTo>
                  <a:cubicBezTo>
                    <a:pt x="1332" y="2138"/>
                    <a:pt x="1598" y="2040"/>
                    <a:pt x="1813" y="1822"/>
                  </a:cubicBezTo>
                  <a:cubicBezTo>
                    <a:pt x="2488"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61" name="Google Shape;461;p14"/>
            <p:cNvSpPr/>
            <p:nvPr/>
          </p:nvSpPr>
          <p:spPr>
            <a:xfrm>
              <a:off x="4275600" y="2028275"/>
              <a:ext cx="62225" cy="53450"/>
            </a:xfrm>
            <a:custGeom>
              <a:rect b="b" l="l" r="r" t="t"/>
              <a:pathLst>
                <a:path extrusionOk="0" h="2138" w="2489">
                  <a:moveTo>
                    <a:pt x="1066" y="1"/>
                  </a:moveTo>
                  <a:cubicBezTo>
                    <a:pt x="472" y="1"/>
                    <a:pt x="1" y="480"/>
                    <a:pt x="1" y="1065"/>
                  </a:cubicBezTo>
                  <a:cubicBezTo>
                    <a:pt x="1" y="1709"/>
                    <a:pt x="526" y="2137"/>
                    <a:pt x="1072" y="2137"/>
                  </a:cubicBezTo>
                  <a:cubicBezTo>
                    <a:pt x="1333" y="2137"/>
                    <a:pt x="1598" y="2040"/>
                    <a:pt x="1813" y="1821"/>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62" name="Google Shape;462;p14"/>
            <p:cNvSpPr/>
            <p:nvPr/>
          </p:nvSpPr>
          <p:spPr>
            <a:xfrm>
              <a:off x="4275600" y="2104500"/>
              <a:ext cx="62225" cy="5332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63" name="Google Shape;463;p14"/>
            <p:cNvSpPr/>
            <p:nvPr/>
          </p:nvSpPr>
          <p:spPr>
            <a:xfrm>
              <a:off x="4275600" y="2180700"/>
              <a:ext cx="62225" cy="53350"/>
            </a:xfrm>
            <a:custGeom>
              <a:rect b="b" l="l" r="r" t="t"/>
              <a:pathLst>
                <a:path extrusionOk="0" h="2134" w="2489">
                  <a:moveTo>
                    <a:pt x="1066" y="1"/>
                  </a:moveTo>
                  <a:cubicBezTo>
                    <a:pt x="472" y="1"/>
                    <a:pt x="1" y="480"/>
                    <a:pt x="1" y="1066"/>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64" name="Google Shape;464;p14"/>
            <p:cNvSpPr/>
            <p:nvPr/>
          </p:nvSpPr>
          <p:spPr>
            <a:xfrm>
              <a:off x="4351600" y="2180700"/>
              <a:ext cx="62425" cy="53350"/>
            </a:xfrm>
            <a:custGeom>
              <a:rect b="b" l="l" r="r" t="t"/>
              <a:pathLst>
                <a:path extrusionOk="0" h="2134" w="2497">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65" name="Google Shape;465;p14"/>
            <p:cNvSpPr/>
            <p:nvPr/>
          </p:nvSpPr>
          <p:spPr>
            <a:xfrm>
              <a:off x="4427825" y="1647400"/>
              <a:ext cx="62425" cy="53450"/>
            </a:xfrm>
            <a:custGeom>
              <a:rect b="b" l="l" r="r" t="t"/>
              <a:pathLst>
                <a:path extrusionOk="0" h="2138" w="2497">
                  <a:moveTo>
                    <a:pt x="1065" y="1"/>
                  </a:moveTo>
                  <a:cubicBezTo>
                    <a:pt x="480" y="9"/>
                    <a:pt x="9"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66" name="Google Shape;466;p14"/>
            <p:cNvSpPr/>
            <p:nvPr/>
          </p:nvSpPr>
          <p:spPr>
            <a:xfrm>
              <a:off x="4427825" y="1723625"/>
              <a:ext cx="62425" cy="53350"/>
            </a:xfrm>
            <a:custGeom>
              <a:rect b="b" l="l" r="r" t="t"/>
              <a:pathLst>
                <a:path extrusionOk="0" h="2134" w="2497">
                  <a:moveTo>
                    <a:pt x="1065" y="1"/>
                  </a:moveTo>
                  <a:cubicBezTo>
                    <a:pt x="480" y="1"/>
                    <a:pt x="9"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67" name="Google Shape;467;p14"/>
            <p:cNvSpPr/>
            <p:nvPr/>
          </p:nvSpPr>
          <p:spPr>
            <a:xfrm>
              <a:off x="4427825" y="1799850"/>
              <a:ext cx="62425" cy="53325"/>
            </a:xfrm>
            <a:custGeom>
              <a:rect b="b" l="l" r="r" t="t"/>
              <a:pathLst>
                <a:path extrusionOk="0" h="2133" w="2497">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68" name="Google Shape;468;p14"/>
            <p:cNvSpPr/>
            <p:nvPr/>
          </p:nvSpPr>
          <p:spPr>
            <a:xfrm>
              <a:off x="4427825" y="1876050"/>
              <a:ext cx="62425" cy="53275"/>
            </a:xfrm>
            <a:custGeom>
              <a:rect b="b" l="l" r="r" t="t"/>
              <a:pathLst>
                <a:path extrusionOk="0" h="2131" w="2497">
                  <a:moveTo>
                    <a:pt x="1065" y="1"/>
                  </a:moveTo>
                  <a:cubicBezTo>
                    <a:pt x="480" y="1"/>
                    <a:pt x="9" y="472"/>
                    <a:pt x="1" y="1066"/>
                  </a:cubicBezTo>
                  <a:cubicBezTo>
                    <a:pt x="1" y="1707"/>
                    <a:pt x="523" y="2131"/>
                    <a:pt x="1070" y="2131"/>
                  </a:cubicBezTo>
                  <a:cubicBezTo>
                    <a:pt x="1333" y="2131"/>
                    <a:pt x="1602" y="2033"/>
                    <a:pt x="1822" y="1813"/>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69" name="Google Shape;469;p14"/>
            <p:cNvSpPr/>
            <p:nvPr/>
          </p:nvSpPr>
          <p:spPr>
            <a:xfrm>
              <a:off x="4427825" y="1952050"/>
              <a:ext cx="62425" cy="53450"/>
            </a:xfrm>
            <a:custGeom>
              <a:rect b="b" l="l" r="r" t="t"/>
              <a:pathLst>
                <a:path extrusionOk="0" h="2138" w="2497">
                  <a:moveTo>
                    <a:pt x="1065" y="1"/>
                  </a:moveTo>
                  <a:cubicBezTo>
                    <a:pt x="480" y="9"/>
                    <a:pt x="9" y="481"/>
                    <a:pt x="1" y="1074"/>
                  </a:cubicBezTo>
                  <a:cubicBezTo>
                    <a:pt x="1" y="1712"/>
                    <a:pt x="525" y="2138"/>
                    <a:pt x="1073" y="2138"/>
                  </a:cubicBezTo>
                  <a:cubicBezTo>
                    <a:pt x="1335" y="2138"/>
                    <a:pt x="1603" y="2040"/>
                    <a:pt x="1822" y="1822"/>
                  </a:cubicBezTo>
                  <a:cubicBezTo>
                    <a:pt x="2496" y="1155"/>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70" name="Google Shape;470;p14"/>
            <p:cNvSpPr/>
            <p:nvPr/>
          </p:nvSpPr>
          <p:spPr>
            <a:xfrm>
              <a:off x="4427825" y="2028275"/>
              <a:ext cx="62425" cy="53450"/>
            </a:xfrm>
            <a:custGeom>
              <a:rect b="b" l="l" r="r" t="t"/>
              <a:pathLst>
                <a:path extrusionOk="0" h="2138" w="2497">
                  <a:moveTo>
                    <a:pt x="1065" y="1"/>
                  </a:moveTo>
                  <a:cubicBezTo>
                    <a:pt x="480" y="1"/>
                    <a:pt x="9" y="480"/>
                    <a:pt x="1" y="1065"/>
                  </a:cubicBezTo>
                  <a:cubicBezTo>
                    <a:pt x="1" y="1709"/>
                    <a:pt x="526" y="2137"/>
                    <a:pt x="1074" y="2137"/>
                  </a:cubicBezTo>
                  <a:cubicBezTo>
                    <a:pt x="1336" y="2137"/>
                    <a:pt x="1603" y="2040"/>
                    <a:pt x="1822" y="1821"/>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71" name="Google Shape;471;p14"/>
            <p:cNvSpPr/>
            <p:nvPr/>
          </p:nvSpPr>
          <p:spPr>
            <a:xfrm>
              <a:off x="4427825" y="2104500"/>
              <a:ext cx="62425" cy="53325"/>
            </a:xfrm>
            <a:custGeom>
              <a:rect b="b" l="l" r="r" t="t"/>
              <a:pathLst>
                <a:path extrusionOk="0" h="2133" w="2497">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72" name="Google Shape;472;p14"/>
            <p:cNvSpPr/>
            <p:nvPr/>
          </p:nvSpPr>
          <p:spPr>
            <a:xfrm>
              <a:off x="4427825" y="2180700"/>
              <a:ext cx="62425" cy="53350"/>
            </a:xfrm>
            <a:custGeom>
              <a:rect b="b" l="l" r="r" t="t"/>
              <a:pathLst>
                <a:path extrusionOk="0" h="2134" w="2497">
                  <a:moveTo>
                    <a:pt x="1065" y="1"/>
                  </a:moveTo>
                  <a:cubicBezTo>
                    <a:pt x="480" y="1"/>
                    <a:pt x="9" y="480"/>
                    <a:pt x="1" y="1066"/>
                  </a:cubicBezTo>
                  <a:cubicBezTo>
                    <a:pt x="1" y="1709"/>
                    <a:pt x="526" y="2133"/>
                    <a:pt x="1075" y="2133"/>
                  </a:cubicBezTo>
                  <a:cubicBezTo>
                    <a:pt x="1336" y="2133"/>
                    <a:pt x="1604" y="2037"/>
                    <a:pt x="1822" y="1822"/>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73" name="Google Shape;473;p14"/>
            <p:cNvSpPr/>
            <p:nvPr/>
          </p:nvSpPr>
          <p:spPr>
            <a:xfrm>
              <a:off x="4427825" y="1571400"/>
              <a:ext cx="62350" cy="53250"/>
            </a:xfrm>
            <a:custGeom>
              <a:rect b="b" l="l" r="r" t="t"/>
              <a:pathLst>
                <a:path extrusionOk="0" h="2130" w="2494">
                  <a:moveTo>
                    <a:pt x="1075" y="1"/>
                  </a:moveTo>
                  <a:cubicBezTo>
                    <a:pt x="1072" y="1"/>
                    <a:pt x="1069" y="1"/>
                    <a:pt x="1065" y="1"/>
                  </a:cubicBezTo>
                  <a:cubicBezTo>
                    <a:pt x="480" y="1"/>
                    <a:pt x="9" y="472"/>
                    <a:pt x="1" y="1066"/>
                  </a:cubicBezTo>
                  <a:cubicBezTo>
                    <a:pt x="1" y="1703"/>
                    <a:pt x="525" y="2129"/>
                    <a:pt x="1073" y="2129"/>
                  </a:cubicBezTo>
                  <a:cubicBezTo>
                    <a:pt x="1335" y="2129"/>
                    <a:pt x="1603" y="2032"/>
                    <a:pt x="1822" y="1813"/>
                  </a:cubicBezTo>
                  <a:cubicBezTo>
                    <a:pt x="2494" y="1149"/>
                    <a:pt x="2020" y="1"/>
                    <a:pt x="107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74" name="Google Shape;474;p14"/>
            <p:cNvSpPr/>
            <p:nvPr/>
          </p:nvSpPr>
          <p:spPr>
            <a:xfrm>
              <a:off x="4351600" y="1571400"/>
              <a:ext cx="62425" cy="53250"/>
            </a:xfrm>
            <a:custGeom>
              <a:rect b="b" l="l" r="r" t="t"/>
              <a:pathLst>
                <a:path extrusionOk="0" h="2130" w="2497">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75" name="Google Shape;475;p14"/>
            <p:cNvSpPr/>
            <p:nvPr/>
          </p:nvSpPr>
          <p:spPr>
            <a:xfrm>
              <a:off x="4275600" y="1571400"/>
              <a:ext cx="62225" cy="53250"/>
            </a:xfrm>
            <a:custGeom>
              <a:rect b="b" l="l" r="r" t="t"/>
              <a:pathLst>
                <a:path extrusionOk="0" h="2130" w="2489">
                  <a:moveTo>
                    <a:pt x="1066" y="1"/>
                  </a:moveTo>
                  <a:cubicBezTo>
                    <a:pt x="472"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76" name="Google Shape;476;p14"/>
            <p:cNvSpPr/>
            <p:nvPr/>
          </p:nvSpPr>
          <p:spPr>
            <a:xfrm>
              <a:off x="4275600" y="1418975"/>
              <a:ext cx="62225" cy="53350"/>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77" name="Google Shape;477;p14"/>
            <p:cNvSpPr/>
            <p:nvPr/>
          </p:nvSpPr>
          <p:spPr>
            <a:xfrm>
              <a:off x="4199400" y="1647400"/>
              <a:ext cx="62200" cy="53450"/>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78" name="Google Shape;478;p14"/>
            <p:cNvSpPr/>
            <p:nvPr/>
          </p:nvSpPr>
          <p:spPr>
            <a:xfrm>
              <a:off x="4199400" y="1571400"/>
              <a:ext cx="62200" cy="53250"/>
            </a:xfrm>
            <a:custGeom>
              <a:rect b="b" l="l" r="r" t="t"/>
              <a:pathLst>
                <a:path extrusionOk="0" h="2130" w="2488">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79" name="Google Shape;479;p14"/>
            <p:cNvSpPr/>
            <p:nvPr/>
          </p:nvSpPr>
          <p:spPr>
            <a:xfrm>
              <a:off x="4199400" y="1495200"/>
              <a:ext cx="62200" cy="5332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80" name="Google Shape;480;p14"/>
            <p:cNvSpPr/>
            <p:nvPr/>
          </p:nvSpPr>
          <p:spPr>
            <a:xfrm>
              <a:off x="4199400" y="1418975"/>
              <a:ext cx="62200" cy="53350"/>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81" name="Google Shape;481;p14"/>
            <p:cNvSpPr/>
            <p:nvPr/>
          </p:nvSpPr>
          <p:spPr>
            <a:xfrm>
              <a:off x="4123175" y="2180700"/>
              <a:ext cx="62425" cy="53350"/>
            </a:xfrm>
            <a:custGeom>
              <a:rect b="b" l="l" r="r" t="t"/>
              <a:pathLst>
                <a:path extrusionOk="0" h="2134" w="2497">
                  <a:moveTo>
                    <a:pt x="1065" y="1"/>
                  </a:moveTo>
                  <a:cubicBezTo>
                    <a:pt x="480" y="1"/>
                    <a:pt x="0" y="480"/>
                    <a:pt x="0" y="1066"/>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82" name="Google Shape;482;p14"/>
            <p:cNvSpPr/>
            <p:nvPr/>
          </p:nvSpPr>
          <p:spPr>
            <a:xfrm>
              <a:off x="4123175" y="1647400"/>
              <a:ext cx="62425" cy="53450"/>
            </a:xfrm>
            <a:custGeom>
              <a:rect b="b" l="l" r="r" t="t"/>
              <a:pathLst>
                <a:path extrusionOk="0" h="2138" w="2497">
                  <a:moveTo>
                    <a:pt x="1065" y="1"/>
                  </a:moveTo>
                  <a:cubicBezTo>
                    <a:pt x="480" y="1"/>
                    <a:pt x="0" y="481"/>
                    <a:pt x="0" y="1066"/>
                  </a:cubicBezTo>
                  <a:cubicBezTo>
                    <a:pt x="0" y="1710"/>
                    <a:pt x="526" y="2138"/>
                    <a:pt x="1074" y="2138"/>
                  </a:cubicBezTo>
                  <a:cubicBezTo>
                    <a:pt x="1336" y="2138"/>
                    <a:pt x="1603" y="2040"/>
                    <a:pt x="1821" y="1822"/>
                  </a:cubicBezTo>
                  <a:cubicBezTo>
                    <a:pt x="2496" y="1155"/>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83" name="Google Shape;483;p14"/>
            <p:cNvSpPr/>
            <p:nvPr/>
          </p:nvSpPr>
          <p:spPr>
            <a:xfrm>
              <a:off x="4123175" y="1571400"/>
              <a:ext cx="62425" cy="53250"/>
            </a:xfrm>
            <a:custGeom>
              <a:rect b="b" l="l" r="r" t="t"/>
              <a:pathLst>
                <a:path extrusionOk="0" h="2130" w="2497">
                  <a:moveTo>
                    <a:pt x="1065" y="1"/>
                  </a:moveTo>
                  <a:cubicBezTo>
                    <a:pt x="480" y="1"/>
                    <a:pt x="0" y="472"/>
                    <a:pt x="0" y="1066"/>
                  </a:cubicBezTo>
                  <a:cubicBezTo>
                    <a:pt x="0" y="1703"/>
                    <a:pt x="525" y="2129"/>
                    <a:pt x="1073" y="2129"/>
                  </a:cubicBezTo>
                  <a:cubicBezTo>
                    <a:pt x="1335" y="2129"/>
                    <a:pt x="1603" y="2032"/>
                    <a:pt x="1821" y="1813"/>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84" name="Google Shape;484;p14"/>
            <p:cNvSpPr/>
            <p:nvPr/>
          </p:nvSpPr>
          <p:spPr>
            <a:xfrm>
              <a:off x="4123175" y="1495200"/>
              <a:ext cx="62425" cy="53325"/>
            </a:xfrm>
            <a:custGeom>
              <a:rect b="b" l="l" r="r" t="t"/>
              <a:pathLst>
                <a:path extrusionOk="0" h="2133" w="2497">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85" name="Google Shape;485;p14"/>
            <p:cNvSpPr/>
            <p:nvPr/>
          </p:nvSpPr>
          <p:spPr>
            <a:xfrm>
              <a:off x="4123175" y="1418975"/>
              <a:ext cx="62425" cy="53350"/>
            </a:xfrm>
            <a:custGeom>
              <a:rect b="b" l="l" r="r" t="t"/>
              <a:pathLst>
                <a:path extrusionOk="0" h="2134" w="2497">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86" name="Google Shape;486;p14"/>
            <p:cNvSpPr/>
            <p:nvPr/>
          </p:nvSpPr>
          <p:spPr>
            <a:xfrm>
              <a:off x="4123175" y="1342750"/>
              <a:ext cx="62425" cy="53450"/>
            </a:xfrm>
            <a:custGeom>
              <a:rect b="b" l="l" r="r" t="t"/>
              <a:pathLst>
                <a:path extrusionOk="0" h="2138" w="2497">
                  <a:moveTo>
                    <a:pt x="1065" y="1"/>
                  </a:moveTo>
                  <a:cubicBezTo>
                    <a:pt x="480" y="1"/>
                    <a:pt x="0" y="481"/>
                    <a:pt x="0" y="1066"/>
                  </a:cubicBezTo>
                  <a:cubicBezTo>
                    <a:pt x="0" y="1710"/>
                    <a:pt x="526" y="2138"/>
                    <a:pt x="1074" y="2138"/>
                  </a:cubicBezTo>
                  <a:cubicBezTo>
                    <a:pt x="1336" y="2138"/>
                    <a:pt x="1603" y="2040"/>
                    <a:pt x="1821" y="1822"/>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87" name="Google Shape;487;p14"/>
            <p:cNvSpPr/>
            <p:nvPr/>
          </p:nvSpPr>
          <p:spPr>
            <a:xfrm>
              <a:off x="4046950" y="2180700"/>
              <a:ext cx="62425" cy="53350"/>
            </a:xfrm>
            <a:custGeom>
              <a:rect b="b" l="l" r="r" t="t"/>
              <a:pathLst>
                <a:path extrusionOk="0" h="2134" w="2497">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88" name="Google Shape;488;p14"/>
            <p:cNvSpPr/>
            <p:nvPr/>
          </p:nvSpPr>
          <p:spPr>
            <a:xfrm>
              <a:off x="4046950" y="1799850"/>
              <a:ext cx="62425" cy="53325"/>
            </a:xfrm>
            <a:custGeom>
              <a:rect b="b" l="l" r="r" t="t"/>
              <a:pathLst>
                <a:path extrusionOk="0" h="2133"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89" name="Google Shape;489;p14"/>
            <p:cNvSpPr/>
            <p:nvPr/>
          </p:nvSpPr>
          <p:spPr>
            <a:xfrm>
              <a:off x="4046950" y="1723625"/>
              <a:ext cx="62425" cy="53350"/>
            </a:xfrm>
            <a:custGeom>
              <a:rect b="b" l="l" r="r" t="t"/>
              <a:pathLst>
                <a:path extrusionOk="0" h="2134" w="2497">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90" name="Google Shape;490;p14"/>
            <p:cNvSpPr/>
            <p:nvPr/>
          </p:nvSpPr>
          <p:spPr>
            <a:xfrm>
              <a:off x="4046950" y="1647400"/>
              <a:ext cx="62425" cy="53450"/>
            </a:xfrm>
            <a:custGeom>
              <a:rect b="b" l="l" r="r" t="t"/>
              <a:pathLst>
                <a:path extrusionOk="0" h="2138" w="2497">
                  <a:moveTo>
                    <a:pt x="1074" y="1"/>
                  </a:moveTo>
                  <a:cubicBezTo>
                    <a:pt x="481" y="9"/>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91" name="Google Shape;491;p14"/>
            <p:cNvSpPr/>
            <p:nvPr/>
          </p:nvSpPr>
          <p:spPr>
            <a:xfrm>
              <a:off x="4046950" y="1571400"/>
              <a:ext cx="62425" cy="53250"/>
            </a:xfrm>
            <a:custGeom>
              <a:rect b="b" l="l" r="r" t="t"/>
              <a:pathLst>
                <a:path extrusionOk="0" h="2130" w="2497">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92" name="Google Shape;492;p14"/>
            <p:cNvSpPr/>
            <p:nvPr/>
          </p:nvSpPr>
          <p:spPr>
            <a:xfrm>
              <a:off x="4046950" y="1495200"/>
              <a:ext cx="62425" cy="53325"/>
            </a:xfrm>
            <a:custGeom>
              <a:rect b="b" l="l" r="r" t="t"/>
              <a:pathLst>
                <a:path extrusionOk="0" h="2133"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93" name="Google Shape;493;p14"/>
            <p:cNvSpPr/>
            <p:nvPr/>
          </p:nvSpPr>
          <p:spPr>
            <a:xfrm>
              <a:off x="4046950" y="1418975"/>
              <a:ext cx="62425" cy="53350"/>
            </a:xfrm>
            <a:custGeom>
              <a:rect b="b" l="l" r="r" t="t"/>
              <a:pathLst>
                <a:path extrusionOk="0" h="2134" w="2497">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94" name="Google Shape;494;p14"/>
            <p:cNvSpPr/>
            <p:nvPr/>
          </p:nvSpPr>
          <p:spPr>
            <a:xfrm>
              <a:off x="4046950" y="1342750"/>
              <a:ext cx="62425" cy="53450"/>
            </a:xfrm>
            <a:custGeom>
              <a:rect b="b" l="l" r="r" t="t"/>
              <a:pathLst>
                <a:path extrusionOk="0" h="2138" w="2497">
                  <a:moveTo>
                    <a:pt x="1074" y="1"/>
                  </a:moveTo>
                  <a:cubicBezTo>
                    <a:pt x="481" y="1"/>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95" name="Google Shape;495;p14"/>
            <p:cNvSpPr/>
            <p:nvPr/>
          </p:nvSpPr>
          <p:spPr>
            <a:xfrm>
              <a:off x="3970950" y="2256925"/>
              <a:ext cx="62350" cy="53425"/>
            </a:xfrm>
            <a:custGeom>
              <a:rect b="b" l="l" r="r" t="t"/>
              <a:pathLst>
                <a:path extrusionOk="0" h="2137" w="2494">
                  <a:moveTo>
                    <a:pt x="1075" y="0"/>
                  </a:moveTo>
                  <a:cubicBezTo>
                    <a:pt x="1072" y="0"/>
                    <a:pt x="1069" y="0"/>
                    <a:pt x="1065" y="0"/>
                  </a:cubicBezTo>
                  <a:cubicBezTo>
                    <a:pt x="472" y="0"/>
                    <a:pt x="1" y="480"/>
                    <a:pt x="1" y="1065"/>
                  </a:cubicBezTo>
                  <a:cubicBezTo>
                    <a:pt x="1" y="1709"/>
                    <a:pt x="526" y="2137"/>
                    <a:pt x="1074" y="2137"/>
                  </a:cubicBezTo>
                  <a:cubicBezTo>
                    <a:pt x="1336" y="2137"/>
                    <a:pt x="1603" y="2039"/>
                    <a:pt x="1822" y="1821"/>
                  </a:cubicBezTo>
                  <a:cubicBezTo>
                    <a:pt x="2494" y="1149"/>
                    <a:pt x="2020" y="0"/>
                    <a:pt x="107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96" name="Google Shape;496;p14"/>
            <p:cNvSpPr/>
            <p:nvPr/>
          </p:nvSpPr>
          <p:spPr>
            <a:xfrm>
              <a:off x="3970950" y="2180700"/>
              <a:ext cx="62225" cy="53350"/>
            </a:xfrm>
            <a:custGeom>
              <a:rect b="b" l="l" r="r" t="t"/>
              <a:pathLst>
                <a:path extrusionOk="0" h="2134" w="2489">
                  <a:moveTo>
                    <a:pt x="1065" y="1"/>
                  </a:moveTo>
                  <a:cubicBezTo>
                    <a:pt x="472" y="1"/>
                    <a:pt x="1" y="480"/>
                    <a:pt x="1" y="1066"/>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97" name="Google Shape;497;p14"/>
            <p:cNvSpPr/>
            <p:nvPr/>
          </p:nvSpPr>
          <p:spPr>
            <a:xfrm>
              <a:off x="3970950" y="1799850"/>
              <a:ext cx="62225" cy="53325"/>
            </a:xfrm>
            <a:custGeom>
              <a:rect b="b" l="l" r="r" t="t"/>
              <a:pathLst>
                <a:path extrusionOk="0" h="2133" w="2489">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98" name="Google Shape;498;p14"/>
            <p:cNvSpPr/>
            <p:nvPr/>
          </p:nvSpPr>
          <p:spPr>
            <a:xfrm>
              <a:off x="3970950" y="1647400"/>
              <a:ext cx="62225" cy="53450"/>
            </a:xfrm>
            <a:custGeom>
              <a:rect b="b" l="l" r="r" t="t"/>
              <a:pathLst>
                <a:path extrusionOk="0" h="2138" w="2489">
                  <a:moveTo>
                    <a:pt x="1065" y="1"/>
                  </a:moveTo>
                  <a:cubicBezTo>
                    <a:pt x="472" y="1"/>
                    <a:pt x="1" y="481"/>
                    <a:pt x="1" y="1066"/>
                  </a:cubicBezTo>
                  <a:cubicBezTo>
                    <a:pt x="1" y="1710"/>
                    <a:pt x="526" y="2138"/>
                    <a:pt x="1072" y="2138"/>
                  </a:cubicBezTo>
                  <a:cubicBezTo>
                    <a:pt x="1332" y="2138"/>
                    <a:pt x="1598" y="2040"/>
                    <a:pt x="1813" y="1822"/>
                  </a:cubicBezTo>
                  <a:cubicBezTo>
                    <a:pt x="2488" y="1155"/>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499" name="Google Shape;499;p14"/>
            <p:cNvSpPr/>
            <p:nvPr/>
          </p:nvSpPr>
          <p:spPr>
            <a:xfrm>
              <a:off x="3970950" y="1571400"/>
              <a:ext cx="62225" cy="53250"/>
            </a:xfrm>
            <a:custGeom>
              <a:rect b="b" l="l" r="r" t="t"/>
              <a:pathLst>
                <a:path extrusionOk="0" h="2130" w="2489">
                  <a:moveTo>
                    <a:pt x="1065" y="1"/>
                  </a:moveTo>
                  <a:cubicBezTo>
                    <a:pt x="472" y="1"/>
                    <a:pt x="1" y="472"/>
                    <a:pt x="1" y="1066"/>
                  </a:cubicBezTo>
                  <a:cubicBezTo>
                    <a:pt x="1" y="1703"/>
                    <a:pt x="525" y="2129"/>
                    <a:pt x="1071" y="2129"/>
                  </a:cubicBezTo>
                  <a:cubicBezTo>
                    <a:pt x="1332" y="2129"/>
                    <a:pt x="1598" y="2032"/>
                    <a:pt x="1813" y="1813"/>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00" name="Google Shape;500;p14"/>
            <p:cNvSpPr/>
            <p:nvPr/>
          </p:nvSpPr>
          <p:spPr>
            <a:xfrm>
              <a:off x="3970950" y="1495200"/>
              <a:ext cx="62225" cy="53325"/>
            </a:xfrm>
            <a:custGeom>
              <a:rect b="b" l="l" r="r" t="t"/>
              <a:pathLst>
                <a:path extrusionOk="0" h="2133" w="2489">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01" name="Google Shape;501;p14"/>
            <p:cNvSpPr/>
            <p:nvPr/>
          </p:nvSpPr>
          <p:spPr>
            <a:xfrm>
              <a:off x="3970950" y="1418975"/>
              <a:ext cx="62225" cy="53350"/>
            </a:xfrm>
            <a:custGeom>
              <a:rect b="b" l="l" r="r" t="t"/>
              <a:pathLst>
                <a:path extrusionOk="0" h="2134" w="2489">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02" name="Google Shape;502;p14"/>
            <p:cNvSpPr/>
            <p:nvPr/>
          </p:nvSpPr>
          <p:spPr>
            <a:xfrm>
              <a:off x="3970950" y="1342750"/>
              <a:ext cx="62225" cy="53450"/>
            </a:xfrm>
            <a:custGeom>
              <a:rect b="b" l="l" r="r" t="t"/>
              <a:pathLst>
                <a:path extrusionOk="0" h="2138" w="2489">
                  <a:moveTo>
                    <a:pt x="1065" y="1"/>
                  </a:moveTo>
                  <a:cubicBezTo>
                    <a:pt x="472" y="1"/>
                    <a:pt x="1" y="481"/>
                    <a:pt x="1" y="1066"/>
                  </a:cubicBezTo>
                  <a:cubicBezTo>
                    <a:pt x="1" y="1710"/>
                    <a:pt x="526" y="2138"/>
                    <a:pt x="1072" y="2138"/>
                  </a:cubicBezTo>
                  <a:cubicBezTo>
                    <a:pt x="1332" y="2138"/>
                    <a:pt x="1598" y="2040"/>
                    <a:pt x="1813"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03" name="Google Shape;503;p14"/>
            <p:cNvSpPr/>
            <p:nvPr/>
          </p:nvSpPr>
          <p:spPr>
            <a:xfrm>
              <a:off x="3970950" y="1114325"/>
              <a:ext cx="62225" cy="53350"/>
            </a:xfrm>
            <a:custGeom>
              <a:rect b="b" l="l" r="r" t="t"/>
              <a:pathLst>
                <a:path extrusionOk="0" h="2134" w="2489">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04" name="Google Shape;504;p14"/>
            <p:cNvSpPr/>
            <p:nvPr/>
          </p:nvSpPr>
          <p:spPr>
            <a:xfrm>
              <a:off x="3894725" y="2104500"/>
              <a:ext cx="62225" cy="53325"/>
            </a:xfrm>
            <a:custGeom>
              <a:rect b="b" l="l" r="r" t="t"/>
              <a:pathLst>
                <a:path extrusionOk="0" h="2133" w="2489">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05" name="Google Shape;505;p14"/>
            <p:cNvSpPr/>
            <p:nvPr/>
          </p:nvSpPr>
          <p:spPr>
            <a:xfrm>
              <a:off x="3894725" y="1876050"/>
              <a:ext cx="62225" cy="53275"/>
            </a:xfrm>
            <a:custGeom>
              <a:rect b="b" l="l" r="r" t="t"/>
              <a:pathLst>
                <a:path extrusionOk="0" h="2131" w="2489">
                  <a:moveTo>
                    <a:pt x="1066" y="1"/>
                  </a:moveTo>
                  <a:cubicBezTo>
                    <a:pt x="481" y="1"/>
                    <a:pt x="1" y="472"/>
                    <a:pt x="1" y="1066"/>
                  </a:cubicBezTo>
                  <a:cubicBezTo>
                    <a:pt x="1" y="1707"/>
                    <a:pt x="523" y="2131"/>
                    <a:pt x="1070" y="2131"/>
                  </a:cubicBezTo>
                  <a:cubicBezTo>
                    <a:pt x="1334" y="2131"/>
                    <a:pt x="1603" y="2033"/>
                    <a:pt x="1822" y="1813"/>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06" name="Google Shape;506;p14"/>
            <p:cNvSpPr/>
            <p:nvPr/>
          </p:nvSpPr>
          <p:spPr>
            <a:xfrm>
              <a:off x="3894725" y="1799850"/>
              <a:ext cx="62225" cy="53325"/>
            </a:xfrm>
            <a:custGeom>
              <a:rect b="b" l="l" r="r" t="t"/>
              <a:pathLst>
                <a:path extrusionOk="0" h="2133" w="2489">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07" name="Google Shape;507;p14"/>
            <p:cNvSpPr/>
            <p:nvPr/>
          </p:nvSpPr>
          <p:spPr>
            <a:xfrm>
              <a:off x="3894725" y="1723625"/>
              <a:ext cx="62225" cy="53350"/>
            </a:xfrm>
            <a:custGeom>
              <a:rect b="b" l="l" r="r" t="t"/>
              <a:pathLst>
                <a:path extrusionOk="0" h="2134" w="2489">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08" name="Google Shape;508;p14"/>
            <p:cNvSpPr/>
            <p:nvPr/>
          </p:nvSpPr>
          <p:spPr>
            <a:xfrm>
              <a:off x="3894725" y="1647400"/>
              <a:ext cx="62225" cy="53450"/>
            </a:xfrm>
            <a:custGeom>
              <a:rect b="b" l="l" r="r" t="t"/>
              <a:pathLst>
                <a:path extrusionOk="0" h="2138" w="2489">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09" name="Google Shape;509;p14"/>
            <p:cNvSpPr/>
            <p:nvPr/>
          </p:nvSpPr>
          <p:spPr>
            <a:xfrm>
              <a:off x="3894725" y="1571400"/>
              <a:ext cx="62175" cy="53250"/>
            </a:xfrm>
            <a:custGeom>
              <a:rect b="b" l="l" r="r" t="t"/>
              <a:pathLst>
                <a:path extrusionOk="0" h="2130" w="2487">
                  <a:moveTo>
                    <a:pt x="1076" y="1"/>
                  </a:moveTo>
                  <a:cubicBezTo>
                    <a:pt x="1073" y="1"/>
                    <a:pt x="1069" y="1"/>
                    <a:pt x="1066" y="1"/>
                  </a:cubicBezTo>
                  <a:cubicBezTo>
                    <a:pt x="481" y="1"/>
                    <a:pt x="1" y="472"/>
                    <a:pt x="1" y="1066"/>
                  </a:cubicBezTo>
                  <a:cubicBezTo>
                    <a:pt x="1" y="1703"/>
                    <a:pt x="525" y="2129"/>
                    <a:pt x="1074" y="2129"/>
                  </a:cubicBezTo>
                  <a:cubicBezTo>
                    <a:pt x="1336" y="2129"/>
                    <a:pt x="1604" y="2032"/>
                    <a:pt x="1822" y="1813"/>
                  </a:cubicBezTo>
                  <a:cubicBezTo>
                    <a:pt x="2486" y="1149"/>
                    <a:pt x="2020" y="1"/>
                    <a:pt x="107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10" name="Google Shape;510;p14"/>
            <p:cNvSpPr/>
            <p:nvPr/>
          </p:nvSpPr>
          <p:spPr>
            <a:xfrm>
              <a:off x="3894725" y="1495200"/>
              <a:ext cx="62225" cy="53325"/>
            </a:xfrm>
            <a:custGeom>
              <a:rect b="b" l="l" r="r" t="t"/>
              <a:pathLst>
                <a:path extrusionOk="0" h="2133" w="2489">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11" name="Google Shape;511;p14"/>
            <p:cNvSpPr/>
            <p:nvPr/>
          </p:nvSpPr>
          <p:spPr>
            <a:xfrm>
              <a:off x="3894725" y="1418975"/>
              <a:ext cx="62225" cy="53350"/>
            </a:xfrm>
            <a:custGeom>
              <a:rect b="b" l="l" r="r" t="t"/>
              <a:pathLst>
                <a:path extrusionOk="0" h="2134" w="2489">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12" name="Google Shape;512;p14"/>
            <p:cNvSpPr/>
            <p:nvPr/>
          </p:nvSpPr>
          <p:spPr>
            <a:xfrm>
              <a:off x="3894725" y="1342750"/>
              <a:ext cx="62225" cy="53450"/>
            </a:xfrm>
            <a:custGeom>
              <a:rect b="b" l="l" r="r" t="t"/>
              <a:pathLst>
                <a:path extrusionOk="0" h="2138" w="2489">
                  <a:moveTo>
                    <a:pt x="1066" y="1"/>
                  </a:moveTo>
                  <a:cubicBezTo>
                    <a:pt x="481" y="1"/>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13" name="Google Shape;513;p14"/>
            <p:cNvSpPr/>
            <p:nvPr/>
          </p:nvSpPr>
          <p:spPr>
            <a:xfrm>
              <a:off x="3894725" y="1114325"/>
              <a:ext cx="62225" cy="53350"/>
            </a:xfrm>
            <a:custGeom>
              <a:rect b="b" l="l" r="r" t="t"/>
              <a:pathLst>
                <a:path extrusionOk="0" h="2134" w="2489">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14" name="Google Shape;514;p14"/>
            <p:cNvSpPr/>
            <p:nvPr/>
          </p:nvSpPr>
          <p:spPr>
            <a:xfrm>
              <a:off x="3818525" y="2256925"/>
              <a:ext cx="62350" cy="53425"/>
            </a:xfrm>
            <a:custGeom>
              <a:rect b="b" l="l" r="r" t="t"/>
              <a:pathLst>
                <a:path extrusionOk="0" h="2137" w="2494">
                  <a:moveTo>
                    <a:pt x="1075"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0" y="0"/>
                    <a:pt x="107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15" name="Google Shape;515;p14"/>
            <p:cNvSpPr/>
            <p:nvPr/>
          </p:nvSpPr>
          <p:spPr>
            <a:xfrm>
              <a:off x="3818525" y="2180700"/>
              <a:ext cx="62225" cy="53350"/>
            </a:xfrm>
            <a:custGeom>
              <a:rect b="b" l="l" r="r" t="t"/>
              <a:pathLst>
                <a:path extrusionOk="0" h="2134" w="2489">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16" name="Google Shape;516;p14"/>
            <p:cNvSpPr/>
            <p:nvPr/>
          </p:nvSpPr>
          <p:spPr>
            <a:xfrm>
              <a:off x="3818525" y="2028275"/>
              <a:ext cx="62225" cy="53450"/>
            </a:xfrm>
            <a:custGeom>
              <a:rect b="b" l="l" r="r" t="t"/>
              <a:pathLst>
                <a:path extrusionOk="0" h="2138" w="2489">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17" name="Google Shape;517;p14"/>
            <p:cNvSpPr/>
            <p:nvPr/>
          </p:nvSpPr>
          <p:spPr>
            <a:xfrm>
              <a:off x="3818525" y="1876050"/>
              <a:ext cx="62225" cy="53275"/>
            </a:xfrm>
            <a:custGeom>
              <a:rect b="b" l="l" r="r" t="t"/>
              <a:pathLst>
                <a:path extrusionOk="0" h="2131" w="2489">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18" name="Google Shape;518;p14"/>
            <p:cNvSpPr/>
            <p:nvPr/>
          </p:nvSpPr>
          <p:spPr>
            <a:xfrm>
              <a:off x="3818525" y="1723625"/>
              <a:ext cx="62225" cy="53350"/>
            </a:xfrm>
            <a:custGeom>
              <a:rect b="b" l="l" r="r" t="t"/>
              <a:pathLst>
                <a:path extrusionOk="0" h="2134" w="2489">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19" name="Google Shape;519;p14"/>
            <p:cNvSpPr/>
            <p:nvPr/>
          </p:nvSpPr>
          <p:spPr>
            <a:xfrm>
              <a:off x="3818525" y="1647400"/>
              <a:ext cx="62225" cy="53450"/>
            </a:xfrm>
            <a:custGeom>
              <a:rect b="b" l="l" r="r" t="t"/>
              <a:pathLst>
                <a:path extrusionOk="0" h="2138" w="2489">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20" name="Google Shape;520;p14"/>
            <p:cNvSpPr/>
            <p:nvPr/>
          </p:nvSpPr>
          <p:spPr>
            <a:xfrm>
              <a:off x="3818525" y="1571400"/>
              <a:ext cx="62225" cy="53250"/>
            </a:xfrm>
            <a:custGeom>
              <a:rect b="b" l="l" r="r" t="t"/>
              <a:pathLst>
                <a:path extrusionOk="0" h="2130" w="2489">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21" name="Google Shape;521;p14"/>
            <p:cNvSpPr/>
            <p:nvPr/>
          </p:nvSpPr>
          <p:spPr>
            <a:xfrm>
              <a:off x="3818525" y="1495200"/>
              <a:ext cx="62225" cy="53325"/>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22" name="Google Shape;522;p14"/>
            <p:cNvSpPr/>
            <p:nvPr/>
          </p:nvSpPr>
          <p:spPr>
            <a:xfrm>
              <a:off x="3818525" y="1418975"/>
              <a:ext cx="62225" cy="53350"/>
            </a:xfrm>
            <a:custGeom>
              <a:rect b="b" l="l" r="r" t="t"/>
              <a:pathLst>
                <a:path extrusionOk="0" h="2134" w="2489">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23" name="Google Shape;523;p14"/>
            <p:cNvSpPr/>
            <p:nvPr/>
          </p:nvSpPr>
          <p:spPr>
            <a:xfrm>
              <a:off x="3818525" y="1190550"/>
              <a:ext cx="62225" cy="53325"/>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24" name="Google Shape;524;p14"/>
            <p:cNvSpPr/>
            <p:nvPr/>
          </p:nvSpPr>
          <p:spPr>
            <a:xfrm>
              <a:off x="3818525" y="1114325"/>
              <a:ext cx="62225" cy="53350"/>
            </a:xfrm>
            <a:custGeom>
              <a:rect b="b" l="l" r="r" t="t"/>
              <a:pathLst>
                <a:path extrusionOk="0" h="2134" w="2489">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25" name="Google Shape;525;p14"/>
            <p:cNvSpPr/>
            <p:nvPr/>
          </p:nvSpPr>
          <p:spPr>
            <a:xfrm>
              <a:off x="3742300" y="2180700"/>
              <a:ext cx="62225" cy="53350"/>
            </a:xfrm>
            <a:custGeom>
              <a:rect b="b" l="l" r="r" t="t"/>
              <a:pathLst>
                <a:path extrusionOk="0" h="2134" w="2489">
                  <a:moveTo>
                    <a:pt x="1066" y="1"/>
                  </a:moveTo>
                  <a:cubicBezTo>
                    <a:pt x="481"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26" name="Google Shape;526;p14"/>
            <p:cNvSpPr/>
            <p:nvPr/>
          </p:nvSpPr>
          <p:spPr>
            <a:xfrm>
              <a:off x="3742300" y="2104500"/>
              <a:ext cx="62225" cy="53325"/>
            </a:xfrm>
            <a:custGeom>
              <a:rect b="b" l="l" r="r" t="t"/>
              <a:pathLst>
                <a:path extrusionOk="0" h="2133" w="2489">
                  <a:moveTo>
                    <a:pt x="1066" y="0"/>
                  </a:moveTo>
                  <a:cubicBezTo>
                    <a:pt x="481" y="0"/>
                    <a:pt x="1" y="480"/>
                    <a:pt x="1" y="1065"/>
                  </a:cubicBezTo>
                  <a:cubicBezTo>
                    <a:pt x="1" y="1709"/>
                    <a:pt x="526" y="2133"/>
                    <a:pt x="1072" y="2133"/>
                  </a:cubicBezTo>
                  <a:cubicBezTo>
                    <a:pt x="1333" y="2133"/>
                    <a:pt x="1598" y="2036"/>
                    <a:pt x="1814" y="1821"/>
                  </a:cubicBezTo>
                  <a:cubicBezTo>
                    <a:pt x="2489" y="1154"/>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27" name="Google Shape;527;p14"/>
            <p:cNvSpPr/>
            <p:nvPr/>
          </p:nvSpPr>
          <p:spPr>
            <a:xfrm>
              <a:off x="3742300" y="1876050"/>
              <a:ext cx="62225" cy="53300"/>
            </a:xfrm>
            <a:custGeom>
              <a:rect b="b" l="l" r="r" t="t"/>
              <a:pathLst>
                <a:path extrusionOk="0" h="2132" w="2489">
                  <a:moveTo>
                    <a:pt x="1066" y="1"/>
                  </a:moveTo>
                  <a:cubicBezTo>
                    <a:pt x="481" y="1"/>
                    <a:pt x="1" y="472"/>
                    <a:pt x="1" y="1066"/>
                  </a:cubicBezTo>
                  <a:cubicBezTo>
                    <a:pt x="1" y="1705"/>
                    <a:pt x="528" y="2132"/>
                    <a:pt x="1076" y="2132"/>
                  </a:cubicBezTo>
                  <a:cubicBezTo>
                    <a:pt x="1335" y="2132"/>
                    <a:pt x="1599" y="2036"/>
                    <a:pt x="1814"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28" name="Google Shape;528;p14"/>
            <p:cNvSpPr/>
            <p:nvPr/>
          </p:nvSpPr>
          <p:spPr>
            <a:xfrm>
              <a:off x="3742300" y="1799850"/>
              <a:ext cx="62225" cy="53325"/>
            </a:xfrm>
            <a:custGeom>
              <a:rect b="b" l="l" r="r" t="t"/>
              <a:pathLst>
                <a:path extrusionOk="0" h="2133" w="2489">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29" name="Google Shape;529;p14"/>
            <p:cNvSpPr/>
            <p:nvPr/>
          </p:nvSpPr>
          <p:spPr>
            <a:xfrm>
              <a:off x="3742300" y="1723625"/>
              <a:ext cx="62225" cy="53350"/>
            </a:xfrm>
            <a:custGeom>
              <a:rect b="b" l="l" r="r" t="t"/>
              <a:pathLst>
                <a:path extrusionOk="0" h="2134" w="2489">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30" name="Google Shape;530;p14"/>
            <p:cNvSpPr/>
            <p:nvPr/>
          </p:nvSpPr>
          <p:spPr>
            <a:xfrm>
              <a:off x="3742300" y="1647400"/>
              <a:ext cx="62225" cy="53450"/>
            </a:xfrm>
            <a:custGeom>
              <a:rect b="b" l="l" r="r" t="t"/>
              <a:pathLst>
                <a:path extrusionOk="0" h="2138" w="2489">
                  <a:moveTo>
                    <a:pt x="1066" y="1"/>
                  </a:moveTo>
                  <a:cubicBezTo>
                    <a:pt x="481" y="1"/>
                    <a:pt x="1" y="481"/>
                    <a:pt x="1" y="1066"/>
                  </a:cubicBezTo>
                  <a:cubicBezTo>
                    <a:pt x="1" y="1710"/>
                    <a:pt x="526" y="2138"/>
                    <a:pt x="1072" y="2138"/>
                  </a:cubicBezTo>
                  <a:cubicBezTo>
                    <a:pt x="1333" y="2138"/>
                    <a:pt x="1598" y="2040"/>
                    <a:pt x="1814" y="1822"/>
                  </a:cubicBezTo>
                  <a:cubicBezTo>
                    <a:pt x="2489" y="1155"/>
                    <a:pt x="2017" y="9"/>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31" name="Google Shape;531;p14"/>
            <p:cNvSpPr/>
            <p:nvPr/>
          </p:nvSpPr>
          <p:spPr>
            <a:xfrm>
              <a:off x="3742300" y="1571400"/>
              <a:ext cx="62225" cy="53250"/>
            </a:xfrm>
            <a:custGeom>
              <a:rect b="b" l="l" r="r" t="t"/>
              <a:pathLst>
                <a:path extrusionOk="0" h="2130" w="2489">
                  <a:moveTo>
                    <a:pt x="1066" y="1"/>
                  </a:moveTo>
                  <a:cubicBezTo>
                    <a:pt x="481"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32" name="Google Shape;532;p14"/>
            <p:cNvSpPr/>
            <p:nvPr/>
          </p:nvSpPr>
          <p:spPr>
            <a:xfrm>
              <a:off x="3742300" y="1495200"/>
              <a:ext cx="62225" cy="53325"/>
            </a:xfrm>
            <a:custGeom>
              <a:rect b="b" l="l" r="r" t="t"/>
              <a:pathLst>
                <a:path extrusionOk="0" h="2133" w="2489">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33" name="Google Shape;533;p14"/>
            <p:cNvSpPr/>
            <p:nvPr/>
          </p:nvSpPr>
          <p:spPr>
            <a:xfrm>
              <a:off x="3742300" y="1114325"/>
              <a:ext cx="62225" cy="53350"/>
            </a:xfrm>
            <a:custGeom>
              <a:rect b="b" l="l" r="r" t="t"/>
              <a:pathLst>
                <a:path extrusionOk="0" h="2134" w="2489">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34" name="Google Shape;534;p14"/>
            <p:cNvSpPr/>
            <p:nvPr/>
          </p:nvSpPr>
          <p:spPr>
            <a:xfrm>
              <a:off x="3666100" y="2104500"/>
              <a:ext cx="62200" cy="53325"/>
            </a:xfrm>
            <a:custGeom>
              <a:rect b="b" l="l" r="r" t="t"/>
              <a:pathLst>
                <a:path extrusionOk="0" h="2133"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35" name="Google Shape;535;p14"/>
            <p:cNvSpPr/>
            <p:nvPr/>
          </p:nvSpPr>
          <p:spPr>
            <a:xfrm>
              <a:off x="3666100" y="2028275"/>
              <a:ext cx="62200" cy="53450"/>
            </a:xfrm>
            <a:custGeom>
              <a:rect b="b" l="l" r="r" t="t"/>
              <a:pathLst>
                <a:path extrusionOk="0" h="2138" w="2488">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36" name="Google Shape;536;p14"/>
            <p:cNvSpPr/>
            <p:nvPr/>
          </p:nvSpPr>
          <p:spPr>
            <a:xfrm>
              <a:off x="3666100" y="1876050"/>
              <a:ext cx="62200" cy="53275"/>
            </a:xfrm>
            <a:custGeom>
              <a:rect b="b" l="l" r="r" t="t"/>
              <a:pathLst>
                <a:path extrusionOk="0" h="2131" w="2488">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37" name="Google Shape;537;p14"/>
            <p:cNvSpPr/>
            <p:nvPr/>
          </p:nvSpPr>
          <p:spPr>
            <a:xfrm>
              <a:off x="3666100" y="1647400"/>
              <a:ext cx="62200" cy="53450"/>
            </a:xfrm>
            <a:custGeom>
              <a:rect b="b" l="l" r="r" t="t"/>
              <a:pathLst>
                <a:path extrusionOk="0" h="2138" w="2488">
                  <a:moveTo>
                    <a:pt x="1065" y="1"/>
                  </a:moveTo>
                  <a:cubicBezTo>
                    <a:pt x="480" y="1"/>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38" name="Google Shape;538;p14"/>
            <p:cNvSpPr/>
            <p:nvPr/>
          </p:nvSpPr>
          <p:spPr>
            <a:xfrm>
              <a:off x="3666100" y="1571400"/>
              <a:ext cx="62150" cy="53250"/>
            </a:xfrm>
            <a:custGeom>
              <a:rect b="b" l="l" r="r" t="t"/>
              <a:pathLst>
                <a:path extrusionOk="0" h="2130" w="2486">
                  <a:moveTo>
                    <a:pt x="1075" y="1"/>
                  </a:moveTo>
                  <a:cubicBezTo>
                    <a:pt x="1072" y="1"/>
                    <a:pt x="1069" y="1"/>
                    <a:pt x="1065" y="1"/>
                  </a:cubicBezTo>
                  <a:cubicBezTo>
                    <a:pt x="480" y="1"/>
                    <a:pt x="0" y="472"/>
                    <a:pt x="0" y="1066"/>
                  </a:cubicBezTo>
                  <a:cubicBezTo>
                    <a:pt x="0" y="1703"/>
                    <a:pt x="525" y="2129"/>
                    <a:pt x="1073" y="2129"/>
                  </a:cubicBezTo>
                  <a:cubicBezTo>
                    <a:pt x="1335" y="2129"/>
                    <a:pt x="1603" y="2032"/>
                    <a:pt x="1821" y="1813"/>
                  </a:cubicBezTo>
                  <a:cubicBezTo>
                    <a:pt x="2486" y="1149"/>
                    <a:pt x="2020" y="1"/>
                    <a:pt x="107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39" name="Google Shape;539;p14"/>
            <p:cNvSpPr/>
            <p:nvPr/>
          </p:nvSpPr>
          <p:spPr>
            <a:xfrm>
              <a:off x="3589875" y="2180700"/>
              <a:ext cx="62225" cy="53350"/>
            </a:xfrm>
            <a:custGeom>
              <a:rect b="b" l="l" r="r" t="t"/>
              <a:pathLst>
                <a:path extrusionOk="0" h="2134" w="2489">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40" name="Google Shape;540;p14"/>
            <p:cNvSpPr/>
            <p:nvPr/>
          </p:nvSpPr>
          <p:spPr>
            <a:xfrm>
              <a:off x="3589875" y="2104500"/>
              <a:ext cx="62225" cy="53325"/>
            </a:xfrm>
            <a:custGeom>
              <a:rect b="b" l="l" r="r" t="t"/>
              <a:pathLst>
                <a:path extrusionOk="0" h="2133"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41" name="Google Shape;541;p14"/>
            <p:cNvSpPr/>
            <p:nvPr/>
          </p:nvSpPr>
          <p:spPr>
            <a:xfrm>
              <a:off x="3589875" y="2028275"/>
              <a:ext cx="62225" cy="53450"/>
            </a:xfrm>
            <a:custGeom>
              <a:rect b="b" l="l" r="r" t="t"/>
              <a:pathLst>
                <a:path extrusionOk="0" h="2138" w="2489">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42" name="Google Shape;542;p14"/>
            <p:cNvSpPr/>
            <p:nvPr/>
          </p:nvSpPr>
          <p:spPr>
            <a:xfrm>
              <a:off x="3589875" y="1952050"/>
              <a:ext cx="62225" cy="53450"/>
            </a:xfrm>
            <a:custGeom>
              <a:rect b="b" l="l" r="r" t="t"/>
              <a:pathLst>
                <a:path extrusionOk="0" h="2138" w="2489">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43" name="Google Shape;543;p14"/>
            <p:cNvSpPr/>
            <p:nvPr/>
          </p:nvSpPr>
          <p:spPr>
            <a:xfrm>
              <a:off x="3589875" y="1647400"/>
              <a:ext cx="62225" cy="53450"/>
            </a:xfrm>
            <a:custGeom>
              <a:rect b="b" l="l" r="r" t="t"/>
              <a:pathLst>
                <a:path extrusionOk="0" h="2138" w="2489">
                  <a:moveTo>
                    <a:pt x="1066" y="1"/>
                  </a:moveTo>
                  <a:cubicBezTo>
                    <a:pt x="480" y="9"/>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44" name="Google Shape;544;p14"/>
            <p:cNvSpPr/>
            <p:nvPr/>
          </p:nvSpPr>
          <p:spPr>
            <a:xfrm>
              <a:off x="3513675" y="2256925"/>
              <a:ext cx="62550" cy="53425"/>
            </a:xfrm>
            <a:custGeom>
              <a:rect b="b" l="l" r="r" t="t"/>
              <a:pathLst>
                <a:path extrusionOk="0" h="2137" w="2502">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45" name="Google Shape;545;p14"/>
            <p:cNvSpPr/>
            <p:nvPr/>
          </p:nvSpPr>
          <p:spPr>
            <a:xfrm>
              <a:off x="3513675" y="2180700"/>
              <a:ext cx="62425" cy="53350"/>
            </a:xfrm>
            <a:custGeom>
              <a:rect b="b" l="l" r="r" t="t"/>
              <a:pathLst>
                <a:path extrusionOk="0" h="2134" w="2497">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46" name="Google Shape;546;p14"/>
            <p:cNvSpPr/>
            <p:nvPr/>
          </p:nvSpPr>
          <p:spPr>
            <a:xfrm>
              <a:off x="3513675" y="2104500"/>
              <a:ext cx="62425" cy="53325"/>
            </a:xfrm>
            <a:custGeom>
              <a:rect b="b" l="l" r="r" t="t"/>
              <a:pathLst>
                <a:path extrusionOk="0" h="2133"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47" name="Google Shape;547;p14"/>
            <p:cNvSpPr/>
            <p:nvPr/>
          </p:nvSpPr>
          <p:spPr>
            <a:xfrm>
              <a:off x="3513675" y="2028275"/>
              <a:ext cx="62425" cy="53450"/>
            </a:xfrm>
            <a:custGeom>
              <a:rect b="b" l="l" r="r" t="t"/>
              <a:pathLst>
                <a:path extrusionOk="0" h="2138" w="2497">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48" name="Google Shape;548;p14"/>
            <p:cNvSpPr/>
            <p:nvPr/>
          </p:nvSpPr>
          <p:spPr>
            <a:xfrm>
              <a:off x="3513675" y="1952050"/>
              <a:ext cx="62425" cy="53450"/>
            </a:xfrm>
            <a:custGeom>
              <a:rect b="b" l="l" r="r" t="t"/>
              <a:pathLst>
                <a:path extrusionOk="0" h="2138" w="2497">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49" name="Google Shape;549;p14"/>
            <p:cNvSpPr/>
            <p:nvPr/>
          </p:nvSpPr>
          <p:spPr>
            <a:xfrm>
              <a:off x="3513675" y="1876050"/>
              <a:ext cx="62425" cy="53275"/>
            </a:xfrm>
            <a:custGeom>
              <a:rect b="b" l="l" r="r" t="t"/>
              <a:pathLst>
                <a:path extrusionOk="0" h="2131" w="2497">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50" name="Google Shape;550;p14"/>
            <p:cNvSpPr/>
            <p:nvPr/>
          </p:nvSpPr>
          <p:spPr>
            <a:xfrm>
              <a:off x="3513675" y="1799850"/>
              <a:ext cx="62425" cy="53325"/>
            </a:xfrm>
            <a:custGeom>
              <a:rect b="b" l="l" r="r" t="t"/>
              <a:pathLst>
                <a:path extrusionOk="0" h="2133"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51" name="Google Shape;551;p14"/>
            <p:cNvSpPr/>
            <p:nvPr/>
          </p:nvSpPr>
          <p:spPr>
            <a:xfrm>
              <a:off x="3437450" y="2333125"/>
              <a:ext cx="62425" cy="53450"/>
            </a:xfrm>
            <a:custGeom>
              <a:rect b="b" l="l" r="r" t="t"/>
              <a:pathLst>
                <a:path extrusionOk="0" h="2138" w="2497">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52" name="Google Shape;552;p14"/>
            <p:cNvSpPr/>
            <p:nvPr/>
          </p:nvSpPr>
          <p:spPr>
            <a:xfrm>
              <a:off x="3437450" y="2256925"/>
              <a:ext cx="62575" cy="53425"/>
            </a:xfrm>
            <a:custGeom>
              <a:rect b="b" l="l" r="r" t="t"/>
              <a:pathLst>
                <a:path extrusionOk="0" h="2137" w="2503">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53" name="Google Shape;553;p14"/>
            <p:cNvSpPr/>
            <p:nvPr/>
          </p:nvSpPr>
          <p:spPr>
            <a:xfrm>
              <a:off x="3437450" y="2180700"/>
              <a:ext cx="62425" cy="53350"/>
            </a:xfrm>
            <a:custGeom>
              <a:rect b="b" l="l" r="r" t="t"/>
              <a:pathLst>
                <a:path extrusionOk="0" h="2134" w="2497">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54" name="Google Shape;554;p14"/>
            <p:cNvSpPr/>
            <p:nvPr/>
          </p:nvSpPr>
          <p:spPr>
            <a:xfrm>
              <a:off x="3437450" y="2028275"/>
              <a:ext cx="62425" cy="53450"/>
            </a:xfrm>
            <a:custGeom>
              <a:rect b="b" l="l" r="r" t="t"/>
              <a:pathLst>
                <a:path extrusionOk="0" h="2138" w="2497">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55" name="Google Shape;555;p14"/>
            <p:cNvSpPr/>
            <p:nvPr/>
          </p:nvSpPr>
          <p:spPr>
            <a:xfrm>
              <a:off x="3437450" y="1876050"/>
              <a:ext cx="62425" cy="53275"/>
            </a:xfrm>
            <a:custGeom>
              <a:rect b="b" l="l" r="r" t="t"/>
              <a:pathLst>
                <a:path extrusionOk="0" h="2131" w="2497">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56" name="Google Shape;556;p14"/>
            <p:cNvSpPr/>
            <p:nvPr/>
          </p:nvSpPr>
          <p:spPr>
            <a:xfrm>
              <a:off x="3437450" y="1799850"/>
              <a:ext cx="62425" cy="53325"/>
            </a:xfrm>
            <a:custGeom>
              <a:rect b="b" l="l" r="r" t="t"/>
              <a:pathLst>
                <a:path extrusionOk="0" h="2133" w="2497">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57" name="Google Shape;557;p14"/>
            <p:cNvSpPr/>
            <p:nvPr/>
          </p:nvSpPr>
          <p:spPr>
            <a:xfrm>
              <a:off x="3437450" y="1723625"/>
              <a:ext cx="62425" cy="53350"/>
            </a:xfrm>
            <a:custGeom>
              <a:rect b="b" l="l" r="r" t="t"/>
              <a:pathLst>
                <a:path extrusionOk="0" h="2134" w="2497">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58" name="Google Shape;558;p14"/>
            <p:cNvSpPr/>
            <p:nvPr/>
          </p:nvSpPr>
          <p:spPr>
            <a:xfrm>
              <a:off x="3361450" y="2333125"/>
              <a:ext cx="62200" cy="53450"/>
            </a:xfrm>
            <a:custGeom>
              <a:rect b="b" l="l" r="r" t="t"/>
              <a:pathLst>
                <a:path extrusionOk="0" h="2138" w="2488">
                  <a:moveTo>
                    <a:pt x="1065" y="1"/>
                  </a:moveTo>
                  <a:cubicBezTo>
                    <a:pt x="472" y="1"/>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59" name="Google Shape;559;p14"/>
            <p:cNvSpPr/>
            <p:nvPr/>
          </p:nvSpPr>
          <p:spPr>
            <a:xfrm>
              <a:off x="3361450" y="2256925"/>
              <a:ext cx="62350" cy="53425"/>
            </a:xfrm>
            <a:custGeom>
              <a:rect b="b" l="l" r="r" t="t"/>
              <a:pathLst>
                <a:path extrusionOk="0" h="2137" w="2494">
                  <a:moveTo>
                    <a:pt x="1075" y="0"/>
                  </a:moveTo>
                  <a:cubicBezTo>
                    <a:pt x="1072" y="0"/>
                    <a:pt x="1069"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60" name="Google Shape;560;p14"/>
            <p:cNvSpPr/>
            <p:nvPr/>
          </p:nvSpPr>
          <p:spPr>
            <a:xfrm>
              <a:off x="3361450" y="2180700"/>
              <a:ext cx="62200" cy="53350"/>
            </a:xfrm>
            <a:custGeom>
              <a:rect b="b" l="l" r="r" t="t"/>
              <a:pathLst>
                <a:path extrusionOk="0" h="2134" w="2488">
                  <a:moveTo>
                    <a:pt x="1065" y="1"/>
                  </a:moveTo>
                  <a:cubicBezTo>
                    <a:pt x="472" y="1"/>
                    <a:pt x="0" y="480"/>
                    <a:pt x="0" y="1066"/>
                  </a:cubicBezTo>
                  <a:cubicBezTo>
                    <a:pt x="0" y="1709"/>
                    <a:pt x="526"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61" name="Google Shape;561;p14"/>
            <p:cNvSpPr/>
            <p:nvPr/>
          </p:nvSpPr>
          <p:spPr>
            <a:xfrm>
              <a:off x="3361450" y="1799850"/>
              <a:ext cx="62200" cy="53325"/>
            </a:xfrm>
            <a:custGeom>
              <a:rect b="b" l="l" r="r" t="t"/>
              <a:pathLst>
                <a:path extrusionOk="0" h="2133" w="2488">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62" name="Google Shape;562;p14"/>
            <p:cNvSpPr/>
            <p:nvPr/>
          </p:nvSpPr>
          <p:spPr>
            <a:xfrm>
              <a:off x="3285225" y="1876050"/>
              <a:ext cx="62225" cy="53275"/>
            </a:xfrm>
            <a:custGeom>
              <a:rect b="b" l="l" r="r" t="t"/>
              <a:pathLst>
                <a:path extrusionOk="0" h="2131" w="2489">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63" name="Google Shape;563;p14"/>
            <p:cNvSpPr/>
            <p:nvPr/>
          </p:nvSpPr>
          <p:spPr>
            <a:xfrm>
              <a:off x="3132800" y="1647400"/>
              <a:ext cx="62425" cy="53450"/>
            </a:xfrm>
            <a:custGeom>
              <a:rect b="b" l="l" r="r" t="t"/>
              <a:pathLst>
                <a:path extrusionOk="0" h="2138" w="2497">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64" name="Google Shape;564;p14"/>
            <p:cNvSpPr/>
            <p:nvPr/>
          </p:nvSpPr>
          <p:spPr>
            <a:xfrm>
              <a:off x="3056800" y="1723625"/>
              <a:ext cx="62200" cy="53350"/>
            </a:xfrm>
            <a:custGeom>
              <a:rect b="b" l="l" r="r" t="t"/>
              <a:pathLst>
                <a:path extrusionOk="0" h="2134" w="2488">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65" name="Google Shape;565;p14"/>
            <p:cNvSpPr/>
            <p:nvPr/>
          </p:nvSpPr>
          <p:spPr>
            <a:xfrm>
              <a:off x="3056800" y="1647400"/>
              <a:ext cx="62200" cy="53450"/>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66" name="Google Shape;566;p14"/>
            <p:cNvSpPr/>
            <p:nvPr/>
          </p:nvSpPr>
          <p:spPr>
            <a:xfrm>
              <a:off x="2980575" y="1723625"/>
              <a:ext cx="62225" cy="53350"/>
            </a:xfrm>
            <a:custGeom>
              <a:rect b="b" l="l" r="r" t="t"/>
              <a:pathLst>
                <a:path extrusionOk="0" h="2134" w="2489">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67" name="Google Shape;567;p14"/>
            <p:cNvSpPr/>
            <p:nvPr/>
          </p:nvSpPr>
          <p:spPr>
            <a:xfrm>
              <a:off x="2980575" y="1647400"/>
              <a:ext cx="62225" cy="53450"/>
            </a:xfrm>
            <a:custGeom>
              <a:rect b="b" l="l" r="r" t="t"/>
              <a:pathLst>
                <a:path extrusionOk="0" h="2138" w="2489">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68" name="Google Shape;568;p14"/>
            <p:cNvSpPr/>
            <p:nvPr/>
          </p:nvSpPr>
          <p:spPr>
            <a:xfrm>
              <a:off x="2980575" y="1342750"/>
              <a:ext cx="62225" cy="53450"/>
            </a:xfrm>
            <a:custGeom>
              <a:rect b="b" l="l" r="r" t="t"/>
              <a:pathLst>
                <a:path extrusionOk="0" h="2138" w="2489">
                  <a:moveTo>
                    <a:pt x="1066" y="1"/>
                  </a:moveTo>
                  <a:cubicBezTo>
                    <a:pt x="480" y="1"/>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69" name="Google Shape;569;p14"/>
            <p:cNvSpPr/>
            <p:nvPr/>
          </p:nvSpPr>
          <p:spPr>
            <a:xfrm>
              <a:off x="2980575" y="1266550"/>
              <a:ext cx="62225" cy="53450"/>
            </a:xfrm>
            <a:custGeom>
              <a:rect b="b" l="l" r="r" t="t"/>
              <a:pathLst>
                <a:path extrusionOk="0" h="2138" w="2489">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70" name="Google Shape;570;p14"/>
            <p:cNvSpPr/>
            <p:nvPr/>
          </p:nvSpPr>
          <p:spPr>
            <a:xfrm>
              <a:off x="2980575" y="1190550"/>
              <a:ext cx="62225" cy="53325"/>
            </a:xfrm>
            <a:custGeom>
              <a:rect b="b" l="l" r="r" t="t"/>
              <a:pathLst>
                <a:path extrusionOk="0" h="2133"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71" name="Google Shape;571;p14"/>
            <p:cNvSpPr/>
            <p:nvPr/>
          </p:nvSpPr>
          <p:spPr>
            <a:xfrm>
              <a:off x="2980575" y="1114325"/>
              <a:ext cx="62225" cy="53350"/>
            </a:xfrm>
            <a:custGeom>
              <a:rect b="b" l="l" r="r" t="t"/>
              <a:pathLst>
                <a:path extrusionOk="0" h="2134" w="2489">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72" name="Google Shape;572;p14"/>
            <p:cNvSpPr/>
            <p:nvPr/>
          </p:nvSpPr>
          <p:spPr>
            <a:xfrm>
              <a:off x="2904375" y="1495200"/>
              <a:ext cx="62200" cy="5332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73" name="Google Shape;573;p14"/>
            <p:cNvSpPr/>
            <p:nvPr/>
          </p:nvSpPr>
          <p:spPr>
            <a:xfrm>
              <a:off x="2904375" y="1418975"/>
              <a:ext cx="62200" cy="53350"/>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74" name="Google Shape;574;p14"/>
            <p:cNvSpPr/>
            <p:nvPr/>
          </p:nvSpPr>
          <p:spPr>
            <a:xfrm>
              <a:off x="2904375" y="1342750"/>
              <a:ext cx="62200" cy="53450"/>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75" name="Google Shape;575;p14"/>
            <p:cNvSpPr/>
            <p:nvPr/>
          </p:nvSpPr>
          <p:spPr>
            <a:xfrm>
              <a:off x="2904375" y="1266550"/>
              <a:ext cx="62200" cy="53450"/>
            </a:xfrm>
            <a:custGeom>
              <a:rect b="b" l="l" r="r" t="t"/>
              <a:pathLst>
                <a:path extrusionOk="0" h="2138" w="2488">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76" name="Google Shape;576;p14"/>
            <p:cNvSpPr/>
            <p:nvPr/>
          </p:nvSpPr>
          <p:spPr>
            <a:xfrm>
              <a:off x="2904375" y="1190550"/>
              <a:ext cx="62200" cy="5332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77" name="Google Shape;577;p14"/>
            <p:cNvSpPr/>
            <p:nvPr/>
          </p:nvSpPr>
          <p:spPr>
            <a:xfrm>
              <a:off x="2904375" y="1114325"/>
              <a:ext cx="62200" cy="53350"/>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78" name="Google Shape;578;p14"/>
            <p:cNvSpPr/>
            <p:nvPr/>
          </p:nvSpPr>
          <p:spPr>
            <a:xfrm>
              <a:off x="2904375" y="1038125"/>
              <a:ext cx="62200" cy="5332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79" name="Google Shape;579;p14"/>
            <p:cNvSpPr/>
            <p:nvPr/>
          </p:nvSpPr>
          <p:spPr>
            <a:xfrm>
              <a:off x="2828150" y="1571400"/>
              <a:ext cx="62150" cy="53250"/>
            </a:xfrm>
            <a:custGeom>
              <a:rect b="b" l="l" r="r" t="t"/>
              <a:pathLst>
                <a:path extrusionOk="0" h="2130" w="2486">
                  <a:moveTo>
                    <a:pt x="1076" y="1"/>
                  </a:moveTo>
                  <a:cubicBezTo>
                    <a:pt x="1072" y="1"/>
                    <a:pt x="1069" y="1"/>
                    <a:pt x="1066" y="1"/>
                  </a:cubicBezTo>
                  <a:cubicBezTo>
                    <a:pt x="480" y="1"/>
                    <a:pt x="1" y="472"/>
                    <a:pt x="1" y="1066"/>
                  </a:cubicBezTo>
                  <a:cubicBezTo>
                    <a:pt x="1" y="1703"/>
                    <a:pt x="525" y="2129"/>
                    <a:pt x="1073" y="2129"/>
                  </a:cubicBezTo>
                  <a:cubicBezTo>
                    <a:pt x="1336" y="2129"/>
                    <a:pt x="1603" y="2032"/>
                    <a:pt x="1822" y="1813"/>
                  </a:cubicBezTo>
                  <a:cubicBezTo>
                    <a:pt x="2486" y="1149"/>
                    <a:pt x="2020" y="1"/>
                    <a:pt x="107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80" name="Google Shape;580;p14"/>
            <p:cNvSpPr/>
            <p:nvPr/>
          </p:nvSpPr>
          <p:spPr>
            <a:xfrm>
              <a:off x="2828150" y="1495200"/>
              <a:ext cx="62225" cy="53325"/>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81" name="Google Shape;581;p14"/>
            <p:cNvSpPr/>
            <p:nvPr/>
          </p:nvSpPr>
          <p:spPr>
            <a:xfrm>
              <a:off x="2828150" y="1418975"/>
              <a:ext cx="62225" cy="53350"/>
            </a:xfrm>
            <a:custGeom>
              <a:rect b="b" l="l" r="r" t="t"/>
              <a:pathLst>
                <a:path extrusionOk="0" h="2134" w="2489">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82" name="Google Shape;582;p14"/>
            <p:cNvSpPr/>
            <p:nvPr/>
          </p:nvSpPr>
          <p:spPr>
            <a:xfrm>
              <a:off x="2828150" y="1342750"/>
              <a:ext cx="62225" cy="53450"/>
            </a:xfrm>
            <a:custGeom>
              <a:rect b="b" l="l" r="r" t="t"/>
              <a:pathLst>
                <a:path extrusionOk="0" h="2138" w="2489">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83" name="Google Shape;583;p14"/>
            <p:cNvSpPr/>
            <p:nvPr/>
          </p:nvSpPr>
          <p:spPr>
            <a:xfrm>
              <a:off x="2828150" y="1266550"/>
              <a:ext cx="62225" cy="53450"/>
            </a:xfrm>
            <a:custGeom>
              <a:rect b="b" l="l" r="r" t="t"/>
              <a:pathLst>
                <a:path extrusionOk="0" h="2138" w="2489">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84" name="Google Shape;584;p14"/>
            <p:cNvSpPr/>
            <p:nvPr/>
          </p:nvSpPr>
          <p:spPr>
            <a:xfrm>
              <a:off x="2828150" y="1190550"/>
              <a:ext cx="62225" cy="53325"/>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85" name="Google Shape;585;p14"/>
            <p:cNvSpPr/>
            <p:nvPr/>
          </p:nvSpPr>
          <p:spPr>
            <a:xfrm>
              <a:off x="2828150" y="1114325"/>
              <a:ext cx="62225" cy="53350"/>
            </a:xfrm>
            <a:custGeom>
              <a:rect b="b" l="l" r="r" t="t"/>
              <a:pathLst>
                <a:path extrusionOk="0" h="2134" w="2489">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86" name="Google Shape;586;p14"/>
            <p:cNvSpPr/>
            <p:nvPr/>
          </p:nvSpPr>
          <p:spPr>
            <a:xfrm>
              <a:off x="2828150" y="1038125"/>
              <a:ext cx="62225" cy="53325"/>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87" name="Google Shape;587;p14"/>
            <p:cNvSpPr/>
            <p:nvPr/>
          </p:nvSpPr>
          <p:spPr>
            <a:xfrm>
              <a:off x="2751950" y="1571400"/>
              <a:ext cx="62200" cy="53250"/>
            </a:xfrm>
            <a:custGeom>
              <a:rect b="b" l="l" r="r" t="t"/>
              <a:pathLst>
                <a:path extrusionOk="0" h="2130" w="2488">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88" name="Google Shape;588;p14"/>
            <p:cNvSpPr/>
            <p:nvPr/>
          </p:nvSpPr>
          <p:spPr>
            <a:xfrm>
              <a:off x="2751950" y="1495200"/>
              <a:ext cx="62200" cy="5332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89" name="Google Shape;589;p14"/>
            <p:cNvSpPr/>
            <p:nvPr/>
          </p:nvSpPr>
          <p:spPr>
            <a:xfrm>
              <a:off x="2751950" y="1418975"/>
              <a:ext cx="62200" cy="53350"/>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90" name="Google Shape;590;p14"/>
            <p:cNvSpPr/>
            <p:nvPr/>
          </p:nvSpPr>
          <p:spPr>
            <a:xfrm>
              <a:off x="2751950" y="1342750"/>
              <a:ext cx="62200" cy="53450"/>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91" name="Google Shape;591;p14"/>
            <p:cNvSpPr/>
            <p:nvPr/>
          </p:nvSpPr>
          <p:spPr>
            <a:xfrm>
              <a:off x="2751950" y="1266550"/>
              <a:ext cx="62200" cy="53450"/>
            </a:xfrm>
            <a:custGeom>
              <a:rect b="b" l="l" r="r" t="t"/>
              <a:pathLst>
                <a:path extrusionOk="0" h="2138" w="2488">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92" name="Google Shape;592;p14"/>
            <p:cNvSpPr/>
            <p:nvPr/>
          </p:nvSpPr>
          <p:spPr>
            <a:xfrm>
              <a:off x="2751950" y="1190550"/>
              <a:ext cx="62200" cy="5332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93" name="Google Shape;593;p14"/>
            <p:cNvSpPr/>
            <p:nvPr/>
          </p:nvSpPr>
          <p:spPr>
            <a:xfrm>
              <a:off x="2751950" y="1114325"/>
              <a:ext cx="62200" cy="53350"/>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94" name="Google Shape;594;p14"/>
            <p:cNvSpPr/>
            <p:nvPr/>
          </p:nvSpPr>
          <p:spPr>
            <a:xfrm>
              <a:off x="2751950" y="1038125"/>
              <a:ext cx="62200" cy="5332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95" name="Google Shape;595;p14"/>
            <p:cNvSpPr/>
            <p:nvPr/>
          </p:nvSpPr>
          <p:spPr>
            <a:xfrm>
              <a:off x="2675925" y="1571400"/>
              <a:ext cx="62225" cy="53250"/>
            </a:xfrm>
            <a:custGeom>
              <a:rect b="b" l="l" r="r" t="t"/>
              <a:pathLst>
                <a:path extrusionOk="0" h="2130" w="2489">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96" name="Google Shape;596;p14"/>
            <p:cNvSpPr/>
            <p:nvPr/>
          </p:nvSpPr>
          <p:spPr>
            <a:xfrm>
              <a:off x="2675925" y="1495200"/>
              <a:ext cx="62225" cy="5332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97" name="Google Shape;597;p14"/>
            <p:cNvSpPr/>
            <p:nvPr/>
          </p:nvSpPr>
          <p:spPr>
            <a:xfrm>
              <a:off x="2675925" y="1418975"/>
              <a:ext cx="62225" cy="53350"/>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98" name="Google Shape;598;p14"/>
            <p:cNvSpPr/>
            <p:nvPr/>
          </p:nvSpPr>
          <p:spPr>
            <a:xfrm>
              <a:off x="2675925" y="1342750"/>
              <a:ext cx="62225" cy="53450"/>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99" name="Google Shape;599;p14"/>
            <p:cNvSpPr/>
            <p:nvPr/>
          </p:nvSpPr>
          <p:spPr>
            <a:xfrm>
              <a:off x="2675925" y="1266550"/>
              <a:ext cx="62225" cy="53450"/>
            </a:xfrm>
            <a:custGeom>
              <a:rect b="b" l="l" r="r" t="t"/>
              <a:pathLst>
                <a:path extrusionOk="0" h="2138" w="2489">
                  <a:moveTo>
                    <a:pt x="1066" y="0"/>
                  </a:moveTo>
                  <a:cubicBezTo>
                    <a:pt x="472" y="9"/>
                    <a:pt x="1" y="480"/>
                    <a:pt x="1" y="1074"/>
                  </a:cubicBezTo>
                  <a:cubicBezTo>
                    <a:pt x="1" y="1711"/>
                    <a:pt x="525" y="2137"/>
                    <a:pt x="1071" y="2137"/>
                  </a:cubicBezTo>
                  <a:cubicBezTo>
                    <a:pt x="1332" y="2137"/>
                    <a:pt x="1598" y="2040"/>
                    <a:pt x="1814" y="1821"/>
                  </a:cubicBezTo>
                  <a:cubicBezTo>
                    <a:pt x="2488" y="1155"/>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00" name="Google Shape;600;p14"/>
            <p:cNvSpPr/>
            <p:nvPr/>
          </p:nvSpPr>
          <p:spPr>
            <a:xfrm>
              <a:off x="2675925" y="1190550"/>
              <a:ext cx="62225" cy="5332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01" name="Google Shape;601;p14"/>
            <p:cNvSpPr/>
            <p:nvPr/>
          </p:nvSpPr>
          <p:spPr>
            <a:xfrm>
              <a:off x="2675925" y="1114325"/>
              <a:ext cx="62225" cy="53350"/>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02" name="Google Shape;602;p14"/>
            <p:cNvSpPr/>
            <p:nvPr/>
          </p:nvSpPr>
          <p:spPr>
            <a:xfrm>
              <a:off x="2675925" y="1038125"/>
              <a:ext cx="62225" cy="5332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03" name="Google Shape;603;p14"/>
            <p:cNvSpPr/>
            <p:nvPr/>
          </p:nvSpPr>
          <p:spPr>
            <a:xfrm>
              <a:off x="2599725" y="1647400"/>
              <a:ext cx="62200" cy="53450"/>
            </a:xfrm>
            <a:custGeom>
              <a:rect b="b" l="l" r="r" t="t"/>
              <a:pathLst>
                <a:path extrusionOk="0" h="2138" w="2488">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04" name="Google Shape;604;p14"/>
            <p:cNvSpPr/>
            <p:nvPr/>
          </p:nvSpPr>
          <p:spPr>
            <a:xfrm>
              <a:off x="2599725" y="1571400"/>
              <a:ext cx="62200" cy="53250"/>
            </a:xfrm>
            <a:custGeom>
              <a:rect b="b" l="l" r="r" t="t"/>
              <a:pathLst>
                <a:path extrusionOk="0" h="2130" w="2488">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05" name="Google Shape;605;p14"/>
            <p:cNvSpPr/>
            <p:nvPr/>
          </p:nvSpPr>
          <p:spPr>
            <a:xfrm>
              <a:off x="2599725" y="1495200"/>
              <a:ext cx="62200" cy="5332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06" name="Google Shape;606;p14"/>
            <p:cNvSpPr/>
            <p:nvPr/>
          </p:nvSpPr>
          <p:spPr>
            <a:xfrm>
              <a:off x="2599725" y="1418975"/>
              <a:ext cx="62200" cy="53350"/>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07" name="Google Shape;607;p14"/>
            <p:cNvSpPr/>
            <p:nvPr/>
          </p:nvSpPr>
          <p:spPr>
            <a:xfrm>
              <a:off x="2599725" y="1342750"/>
              <a:ext cx="62200" cy="53450"/>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08" name="Google Shape;608;p14"/>
            <p:cNvSpPr/>
            <p:nvPr/>
          </p:nvSpPr>
          <p:spPr>
            <a:xfrm>
              <a:off x="2599725" y="1266550"/>
              <a:ext cx="62200" cy="53450"/>
            </a:xfrm>
            <a:custGeom>
              <a:rect b="b" l="l" r="r" t="t"/>
              <a:pathLst>
                <a:path extrusionOk="0" h="2138" w="2488">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09" name="Google Shape;609;p14"/>
            <p:cNvSpPr/>
            <p:nvPr/>
          </p:nvSpPr>
          <p:spPr>
            <a:xfrm>
              <a:off x="2599725" y="1190550"/>
              <a:ext cx="62200" cy="5332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10" name="Google Shape;610;p14"/>
            <p:cNvSpPr/>
            <p:nvPr/>
          </p:nvSpPr>
          <p:spPr>
            <a:xfrm>
              <a:off x="2599725" y="1114325"/>
              <a:ext cx="62200" cy="53350"/>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11" name="Google Shape;611;p14"/>
            <p:cNvSpPr/>
            <p:nvPr/>
          </p:nvSpPr>
          <p:spPr>
            <a:xfrm>
              <a:off x="2599725" y="1038125"/>
              <a:ext cx="62200" cy="5332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12" name="Google Shape;612;p14"/>
            <p:cNvSpPr/>
            <p:nvPr/>
          </p:nvSpPr>
          <p:spPr>
            <a:xfrm>
              <a:off x="2523500" y="1723625"/>
              <a:ext cx="62225" cy="53350"/>
            </a:xfrm>
            <a:custGeom>
              <a:rect b="b" l="l" r="r" t="t"/>
              <a:pathLst>
                <a:path extrusionOk="0" h="2134" w="2489">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13" name="Google Shape;613;p14"/>
            <p:cNvSpPr/>
            <p:nvPr/>
          </p:nvSpPr>
          <p:spPr>
            <a:xfrm>
              <a:off x="2523500" y="1647400"/>
              <a:ext cx="62225" cy="53450"/>
            </a:xfrm>
            <a:custGeom>
              <a:rect b="b" l="l" r="r" t="t"/>
              <a:pathLst>
                <a:path extrusionOk="0" h="2138" w="2489">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14" name="Google Shape;614;p14"/>
            <p:cNvSpPr/>
            <p:nvPr/>
          </p:nvSpPr>
          <p:spPr>
            <a:xfrm>
              <a:off x="2523500" y="1571400"/>
              <a:ext cx="62225" cy="53250"/>
            </a:xfrm>
            <a:custGeom>
              <a:rect b="b" l="l" r="r" t="t"/>
              <a:pathLst>
                <a:path extrusionOk="0" h="2130" w="2489">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15" name="Google Shape;615;p14"/>
            <p:cNvSpPr/>
            <p:nvPr/>
          </p:nvSpPr>
          <p:spPr>
            <a:xfrm>
              <a:off x="2523500" y="1495200"/>
              <a:ext cx="62225" cy="53325"/>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16" name="Google Shape;616;p14"/>
            <p:cNvSpPr/>
            <p:nvPr/>
          </p:nvSpPr>
          <p:spPr>
            <a:xfrm>
              <a:off x="2523500" y="1418975"/>
              <a:ext cx="62225" cy="53350"/>
            </a:xfrm>
            <a:custGeom>
              <a:rect b="b" l="l" r="r" t="t"/>
              <a:pathLst>
                <a:path extrusionOk="0" h="2134" w="2489">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17" name="Google Shape;617;p14"/>
            <p:cNvSpPr/>
            <p:nvPr/>
          </p:nvSpPr>
          <p:spPr>
            <a:xfrm>
              <a:off x="2523500" y="1342750"/>
              <a:ext cx="62225" cy="53450"/>
            </a:xfrm>
            <a:custGeom>
              <a:rect b="b" l="l" r="r" t="t"/>
              <a:pathLst>
                <a:path extrusionOk="0" h="2138" w="2489">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18" name="Google Shape;618;p14"/>
            <p:cNvSpPr/>
            <p:nvPr/>
          </p:nvSpPr>
          <p:spPr>
            <a:xfrm>
              <a:off x="2523500" y="1266550"/>
              <a:ext cx="62225" cy="53450"/>
            </a:xfrm>
            <a:custGeom>
              <a:rect b="b" l="l" r="r" t="t"/>
              <a:pathLst>
                <a:path extrusionOk="0" h="2138" w="2489">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19" name="Google Shape;619;p14"/>
            <p:cNvSpPr/>
            <p:nvPr/>
          </p:nvSpPr>
          <p:spPr>
            <a:xfrm>
              <a:off x="2523500" y="1190550"/>
              <a:ext cx="62225" cy="53425"/>
            </a:xfrm>
            <a:custGeom>
              <a:rect b="b" l="l" r="r" t="t"/>
              <a:pathLst>
                <a:path extrusionOk="0" h="2137" w="2489">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20" name="Google Shape;620;p14"/>
            <p:cNvSpPr/>
            <p:nvPr/>
          </p:nvSpPr>
          <p:spPr>
            <a:xfrm>
              <a:off x="2523500" y="1114325"/>
              <a:ext cx="62225" cy="53350"/>
            </a:xfrm>
            <a:custGeom>
              <a:rect b="b" l="l" r="r" t="t"/>
              <a:pathLst>
                <a:path extrusionOk="0" h="2134" w="2489">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21" name="Google Shape;621;p14"/>
            <p:cNvSpPr/>
            <p:nvPr/>
          </p:nvSpPr>
          <p:spPr>
            <a:xfrm>
              <a:off x="2523500" y="1038125"/>
              <a:ext cx="62225" cy="53325"/>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22" name="Google Shape;622;p14"/>
            <p:cNvSpPr/>
            <p:nvPr/>
          </p:nvSpPr>
          <p:spPr>
            <a:xfrm>
              <a:off x="2447300" y="1723625"/>
              <a:ext cx="62400" cy="53350"/>
            </a:xfrm>
            <a:custGeom>
              <a:rect b="b" l="l" r="r" t="t"/>
              <a:pathLst>
                <a:path extrusionOk="0" h="2134" w="2496">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23" name="Google Shape;623;p14"/>
            <p:cNvSpPr/>
            <p:nvPr/>
          </p:nvSpPr>
          <p:spPr>
            <a:xfrm>
              <a:off x="2447300" y="1647400"/>
              <a:ext cx="62400" cy="53450"/>
            </a:xfrm>
            <a:custGeom>
              <a:rect b="b" l="l" r="r" t="t"/>
              <a:pathLst>
                <a:path extrusionOk="0" h="2138" w="2496">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24" name="Google Shape;624;p14"/>
            <p:cNvSpPr/>
            <p:nvPr/>
          </p:nvSpPr>
          <p:spPr>
            <a:xfrm>
              <a:off x="2447300" y="1571400"/>
              <a:ext cx="62400" cy="53250"/>
            </a:xfrm>
            <a:custGeom>
              <a:rect b="b" l="l" r="r" t="t"/>
              <a:pathLst>
                <a:path extrusionOk="0" h="2130" w="2496">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25" name="Google Shape;625;p14"/>
            <p:cNvSpPr/>
            <p:nvPr/>
          </p:nvSpPr>
          <p:spPr>
            <a:xfrm>
              <a:off x="2447300" y="1495200"/>
              <a:ext cx="62400" cy="53325"/>
            </a:xfrm>
            <a:custGeom>
              <a:rect b="b" l="l" r="r" t="t"/>
              <a:pathLst>
                <a:path extrusionOk="0" h="2133" w="2496">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26" name="Google Shape;626;p14"/>
            <p:cNvSpPr/>
            <p:nvPr/>
          </p:nvSpPr>
          <p:spPr>
            <a:xfrm>
              <a:off x="2447300" y="1418975"/>
              <a:ext cx="62400" cy="53350"/>
            </a:xfrm>
            <a:custGeom>
              <a:rect b="b" l="l" r="r" t="t"/>
              <a:pathLst>
                <a:path extrusionOk="0" h="2134" w="2496">
                  <a:moveTo>
                    <a:pt x="1065" y="1"/>
                  </a:moveTo>
                  <a:cubicBezTo>
                    <a:pt x="480" y="1"/>
                    <a:pt x="8"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27" name="Google Shape;627;p14"/>
            <p:cNvSpPr/>
            <p:nvPr/>
          </p:nvSpPr>
          <p:spPr>
            <a:xfrm>
              <a:off x="2447300" y="1342750"/>
              <a:ext cx="62400" cy="53450"/>
            </a:xfrm>
            <a:custGeom>
              <a:rect b="b" l="l" r="r" t="t"/>
              <a:pathLst>
                <a:path extrusionOk="0" h="2138" w="2496">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28" name="Google Shape;628;p14"/>
            <p:cNvSpPr/>
            <p:nvPr/>
          </p:nvSpPr>
          <p:spPr>
            <a:xfrm>
              <a:off x="2447300" y="1266550"/>
              <a:ext cx="62400" cy="53450"/>
            </a:xfrm>
            <a:custGeom>
              <a:rect b="b" l="l" r="r" t="t"/>
              <a:pathLst>
                <a:path extrusionOk="0" h="2138" w="2496">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29" name="Google Shape;629;p14"/>
            <p:cNvSpPr/>
            <p:nvPr/>
          </p:nvSpPr>
          <p:spPr>
            <a:xfrm>
              <a:off x="2447300" y="1190550"/>
              <a:ext cx="62400" cy="53325"/>
            </a:xfrm>
            <a:custGeom>
              <a:rect b="b" l="l" r="r" t="t"/>
              <a:pathLst>
                <a:path extrusionOk="0" h="2133" w="2496">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30" name="Google Shape;630;p14"/>
            <p:cNvSpPr/>
            <p:nvPr/>
          </p:nvSpPr>
          <p:spPr>
            <a:xfrm>
              <a:off x="2447300" y="1114325"/>
              <a:ext cx="62400" cy="53350"/>
            </a:xfrm>
            <a:custGeom>
              <a:rect b="b" l="l" r="r" t="t"/>
              <a:pathLst>
                <a:path extrusionOk="0" h="2134" w="2496">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31" name="Google Shape;631;p14"/>
            <p:cNvSpPr/>
            <p:nvPr/>
          </p:nvSpPr>
          <p:spPr>
            <a:xfrm>
              <a:off x="2447300" y="1038125"/>
              <a:ext cx="62400" cy="53325"/>
            </a:xfrm>
            <a:custGeom>
              <a:rect b="b" l="l" r="r" t="t"/>
              <a:pathLst>
                <a:path extrusionOk="0" h="2133" w="2496">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32" name="Google Shape;632;p14"/>
            <p:cNvSpPr/>
            <p:nvPr/>
          </p:nvSpPr>
          <p:spPr>
            <a:xfrm>
              <a:off x="2371275" y="1647400"/>
              <a:ext cx="62225" cy="53450"/>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33" name="Google Shape;633;p14"/>
            <p:cNvSpPr/>
            <p:nvPr/>
          </p:nvSpPr>
          <p:spPr>
            <a:xfrm>
              <a:off x="2371275" y="1571400"/>
              <a:ext cx="62225" cy="53250"/>
            </a:xfrm>
            <a:custGeom>
              <a:rect b="b" l="l" r="r" t="t"/>
              <a:pathLst>
                <a:path extrusionOk="0" h="2130" w="2489">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34" name="Google Shape;634;p14"/>
            <p:cNvSpPr/>
            <p:nvPr/>
          </p:nvSpPr>
          <p:spPr>
            <a:xfrm>
              <a:off x="2371275" y="1495200"/>
              <a:ext cx="62225" cy="5332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35" name="Google Shape;635;p14"/>
            <p:cNvSpPr/>
            <p:nvPr/>
          </p:nvSpPr>
          <p:spPr>
            <a:xfrm>
              <a:off x="2371275" y="1418975"/>
              <a:ext cx="62225" cy="53350"/>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36" name="Google Shape;636;p14"/>
            <p:cNvSpPr/>
            <p:nvPr/>
          </p:nvSpPr>
          <p:spPr>
            <a:xfrm>
              <a:off x="2371275" y="1342750"/>
              <a:ext cx="62225" cy="53450"/>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37" name="Google Shape;637;p14"/>
            <p:cNvSpPr/>
            <p:nvPr/>
          </p:nvSpPr>
          <p:spPr>
            <a:xfrm>
              <a:off x="2371275" y="1266550"/>
              <a:ext cx="62225" cy="53450"/>
            </a:xfrm>
            <a:custGeom>
              <a:rect b="b" l="l" r="r" t="t"/>
              <a:pathLst>
                <a:path extrusionOk="0" h="2138" w="2489">
                  <a:moveTo>
                    <a:pt x="1066" y="0"/>
                  </a:moveTo>
                  <a:cubicBezTo>
                    <a:pt x="472" y="9"/>
                    <a:pt x="1" y="480"/>
                    <a:pt x="1" y="1074"/>
                  </a:cubicBezTo>
                  <a:cubicBezTo>
                    <a:pt x="1" y="1711"/>
                    <a:pt x="525" y="2137"/>
                    <a:pt x="1071" y="2137"/>
                  </a:cubicBezTo>
                  <a:cubicBezTo>
                    <a:pt x="1332" y="2137"/>
                    <a:pt x="1598" y="2040"/>
                    <a:pt x="1814" y="1821"/>
                  </a:cubicBezTo>
                  <a:cubicBezTo>
                    <a:pt x="2488" y="1155"/>
                    <a:pt x="2009"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38" name="Google Shape;638;p14"/>
            <p:cNvSpPr/>
            <p:nvPr/>
          </p:nvSpPr>
          <p:spPr>
            <a:xfrm>
              <a:off x="2371275" y="1190550"/>
              <a:ext cx="62225" cy="5332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39" name="Google Shape;639;p14"/>
            <p:cNvSpPr/>
            <p:nvPr/>
          </p:nvSpPr>
          <p:spPr>
            <a:xfrm>
              <a:off x="2371275" y="1114325"/>
              <a:ext cx="62225" cy="53350"/>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40" name="Google Shape;640;p14"/>
            <p:cNvSpPr/>
            <p:nvPr/>
          </p:nvSpPr>
          <p:spPr>
            <a:xfrm>
              <a:off x="2371275" y="1038125"/>
              <a:ext cx="62225" cy="5332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41" name="Google Shape;641;p14"/>
            <p:cNvSpPr/>
            <p:nvPr/>
          </p:nvSpPr>
          <p:spPr>
            <a:xfrm>
              <a:off x="2295075" y="1342750"/>
              <a:ext cx="62200" cy="53450"/>
            </a:xfrm>
            <a:custGeom>
              <a:rect b="b" l="l" r="r" t="t"/>
              <a:pathLst>
                <a:path extrusionOk="0" h="2138" w="2488">
                  <a:moveTo>
                    <a:pt x="1065" y="1"/>
                  </a:moveTo>
                  <a:cubicBezTo>
                    <a:pt x="472" y="1"/>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42" name="Google Shape;642;p14"/>
            <p:cNvSpPr/>
            <p:nvPr/>
          </p:nvSpPr>
          <p:spPr>
            <a:xfrm>
              <a:off x="2295075" y="1266550"/>
              <a:ext cx="62200" cy="53450"/>
            </a:xfrm>
            <a:custGeom>
              <a:rect b="b" l="l" r="r" t="t"/>
              <a:pathLst>
                <a:path extrusionOk="0" h="2138" w="2488">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43" name="Google Shape;643;p14"/>
            <p:cNvSpPr/>
            <p:nvPr/>
          </p:nvSpPr>
          <p:spPr>
            <a:xfrm>
              <a:off x="2295075" y="1190550"/>
              <a:ext cx="62200" cy="53325"/>
            </a:xfrm>
            <a:custGeom>
              <a:rect b="b" l="l" r="r" t="t"/>
              <a:pathLst>
                <a:path extrusionOk="0" h="2133" w="2488">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44" name="Google Shape;644;p14"/>
            <p:cNvSpPr/>
            <p:nvPr/>
          </p:nvSpPr>
          <p:spPr>
            <a:xfrm>
              <a:off x="2295075" y="1114325"/>
              <a:ext cx="62200" cy="53350"/>
            </a:xfrm>
            <a:custGeom>
              <a:rect b="b" l="l" r="r" t="t"/>
              <a:pathLst>
                <a:path extrusionOk="0" h="2134" w="2488">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45" name="Google Shape;645;p14"/>
            <p:cNvSpPr/>
            <p:nvPr/>
          </p:nvSpPr>
          <p:spPr>
            <a:xfrm>
              <a:off x="2218650" y="1266550"/>
              <a:ext cx="62225" cy="53450"/>
            </a:xfrm>
            <a:custGeom>
              <a:rect b="b" l="l" r="r" t="t"/>
              <a:pathLst>
                <a:path extrusionOk="0" h="2138" w="2489">
                  <a:moveTo>
                    <a:pt x="1074" y="0"/>
                  </a:moveTo>
                  <a:cubicBezTo>
                    <a:pt x="480" y="9"/>
                    <a:pt x="0" y="480"/>
                    <a:pt x="0" y="1074"/>
                  </a:cubicBezTo>
                  <a:cubicBezTo>
                    <a:pt x="0" y="1711"/>
                    <a:pt x="525" y="2137"/>
                    <a:pt x="1073" y="2137"/>
                  </a:cubicBezTo>
                  <a:cubicBezTo>
                    <a:pt x="1335" y="2137"/>
                    <a:pt x="1603" y="2040"/>
                    <a:pt x="1821" y="1821"/>
                  </a:cubicBezTo>
                  <a:cubicBezTo>
                    <a:pt x="2488" y="1155"/>
                    <a:pt x="2017" y="9"/>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46" name="Google Shape;646;p14"/>
            <p:cNvSpPr/>
            <p:nvPr/>
          </p:nvSpPr>
          <p:spPr>
            <a:xfrm>
              <a:off x="2218650" y="1190550"/>
              <a:ext cx="62225" cy="53325"/>
            </a:xfrm>
            <a:custGeom>
              <a:rect b="b" l="l" r="r" t="t"/>
              <a:pathLst>
                <a:path extrusionOk="0" h="2133" w="2489">
                  <a:moveTo>
                    <a:pt x="1074" y="0"/>
                  </a:moveTo>
                  <a:cubicBezTo>
                    <a:pt x="480" y="0"/>
                    <a:pt x="0" y="480"/>
                    <a:pt x="0" y="1065"/>
                  </a:cubicBezTo>
                  <a:cubicBezTo>
                    <a:pt x="0" y="1709"/>
                    <a:pt x="526" y="2133"/>
                    <a:pt x="1074" y="2133"/>
                  </a:cubicBezTo>
                  <a:cubicBezTo>
                    <a:pt x="1336" y="2133"/>
                    <a:pt x="1603" y="2036"/>
                    <a:pt x="1821" y="1821"/>
                  </a:cubicBezTo>
                  <a:cubicBezTo>
                    <a:pt x="2488" y="1154"/>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47" name="Google Shape;647;p14"/>
            <p:cNvSpPr/>
            <p:nvPr/>
          </p:nvSpPr>
          <p:spPr>
            <a:xfrm>
              <a:off x="2218650" y="1114325"/>
              <a:ext cx="62225" cy="53350"/>
            </a:xfrm>
            <a:custGeom>
              <a:rect b="b" l="l" r="r" t="t"/>
              <a:pathLst>
                <a:path extrusionOk="0" h="2134" w="2489">
                  <a:moveTo>
                    <a:pt x="1074" y="1"/>
                  </a:moveTo>
                  <a:cubicBezTo>
                    <a:pt x="480" y="1"/>
                    <a:pt x="0" y="480"/>
                    <a:pt x="0" y="1065"/>
                  </a:cubicBezTo>
                  <a:cubicBezTo>
                    <a:pt x="0" y="1709"/>
                    <a:pt x="526" y="2133"/>
                    <a:pt x="1074" y="2133"/>
                  </a:cubicBezTo>
                  <a:cubicBezTo>
                    <a:pt x="1336" y="2133"/>
                    <a:pt x="1603" y="2037"/>
                    <a:pt x="1821" y="1822"/>
                  </a:cubicBezTo>
                  <a:cubicBezTo>
                    <a:pt x="2488" y="1155"/>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48" name="Google Shape;648;p14"/>
            <p:cNvSpPr/>
            <p:nvPr/>
          </p:nvSpPr>
          <p:spPr>
            <a:xfrm>
              <a:off x="2142425" y="1266550"/>
              <a:ext cx="62425" cy="53450"/>
            </a:xfrm>
            <a:custGeom>
              <a:rect b="b" l="l" r="r" t="t"/>
              <a:pathLst>
                <a:path extrusionOk="0" h="2138" w="2497">
                  <a:moveTo>
                    <a:pt x="1074" y="0"/>
                  </a:moveTo>
                  <a:cubicBezTo>
                    <a:pt x="481"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49" name="Google Shape;649;p14"/>
            <p:cNvSpPr/>
            <p:nvPr/>
          </p:nvSpPr>
          <p:spPr>
            <a:xfrm>
              <a:off x="2142425" y="1190550"/>
              <a:ext cx="62425" cy="53325"/>
            </a:xfrm>
            <a:custGeom>
              <a:rect b="b" l="l" r="r" t="t"/>
              <a:pathLst>
                <a:path extrusionOk="0" h="2133"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50" name="Google Shape;650;p14"/>
            <p:cNvSpPr/>
            <p:nvPr/>
          </p:nvSpPr>
          <p:spPr>
            <a:xfrm>
              <a:off x="2751950" y="3627950"/>
              <a:ext cx="62200" cy="53425"/>
            </a:xfrm>
            <a:custGeom>
              <a:rect b="b" l="l" r="r" t="t"/>
              <a:pathLst>
                <a:path extrusionOk="0" h="2137" w="2488">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51" name="Google Shape;651;p14"/>
            <p:cNvSpPr/>
            <p:nvPr/>
          </p:nvSpPr>
          <p:spPr>
            <a:xfrm>
              <a:off x="2751950" y="3551925"/>
              <a:ext cx="62350" cy="53300"/>
            </a:xfrm>
            <a:custGeom>
              <a:rect b="b" l="l" r="r" t="t"/>
              <a:pathLst>
                <a:path extrusionOk="0" h="2132" w="2494">
                  <a:moveTo>
                    <a:pt x="1075" y="1"/>
                  </a:moveTo>
                  <a:cubicBezTo>
                    <a:pt x="1072" y="1"/>
                    <a:pt x="1068" y="1"/>
                    <a:pt x="1065" y="1"/>
                  </a:cubicBezTo>
                  <a:cubicBezTo>
                    <a:pt x="480" y="1"/>
                    <a:pt x="0" y="480"/>
                    <a:pt x="0" y="1066"/>
                  </a:cubicBezTo>
                  <a:cubicBezTo>
                    <a:pt x="6" y="1708"/>
                    <a:pt x="530" y="2131"/>
                    <a:pt x="1075" y="2131"/>
                  </a:cubicBezTo>
                  <a:cubicBezTo>
                    <a:pt x="1337" y="2131"/>
                    <a:pt x="1604" y="2033"/>
                    <a:pt x="1821" y="1814"/>
                  </a:cubicBezTo>
                  <a:cubicBezTo>
                    <a:pt x="2493" y="1141"/>
                    <a:pt x="2020" y="1"/>
                    <a:pt x="107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52" name="Google Shape;652;p14"/>
            <p:cNvSpPr/>
            <p:nvPr/>
          </p:nvSpPr>
          <p:spPr>
            <a:xfrm>
              <a:off x="2751950" y="3475725"/>
              <a:ext cx="62350" cy="53275"/>
            </a:xfrm>
            <a:custGeom>
              <a:rect b="b" l="l" r="r" t="t"/>
              <a:pathLst>
                <a:path extrusionOk="0" h="2131" w="2494">
                  <a:moveTo>
                    <a:pt x="1075" y="0"/>
                  </a:moveTo>
                  <a:cubicBezTo>
                    <a:pt x="1072" y="0"/>
                    <a:pt x="1068" y="0"/>
                    <a:pt x="1065" y="0"/>
                  </a:cubicBezTo>
                  <a:cubicBezTo>
                    <a:pt x="480" y="0"/>
                    <a:pt x="0" y="480"/>
                    <a:pt x="0" y="1065"/>
                  </a:cubicBezTo>
                  <a:cubicBezTo>
                    <a:pt x="0" y="1707"/>
                    <a:pt x="526" y="2131"/>
                    <a:pt x="1073" y="2131"/>
                  </a:cubicBezTo>
                  <a:cubicBezTo>
                    <a:pt x="1336" y="2131"/>
                    <a:pt x="1604" y="2032"/>
                    <a:pt x="1821" y="1813"/>
                  </a:cubicBezTo>
                  <a:cubicBezTo>
                    <a:pt x="2493" y="1149"/>
                    <a:pt x="2020" y="0"/>
                    <a:pt x="107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53" name="Google Shape;653;p14"/>
            <p:cNvSpPr/>
            <p:nvPr/>
          </p:nvSpPr>
          <p:spPr>
            <a:xfrm>
              <a:off x="2675925" y="3856775"/>
              <a:ext cx="62225" cy="53300"/>
            </a:xfrm>
            <a:custGeom>
              <a:rect b="b" l="l" r="r" t="t"/>
              <a:pathLst>
                <a:path extrusionOk="0" h="2132" w="2489">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54" name="Google Shape;654;p14"/>
            <p:cNvSpPr/>
            <p:nvPr/>
          </p:nvSpPr>
          <p:spPr>
            <a:xfrm>
              <a:off x="2675725" y="3780375"/>
              <a:ext cx="62425" cy="53475"/>
            </a:xfrm>
            <a:custGeom>
              <a:rect b="b" l="l" r="r" t="t"/>
              <a:pathLst>
                <a:path extrusionOk="0" h="2139" w="2497">
                  <a:moveTo>
                    <a:pt x="1074" y="0"/>
                  </a:moveTo>
                  <a:cubicBezTo>
                    <a:pt x="480" y="0"/>
                    <a:pt x="1" y="480"/>
                    <a:pt x="9" y="1073"/>
                  </a:cubicBezTo>
                  <a:cubicBezTo>
                    <a:pt x="9" y="1715"/>
                    <a:pt x="535" y="2139"/>
                    <a:pt x="1081" y="2139"/>
                  </a:cubicBezTo>
                  <a:cubicBezTo>
                    <a:pt x="1345" y="2139"/>
                    <a:pt x="1613" y="2040"/>
                    <a:pt x="1830" y="1821"/>
                  </a:cubicBezTo>
                  <a:cubicBezTo>
                    <a:pt x="2496" y="1146"/>
                    <a:pt x="2025"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55" name="Google Shape;655;p14"/>
            <p:cNvSpPr/>
            <p:nvPr/>
          </p:nvSpPr>
          <p:spPr>
            <a:xfrm>
              <a:off x="2675925" y="3704150"/>
              <a:ext cx="62225" cy="53450"/>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56" name="Google Shape;656;p14"/>
            <p:cNvSpPr/>
            <p:nvPr/>
          </p:nvSpPr>
          <p:spPr>
            <a:xfrm>
              <a:off x="2675925" y="3627950"/>
              <a:ext cx="62225" cy="53425"/>
            </a:xfrm>
            <a:custGeom>
              <a:rect b="b" l="l" r="r" t="t"/>
              <a:pathLst>
                <a:path extrusionOk="0" h="2137" w="2489">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57" name="Google Shape;657;p14"/>
            <p:cNvSpPr/>
            <p:nvPr/>
          </p:nvSpPr>
          <p:spPr>
            <a:xfrm>
              <a:off x="2675925" y="3551925"/>
              <a:ext cx="62225" cy="53300"/>
            </a:xfrm>
            <a:custGeom>
              <a:rect b="b" l="l" r="r" t="t"/>
              <a:pathLst>
                <a:path extrusionOk="0" h="2132" w="2489">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58" name="Google Shape;658;p14"/>
            <p:cNvSpPr/>
            <p:nvPr/>
          </p:nvSpPr>
          <p:spPr>
            <a:xfrm>
              <a:off x="2675925" y="3475725"/>
              <a:ext cx="62225" cy="53350"/>
            </a:xfrm>
            <a:custGeom>
              <a:rect b="b" l="l" r="r" t="t"/>
              <a:pathLst>
                <a:path extrusionOk="0" h="2134" w="2489">
                  <a:moveTo>
                    <a:pt x="1066" y="0"/>
                  </a:moveTo>
                  <a:cubicBezTo>
                    <a:pt x="472" y="0"/>
                    <a:pt x="1" y="480"/>
                    <a:pt x="1" y="1065"/>
                  </a:cubicBezTo>
                  <a:cubicBezTo>
                    <a:pt x="1" y="1709"/>
                    <a:pt x="526" y="2133"/>
                    <a:pt x="1072" y="2133"/>
                  </a:cubicBezTo>
                  <a:cubicBezTo>
                    <a:pt x="1333" y="2133"/>
                    <a:pt x="1598" y="2037"/>
                    <a:pt x="1814"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59" name="Google Shape;659;p14"/>
            <p:cNvSpPr/>
            <p:nvPr/>
          </p:nvSpPr>
          <p:spPr>
            <a:xfrm>
              <a:off x="2599725" y="3856775"/>
              <a:ext cx="62200" cy="53300"/>
            </a:xfrm>
            <a:custGeom>
              <a:rect b="b" l="l" r="r" t="t"/>
              <a:pathLst>
                <a:path extrusionOk="0" h="2132" w="2488">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60" name="Google Shape;660;p14"/>
            <p:cNvSpPr/>
            <p:nvPr/>
          </p:nvSpPr>
          <p:spPr>
            <a:xfrm>
              <a:off x="2599725" y="3780375"/>
              <a:ext cx="62400" cy="53475"/>
            </a:xfrm>
            <a:custGeom>
              <a:rect b="b" l="l" r="r" t="t"/>
              <a:pathLst>
                <a:path extrusionOk="0" h="2139" w="2496">
                  <a:moveTo>
                    <a:pt x="1065" y="0"/>
                  </a:moveTo>
                  <a:cubicBezTo>
                    <a:pt x="472" y="0"/>
                    <a:pt x="0" y="480"/>
                    <a:pt x="0" y="1073"/>
                  </a:cubicBezTo>
                  <a:cubicBezTo>
                    <a:pt x="0" y="1715"/>
                    <a:pt x="526" y="2139"/>
                    <a:pt x="1073" y="2139"/>
                  </a:cubicBezTo>
                  <a:cubicBezTo>
                    <a:pt x="1336" y="2139"/>
                    <a:pt x="1604" y="2040"/>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61" name="Google Shape;661;p14"/>
            <p:cNvSpPr/>
            <p:nvPr/>
          </p:nvSpPr>
          <p:spPr>
            <a:xfrm>
              <a:off x="2599725" y="3704150"/>
              <a:ext cx="62200" cy="53450"/>
            </a:xfrm>
            <a:custGeom>
              <a:rect b="b" l="l" r="r" t="t"/>
              <a:pathLst>
                <a:path extrusionOk="0" h="2138" w="2488">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62" name="Google Shape;662;p14"/>
            <p:cNvSpPr/>
            <p:nvPr/>
          </p:nvSpPr>
          <p:spPr>
            <a:xfrm>
              <a:off x="2599725" y="3627950"/>
              <a:ext cx="62200" cy="53425"/>
            </a:xfrm>
            <a:custGeom>
              <a:rect b="b" l="l" r="r" t="t"/>
              <a:pathLst>
                <a:path extrusionOk="0" h="2137" w="2488">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63" name="Google Shape;663;p14"/>
            <p:cNvSpPr/>
            <p:nvPr/>
          </p:nvSpPr>
          <p:spPr>
            <a:xfrm>
              <a:off x="2599725" y="3551925"/>
              <a:ext cx="62200" cy="53300"/>
            </a:xfrm>
            <a:custGeom>
              <a:rect b="b" l="l" r="r" t="t"/>
              <a:pathLst>
                <a:path extrusionOk="0" h="2132" w="2488">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64" name="Google Shape;664;p14"/>
            <p:cNvSpPr/>
            <p:nvPr/>
          </p:nvSpPr>
          <p:spPr>
            <a:xfrm>
              <a:off x="2599725" y="3475725"/>
              <a:ext cx="62200" cy="53350"/>
            </a:xfrm>
            <a:custGeom>
              <a:rect b="b" l="l" r="r" t="t"/>
              <a:pathLst>
                <a:path extrusionOk="0" h="2134" w="2488">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65" name="Google Shape;665;p14"/>
            <p:cNvSpPr/>
            <p:nvPr/>
          </p:nvSpPr>
          <p:spPr>
            <a:xfrm>
              <a:off x="2523500" y="3932800"/>
              <a:ext cx="62225" cy="53475"/>
            </a:xfrm>
            <a:custGeom>
              <a:rect b="b" l="l" r="r" t="t"/>
              <a:pathLst>
                <a:path extrusionOk="0" h="2139" w="2489">
                  <a:moveTo>
                    <a:pt x="1066" y="0"/>
                  </a:moveTo>
                  <a:cubicBezTo>
                    <a:pt x="480" y="0"/>
                    <a:pt x="1" y="480"/>
                    <a:pt x="1" y="1073"/>
                  </a:cubicBezTo>
                  <a:cubicBezTo>
                    <a:pt x="6" y="1715"/>
                    <a:pt x="530" y="2139"/>
                    <a:pt x="1075" y="2139"/>
                  </a:cubicBezTo>
                  <a:cubicBezTo>
                    <a:pt x="1338" y="2139"/>
                    <a:pt x="1605" y="2041"/>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66" name="Google Shape;666;p14"/>
            <p:cNvSpPr/>
            <p:nvPr/>
          </p:nvSpPr>
          <p:spPr>
            <a:xfrm>
              <a:off x="2523500" y="3856775"/>
              <a:ext cx="62225" cy="53300"/>
            </a:xfrm>
            <a:custGeom>
              <a:rect b="b" l="l" r="r" t="t"/>
              <a:pathLst>
                <a:path extrusionOk="0" h="2132" w="2489">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67" name="Google Shape;667;p14"/>
            <p:cNvSpPr/>
            <p:nvPr/>
          </p:nvSpPr>
          <p:spPr>
            <a:xfrm>
              <a:off x="2523500" y="3780375"/>
              <a:ext cx="62425" cy="53475"/>
            </a:xfrm>
            <a:custGeom>
              <a:rect b="b" l="l" r="r" t="t"/>
              <a:pathLst>
                <a:path extrusionOk="0" h="2139" w="2497">
                  <a:moveTo>
                    <a:pt x="1066" y="0"/>
                  </a:moveTo>
                  <a:cubicBezTo>
                    <a:pt x="480" y="0"/>
                    <a:pt x="1" y="480"/>
                    <a:pt x="1" y="1073"/>
                  </a:cubicBezTo>
                  <a:cubicBezTo>
                    <a:pt x="6" y="1715"/>
                    <a:pt x="530" y="2139"/>
                    <a:pt x="1078" y="2139"/>
                  </a:cubicBezTo>
                  <a:cubicBezTo>
                    <a:pt x="1341" y="2139"/>
                    <a:pt x="1610" y="2040"/>
                    <a:pt x="1830" y="1821"/>
                  </a:cubicBezTo>
                  <a:cubicBezTo>
                    <a:pt x="2496"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68" name="Google Shape;668;p14"/>
            <p:cNvSpPr/>
            <p:nvPr/>
          </p:nvSpPr>
          <p:spPr>
            <a:xfrm>
              <a:off x="2523500" y="3704150"/>
              <a:ext cx="62225" cy="53450"/>
            </a:xfrm>
            <a:custGeom>
              <a:rect b="b" l="l" r="r" t="t"/>
              <a:pathLst>
                <a:path extrusionOk="0" h="2138" w="2489">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69" name="Google Shape;669;p14"/>
            <p:cNvSpPr/>
            <p:nvPr/>
          </p:nvSpPr>
          <p:spPr>
            <a:xfrm>
              <a:off x="2523500" y="3627950"/>
              <a:ext cx="62225" cy="53475"/>
            </a:xfrm>
            <a:custGeom>
              <a:rect b="b" l="l" r="r" t="t"/>
              <a:pathLst>
                <a:path extrusionOk="0" h="2139" w="2489">
                  <a:moveTo>
                    <a:pt x="1066" y="0"/>
                  </a:moveTo>
                  <a:cubicBezTo>
                    <a:pt x="480" y="8"/>
                    <a:pt x="1" y="488"/>
                    <a:pt x="1" y="1073"/>
                  </a:cubicBezTo>
                  <a:cubicBezTo>
                    <a:pt x="1" y="1715"/>
                    <a:pt x="527" y="2139"/>
                    <a:pt x="1073" y="2139"/>
                  </a:cubicBezTo>
                  <a:cubicBezTo>
                    <a:pt x="1337" y="2139"/>
                    <a:pt x="1605" y="2040"/>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70" name="Google Shape;670;p14"/>
            <p:cNvSpPr/>
            <p:nvPr/>
          </p:nvSpPr>
          <p:spPr>
            <a:xfrm>
              <a:off x="2523500" y="3551925"/>
              <a:ext cx="62225" cy="53300"/>
            </a:xfrm>
            <a:custGeom>
              <a:rect b="b" l="l" r="r" t="t"/>
              <a:pathLst>
                <a:path extrusionOk="0" h="2132" w="2489">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71" name="Google Shape;671;p14"/>
            <p:cNvSpPr/>
            <p:nvPr/>
          </p:nvSpPr>
          <p:spPr>
            <a:xfrm>
              <a:off x="2523500" y="3475725"/>
              <a:ext cx="62225" cy="53350"/>
            </a:xfrm>
            <a:custGeom>
              <a:rect b="b" l="l" r="r" t="t"/>
              <a:pathLst>
                <a:path extrusionOk="0" h="2134" w="2489">
                  <a:moveTo>
                    <a:pt x="1066" y="0"/>
                  </a:moveTo>
                  <a:cubicBezTo>
                    <a:pt x="480"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72" name="Google Shape;672;p14"/>
            <p:cNvSpPr/>
            <p:nvPr/>
          </p:nvSpPr>
          <p:spPr>
            <a:xfrm>
              <a:off x="2523500" y="3399500"/>
              <a:ext cx="62225" cy="53350"/>
            </a:xfrm>
            <a:custGeom>
              <a:rect b="b" l="l" r="r" t="t"/>
              <a:pathLst>
                <a:path extrusionOk="0" h="2134" w="2489">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73" name="Google Shape;673;p14"/>
            <p:cNvSpPr/>
            <p:nvPr/>
          </p:nvSpPr>
          <p:spPr>
            <a:xfrm>
              <a:off x="2447300" y="4085225"/>
              <a:ext cx="62400" cy="53350"/>
            </a:xfrm>
            <a:custGeom>
              <a:rect b="b" l="l" r="r" t="t"/>
              <a:pathLst>
                <a:path extrusionOk="0" h="2134" w="2496">
                  <a:moveTo>
                    <a:pt x="1065" y="0"/>
                  </a:moveTo>
                  <a:cubicBezTo>
                    <a:pt x="480" y="0"/>
                    <a:pt x="8" y="480"/>
                    <a:pt x="0" y="1065"/>
                  </a:cubicBezTo>
                  <a:cubicBezTo>
                    <a:pt x="0" y="1709"/>
                    <a:pt x="525" y="2133"/>
                    <a:pt x="1074" y="2133"/>
                  </a:cubicBezTo>
                  <a:cubicBezTo>
                    <a:pt x="1336" y="2133"/>
                    <a:pt x="1603" y="2037"/>
                    <a:pt x="1821" y="1821"/>
                  </a:cubicBezTo>
                  <a:cubicBezTo>
                    <a:pt x="2496" y="1147"/>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74" name="Google Shape;674;p14"/>
            <p:cNvSpPr/>
            <p:nvPr/>
          </p:nvSpPr>
          <p:spPr>
            <a:xfrm>
              <a:off x="2447300" y="4009000"/>
              <a:ext cx="62400" cy="53350"/>
            </a:xfrm>
            <a:custGeom>
              <a:rect b="b" l="l" r="r" t="t"/>
              <a:pathLst>
                <a:path extrusionOk="0" h="2134" w="2496">
                  <a:moveTo>
                    <a:pt x="1065" y="1"/>
                  </a:moveTo>
                  <a:cubicBezTo>
                    <a:pt x="480" y="1"/>
                    <a:pt x="0" y="480"/>
                    <a:pt x="0" y="1066"/>
                  </a:cubicBezTo>
                  <a:cubicBezTo>
                    <a:pt x="0" y="1710"/>
                    <a:pt x="529" y="2134"/>
                    <a:pt x="1078" y="2134"/>
                  </a:cubicBezTo>
                  <a:cubicBezTo>
                    <a:pt x="1339" y="2134"/>
                    <a:pt x="1606" y="2037"/>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75" name="Google Shape;675;p14"/>
            <p:cNvSpPr/>
            <p:nvPr/>
          </p:nvSpPr>
          <p:spPr>
            <a:xfrm>
              <a:off x="2447300" y="3932800"/>
              <a:ext cx="62200" cy="53475"/>
            </a:xfrm>
            <a:custGeom>
              <a:rect b="b" l="l" r="r" t="t"/>
              <a:pathLst>
                <a:path extrusionOk="0" h="2139" w="2488">
                  <a:moveTo>
                    <a:pt x="1065" y="0"/>
                  </a:moveTo>
                  <a:cubicBezTo>
                    <a:pt x="480" y="0"/>
                    <a:pt x="0" y="480"/>
                    <a:pt x="0" y="1073"/>
                  </a:cubicBezTo>
                  <a:cubicBezTo>
                    <a:pt x="6" y="1715"/>
                    <a:pt x="530" y="2139"/>
                    <a:pt x="1075" y="2139"/>
                  </a:cubicBezTo>
                  <a:cubicBezTo>
                    <a:pt x="1337" y="2139"/>
                    <a:pt x="1604" y="2041"/>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76" name="Google Shape;676;p14"/>
            <p:cNvSpPr/>
            <p:nvPr/>
          </p:nvSpPr>
          <p:spPr>
            <a:xfrm>
              <a:off x="2447300" y="3856775"/>
              <a:ext cx="62200" cy="53300"/>
            </a:xfrm>
            <a:custGeom>
              <a:rect b="b" l="l" r="r" t="t"/>
              <a:pathLst>
                <a:path extrusionOk="0" h="2132" w="2488">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77" name="Google Shape;677;p14"/>
            <p:cNvSpPr/>
            <p:nvPr/>
          </p:nvSpPr>
          <p:spPr>
            <a:xfrm>
              <a:off x="2447300" y="3780375"/>
              <a:ext cx="62400" cy="53475"/>
            </a:xfrm>
            <a:custGeom>
              <a:rect b="b" l="l" r="r" t="t"/>
              <a:pathLst>
                <a:path extrusionOk="0" h="2139" w="2496">
                  <a:moveTo>
                    <a:pt x="1065" y="0"/>
                  </a:moveTo>
                  <a:cubicBezTo>
                    <a:pt x="480" y="0"/>
                    <a:pt x="0" y="480"/>
                    <a:pt x="0" y="1073"/>
                  </a:cubicBezTo>
                  <a:cubicBezTo>
                    <a:pt x="6" y="1715"/>
                    <a:pt x="530" y="2139"/>
                    <a:pt x="1077" y="2139"/>
                  </a:cubicBezTo>
                  <a:cubicBezTo>
                    <a:pt x="1341" y="2139"/>
                    <a:pt x="1610" y="2040"/>
                    <a:pt x="1829"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78" name="Google Shape;678;p14"/>
            <p:cNvSpPr/>
            <p:nvPr/>
          </p:nvSpPr>
          <p:spPr>
            <a:xfrm>
              <a:off x="2447300" y="3704150"/>
              <a:ext cx="62400" cy="53450"/>
            </a:xfrm>
            <a:custGeom>
              <a:rect b="b" l="l" r="r" t="t"/>
              <a:pathLst>
                <a:path extrusionOk="0" h="2138" w="2496">
                  <a:moveTo>
                    <a:pt x="1065" y="1"/>
                  </a:moveTo>
                  <a:cubicBezTo>
                    <a:pt x="480" y="1"/>
                    <a:pt x="8"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79" name="Google Shape;679;p14"/>
            <p:cNvSpPr/>
            <p:nvPr/>
          </p:nvSpPr>
          <p:spPr>
            <a:xfrm>
              <a:off x="2447300" y="3627950"/>
              <a:ext cx="62400" cy="53425"/>
            </a:xfrm>
            <a:custGeom>
              <a:rect b="b" l="l" r="r" t="t"/>
              <a:pathLst>
                <a:path extrusionOk="0" h="2137" w="2496">
                  <a:moveTo>
                    <a:pt x="1065" y="0"/>
                  </a:moveTo>
                  <a:cubicBezTo>
                    <a:pt x="480" y="8"/>
                    <a:pt x="0" y="480"/>
                    <a:pt x="0" y="1073"/>
                  </a:cubicBezTo>
                  <a:cubicBezTo>
                    <a:pt x="0" y="1711"/>
                    <a:pt x="528" y="2137"/>
                    <a:pt x="1076" y="2137"/>
                  </a:cubicBezTo>
                  <a:cubicBezTo>
                    <a:pt x="1339" y="2137"/>
                    <a:pt x="1605" y="2039"/>
                    <a:pt x="1821" y="1821"/>
                  </a:cubicBezTo>
                  <a:cubicBezTo>
                    <a:pt x="2496" y="1154"/>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80" name="Google Shape;680;p14"/>
            <p:cNvSpPr/>
            <p:nvPr/>
          </p:nvSpPr>
          <p:spPr>
            <a:xfrm>
              <a:off x="2447300" y="3551925"/>
              <a:ext cx="62200" cy="53300"/>
            </a:xfrm>
            <a:custGeom>
              <a:rect b="b" l="l" r="r" t="t"/>
              <a:pathLst>
                <a:path extrusionOk="0" h="2132" w="2488">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81" name="Google Shape;681;p14"/>
            <p:cNvSpPr/>
            <p:nvPr/>
          </p:nvSpPr>
          <p:spPr>
            <a:xfrm>
              <a:off x="2447300" y="3475725"/>
              <a:ext cx="62400" cy="53350"/>
            </a:xfrm>
            <a:custGeom>
              <a:rect b="b" l="l" r="r" t="t"/>
              <a:pathLst>
                <a:path extrusionOk="0" h="2134" w="2496">
                  <a:moveTo>
                    <a:pt x="1065" y="0"/>
                  </a:moveTo>
                  <a:cubicBezTo>
                    <a:pt x="480" y="0"/>
                    <a:pt x="0" y="480"/>
                    <a:pt x="0" y="1065"/>
                  </a:cubicBezTo>
                  <a:cubicBezTo>
                    <a:pt x="0" y="1709"/>
                    <a:pt x="525" y="2133"/>
                    <a:pt x="1074" y="2133"/>
                  </a:cubicBezTo>
                  <a:cubicBezTo>
                    <a:pt x="1336" y="2133"/>
                    <a:pt x="1603" y="2037"/>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82" name="Google Shape;682;p14"/>
            <p:cNvSpPr/>
            <p:nvPr/>
          </p:nvSpPr>
          <p:spPr>
            <a:xfrm>
              <a:off x="2447300" y="3399500"/>
              <a:ext cx="62400" cy="53350"/>
            </a:xfrm>
            <a:custGeom>
              <a:rect b="b" l="l" r="r" t="t"/>
              <a:pathLst>
                <a:path extrusionOk="0" h="2134" w="2496">
                  <a:moveTo>
                    <a:pt x="1065" y="1"/>
                  </a:moveTo>
                  <a:cubicBezTo>
                    <a:pt x="480" y="1"/>
                    <a:pt x="0" y="480"/>
                    <a:pt x="0" y="1066"/>
                  </a:cubicBezTo>
                  <a:cubicBezTo>
                    <a:pt x="0" y="1709"/>
                    <a:pt x="525"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83" name="Google Shape;683;p14"/>
            <p:cNvSpPr/>
            <p:nvPr/>
          </p:nvSpPr>
          <p:spPr>
            <a:xfrm>
              <a:off x="2447300" y="3323300"/>
              <a:ext cx="62400" cy="53425"/>
            </a:xfrm>
            <a:custGeom>
              <a:rect b="b" l="l" r="r" t="t"/>
              <a:pathLst>
                <a:path extrusionOk="0" h="2137" w="2496">
                  <a:moveTo>
                    <a:pt x="1065" y="0"/>
                  </a:moveTo>
                  <a:cubicBezTo>
                    <a:pt x="480" y="0"/>
                    <a:pt x="8" y="480"/>
                    <a:pt x="0" y="1065"/>
                  </a:cubicBezTo>
                  <a:cubicBezTo>
                    <a:pt x="0" y="1709"/>
                    <a:pt x="525" y="2137"/>
                    <a:pt x="1074" y="2137"/>
                  </a:cubicBezTo>
                  <a:cubicBezTo>
                    <a:pt x="1336" y="2137"/>
                    <a:pt x="1603" y="2039"/>
                    <a:pt x="1821" y="1821"/>
                  </a:cubicBezTo>
                  <a:cubicBezTo>
                    <a:pt x="2496" y="1154"/>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84" name="Google Shape;684;p14"/>
            <p:cNvSpPr/>
            <p:nvPr/>
          </p:nvSpPr>
          <p:spPr>
            <a:xfrm>
              <a:off x="2371275" y="4237450"/>
              <a:ext cx="62225" cy="53425"/>
            </a:xfrm>
            <a:custGeom>
              <a:rect b="b" l="l" r="r" t="t"/>
              <a:pathLst>
                <a:path extrusionOk="0" h="2137" w="2489">
                  <a:moveTo>
                    <a:pt x="1066" y="0"/>
                  </a:moveTo>
                  <a:cubicBezTo>
                    <a:pt x="472" y="8"/>
                    <a:pt x="1" y="480"/>
                    <a:pt x="1" y="1073"/>
                  </a:cubicBezTo>
                  <a:cubicBezTo>
                    <a:pt x="1" y="1711"/>
                    <a:pt x="525" y="2137"/>
                    <a:pt x="1071" y="2137"/>
                  </a:cubicBezTo>
                  <a:cubicBezTo>
                    <a:pt x="1332" y="2137"/>
                    <a:pt x="1598" y="2040"/>
                    <a:pt x="1814" y="1821"/>
                  </a:cubicBezTo>
                  <a:cubicBezTo>
                    <a:pt x="2488" y="1155"/>
                    <a:pt x="2009"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85" name="Google Shape;685;p14"/>
            <p:cNvSpPr/>
            <p:nvPr/>
          </p:nvSpPr>
          <p:spPr>
            <a:xfrm>
              <a:off x="2371275" y="4161425"/>
              <a:ext cx="62225" cy="53300"/>
            </a:xfrm>
            <a:custGeom>
              <a:rect b="b" l="l" r="r" t="t"/>
              <a:pathLst>
                <a:path extrusionOk="0" h="2132" w="2489">
                  <a:moveTo>
                    <a:pt x="1066" y="1"/>
                  </a:moveTo>
                  <a:cubicBezTo>
                    <a:pt x="472" y="1"/>
                    <a:pt x="1" y="472"/>
                    <a:pt x="1" y="1066"/>
                  </a:cubicBezTo>
                  <a:cubicBezTo>
                    <a:pt x="1" y="1708"/>
                    <a:pt x="523" y="2131"/>
                    <a:pt x="1067" y="2131"/>
                  </a:cubicBezTo>
                  <a:cubicBezTo>
                    <a:pt x="1329" y="2131"/>
                    <a:pt x="1597" y="2033"/>
                    <a:pt x="1814" y="1814"/>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86" name="Google Shape;686;p14"/>
            <p:cNvSpPr/>
            <p:nvPr/>
          </p:nvSpPr>
          <p:spPr>
            <a:xfrm>
              <a:off x="2371275" y="4085225"/>
              <a:ext cx="62225" cy="53350"/>
            </a:xfrm>
            <a:custGeom>
              <a:rect b="b" l="l" r="r" t="t"/>
              <a:pathLst>
                <a:path extrusionOk="0" h="2134" w="2489">
                  <a:moveTo>
                    <a:pt x="1066" y="0"/>
                  </a:moveTo>
                  <a:cubicBezTo>
                    <a:pt x="472" y="0"/>
                    <a:pt x="1" y="480"/>
                    <a:pt x="1" y="1065"/>
                  </a:cubicBezTo>
                  <a:cubicBezTo>
                    <a:pt x="1" y="1709"/>
                    <a:pt x="526" y="2133"/>
                    <a:pt x="1072" y="2133"/>
                  </a:cubicBezTo>
                  <a:cubicBezTo>
                    <a:pt x="1333" y="2133"/>
                    <a:pt x="1598" y="2037"/>
                    <a:pt x="1814" y="1821"/>
                  </a:cubicBezTo>
                  <a:cubicBezTo>
                    <a:pt x="2488" y="1147"/>
                    <a:pt x="2009"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87" name="Google Shape;687;p14"/>
            <p:cNvSpPr/>
            <p:nvPr/>
          </p:nvSpPr>
          <p:spPr>
            <a:xfrm>
              <a:off x="2371275" y="4009000"/>
              <a:ext cx="62225" cy="53350"/>
            </a:xfrm>
            <a:custGeom>
              <a:rect b="b" l="l" r="r" t="t"/>
              <a:pathLst>
                <a:path extrusionOk="0" h="2134" w="2489">
                  <a:moveTo>
                    <a:pt x="1066" y="1"/>
                  </a:moveTo>
                  <a:cubicBezTo>
                    <a:pt x="472" y="1"/>
                    <a:pt x="1" y="480"/>
                    <a:pt x="1" y="1066"/>
                  </a:cubicBezTo>
                  <a:cubicBezTo>
                    <a:pt x="1" y="1710"/>
                    <a:pt x="526" y="2134"/>
                    <a:pt x="1072" y="2134"/>
                  </a:cubicBezTo>
                  <a:cubicBezTo>
                    <a:pt x="1333" y="2134"/>
                    <a:pt x="1598" y="2037"/>
                    <a:pt x="1814" y="1822"/>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88" name="Google Shape;688;p14"/>
            <p:cNvSpPr/>
            <p:nvPr/>
          </p:nvSpPr>
          <p:spPr>
            <a:xfrm>
              <a:off x="2371075" y="3932800"/>
              <a:ext cx="62425" cy="53475"/>
            </a:xfrm>
            <a:custGeom>
              <a:rect b="b" l="l" r="r" t="t"/>
              <a:pathLst>
                <a:path extrusionOk="0" h="2139" w="2497">
                  <a:moveTo>
                    <a:pt x="1074" y="0"/>
                  </a:moveTo>
                  <a:cubicBezTo>
                    <a:pt x="480" y="0"/>
                    <a:pt x="1" y="480"/>
                    <a:pt x="1" y="1073"/>
                  </a:cubicBezTo>
                  <a:cubicBezTo>
                    <a:pt x="6" y="1715"/>
                    <a:pt x="530" y="2139"/>
                    <a:pt x="1075" y="2139"/>
                  </a:cubicBezTo>
                  <a:cubicBezTo>
                    <a:pt x="1337" y="2139"/>
                    <a:pt x="1605" y="2041"/>
                    <a:pt x="1822" y="1821"/>
                  </a:cubicBezTo>
                  <a:cubicBezTo>
                    <a:pt x="2496"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89" name="Google Shape;689;p14"/>
            <p:cNvSpPr/>
            <p:nvPr/>
          </p:nvSpPr>
          <p:spPr>
            <a:xfrm>
              <a:off x="2371075" y="3856775"/>
              <a:ext cx="62425" cy="53300"/>
            </a:xfrm>
            <a:custGeom>
              <a:rect b="b" l="l" r="r" t="t"/>
              <a:pathLst>
                <a:path extrusionOk="0" h="2132" w="2497">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90" name="Google Shape;690;p14"/>
            <p:cNvSpPr/>
            <p:nvPr/>
          </p:nvSpPr>
          <p:spPr>
            <a:xfrm>
              <a:off x="2371075" y="3780375"/>
              <a:ext cx="62425" cy="53475"/>
            </a:xfrm>
            <a:custGeom>
              <a:rect b="b" l="l" r="r" t="t"/>
              <a:pathLst>
                <a:path extrusionOk="0" h="2139" w="2497">
                  <a:moveTo>
                    <a:pt x="1074" y="0"/>
                  </a:moveTo>
                  <a:cubicBezTo>
                    <a:pt x="480" y="0"/>
                    <a:pt x="1" y="480"/>
                    <a:pt x="1" y="1073"/>
                  </a:cubicBezTo>
                  <a:cubicBezTo>
                    <a:pt x="6" y="1715"/>
                    <a:pt x="530" y="2139"/>
                    <a:pt x="1078" y="2139"/>
                  </a:cubicBezTo>
                  <a:cubicBezTo>
                    <a:pt x="1341" y="2139"/>
                    <a:pt x="1610" y="2040"/>
                    <a:pt x="1830" y="1821"/>
                  </a:cubicBezTo>
                  <a:cubicBezTo>
                    <a:pt x="2496" y="1146"/>
                    <a:pt x="2025"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91" name="Google Shape;691;p14"/>
            <p:cNvSpPr/>
            <p:nvPr/>
          </p:nvSpPr>
          <p:spPr>
            <a:xfrm>
              <a:off x="2371275" y="3704150"/>
              <a:ext cx="62225" cy="53450"/>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92" name="Google Shape;692;p14"/>
            <p:cNvSpPr/>
            <p:nvPr/>
          </p:nvSpPr>
          <p:spPr>
            <a:xfrm>
              <a:off x="2371275" y="3627950"/>
              <a:ext cx="62225" cy="53425"/>
            </a:xfrm>
            <a:custGeom>
              <a:rect b="b" l="l" r="r" t="t"/>
              <a:pathLst>
                <a:path extrusionOk="0" h="2137" w="2489">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93" name="Google Shape;693;p14"/>
            <p:cNvSpPr/>
            <p:nvPr/>
          </p:nvSpPr>
          <p:spPr>
            <a:xfrm>
              <a:off x="2371075" y="3551925"/>
              <a:ext cx="62425" cy="53300"/>
            </a:xfrm>
            <a:custGeom>
              <a:rect b="b" l="l" r="r" t="t"/>
              <a:pathLst>
                <a:path extrusionOk="0" h="2132" w="2497">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94" name="Google Shape;694;p14"/>
            <p:cNvSpPr/>
            <p:nvPr/>
          </p:nvSpPr>
          <p:spPr>
            <a:xfrm>
              <a:off x="2371075" y="3475725"/>
              <a:ext cx="62425" cy="53350"/>
            </a:xfrm>
            <a:custGeom>
              <a:rect b="b" l="l" r="r" t="t"/>
              <a:pathLst>
                <a:path extrusionOk="0" h="2134" w="2497">
                  <a:moveTo>
                    <a:pt x="1074" y="0"/>
                  </a:moveTo>
                  <a:cubicBezTo>
                    <a:pt x="480" y="0"/>
                    <a:pt x="9" y="480"/>
                    <a:pt x="1" y="1065"/>
                  </a:cubicBezTo>
                  <a:cubicBezTo>
                    <a:pt x="1" y="1709"/>
                    <a:pt x="530" y="2133"/>
                    <a:pt x="1078" y="2133"/>
                  </a:cubicBezTo>
                  <a:cubicBezTo>
                    <a:pt x="1340" y="2133"/>
                    <a:pt x="1606" y="2037"/>
                    <a:pt x="1822" y="1821"/>
                  </a:cubicBezTo>
                  <a:cubicBezTo>
                    <a:pt x="2496"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95" name="Google Shape;695;p14"/>
            <p:cNvSpPr/>
            <p:nvPr/>
          </p:nvSpPr>
          <p:spPr>
            <a:xfrm>
              <a:off x="2371075" y="3399500"/>
              <a:ext cx="62425" cy="53350"/>
            </a:xfrm>
            <a:custGeom>
              <a:rect b="b" l="l" r="r" t="t"/>
              <a:pathLst>
                <a:path extrusionOk="0" h="2134" w="2497">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96" name="Google Shape;696;p14"/>
            <p:cNvSpPr/>
            <p:nvPr/>
          </p:nvSpPr>
          <p:spPr>
            <a:xfrm>
              <a:off x="2371075" y="3323300"/>
              <a:ext cx="62425" cy="53425"/>
            </a:xfrm>
            <a:custGeom>
              <a:rect b="b" l="l" r="r" t="t"/>
              <a:pathLst>
                <a:path extrusionOk="0" h="2137" w="2497">
                  <a:moveTo>
                    <a:pt x="1074" y="0"/>
                  </a:moveTo>
                  <a:cubicBezTo>
                    <a:pt x="480" y="0"/>
                    <a:pt x="9" y="480"/>
                    <a:pt x="1" y="1065"/>
                  </a:cubicBezTo>
                  <a:cubicBezTo>
                    <a:pt x="1" y="1709"/>
                    <a:pt x="526" y="2137"/>
                    <a:pt x="1074" y="2137"/>
                  </a:cubicBezTo>
                  <a:cubicBezTo>
                    <a:pt x="1336" y="2137"/>
                    <a:pt x="1603" y="2039"/>
                    <a:pt x="1822" y="1821"/>
                  </a:cubicBezTo>
                  <a:cubicBezTo>
                    <a:pt x="2496" y="1154"/>
                    <a:pt x="2025"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97" name="Google Shape;697;p14"/>
            <p:cNvSpPr/>
            <p:nvPr/>
          </p:nvSpPr>
          <p:spPr>
            <a:xfrm>
              <a:off x="2371075" y="3247075"/>
              <a:ext cx="62425" cy="53450"/>
            </a:xfrm>
            <a:custGeom>
              <a:rect b="b" l="l" r="r" t="t"/>
              <a:pathLst>
                <a:path extrusionOk="0" h="2138" w="2497">
                  <a:moveTo>
                    <a:pt x="1074" y="1"/>
                  </a:moveTo>
                  <a:cubicBezTo>
                    <a:pt x="480" y="9"/>
                    <a:pt x="9" y="480"/>
                    <a:pt x="1" y="1066"/>
                  </a:cubicBezTo>
                  <a:cubicBezTo>
                    <a:pt x="1" y="1709"/>
                    <a:pt x="526" y="2137"/>
                    <a:pt x="1074" y="2137"/>
                  </a:cubicBezTo>
                  <a:cubicBezTo>
                    <a:pt x="1336" y="2137"/>
                    <a:pt x="1603" y="2040"/>
                    <a:pt x="1822" y="1822"/>
                  </a:cubicBezTo>
                  <a:cubicBezTo>
                    <a:pt x="2496" y="1155"/>
                    <a:pt x="2025"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98" name="Google Shape;698;p14"/>
            <p:cNvSpPr/>
            <p:nvPr/>
          </p:nvSpPr>
          <p:spPr>
            <a:xfrm>
              <a:off x="2295075" y="4313650"/>
              <a:ext cx="62200" cy="53450"/>
            </a:xfrm>
            <a:custGeom>
              <a:rect b="b" l="l" r="r" t="t"/>
              <a:pathLst>
                <a:path extrusionOk="0" h="2138" w="2488">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99" name="Google Shape;699;p14"/>
            <p:cNvSpPr/>
            <p:nvPr/>
          </p:nvSpPr>
          <p:spPr>
            <a:xfrm>
              <a:off x="2295075" y="4237450"/>
              <a:ext cx="62200" cy="53425"/>
            </a:xfrm>
            <a:custGeom>
              <a:rect b="b" l="l" r="r" t="t"/>
              <a:pathLst>
                <a:path extrusionOk="0" h="2137" w="2488">
                  <a:moveTo>
                    <a:pt x="1065" y="0"/>
                  </a:moveTo>
                  <a:cubicBezTo>
                    <a:pt x="472" y="8"/>
                    <a:pt x="0" y="480"/>
                    <a:pt x="0" y="1073"/>
                  </a:cubicBezTo>
                  <a:cubicBezTo>
                    <a:pt x="0" y="1711"/>
                    <a:pt x="525" y="2137"/>
                    <a:pt x="1070" y="2137"/>
                  </a:cubicBezTo>
                  <a:cubicBezTo>
                    <a:pt x="1331" y="2137"/>
                    <a:pt x="1597" y="2040"/>
                    <a:pt x="1813" y="1821"/>
                  </a:cubicBezTo>
                  <a:cubicBezTo>
                    <a:pt x="2488" y="1155"/>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00" name="Google Shape;700;p14"/>
            <p:cNvSpPr/>
            <p:nvPr/>
          </p:nvSpPr>
          <p:spPr>
            <a:xfrm>
              <a:off x="2295075" y="4161425"/>
              <a:ext cx="62200" cy="53300"/>
            </a:xfrm>
            <a:custGeom>
              <a:rect b="b" l="l" r="r" t="t"/>
              <a:pathLst>
                <a:path extrusionOk="0" h="2132" w="2488">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01" name="Google Shape;701;p14"/>
            <p:cNvSpPr/>
            <p:nvPr/>
          </p:nvSpPr>
          <p:spPr>
            <a:xfrm>
              <a:off x="2295075" y="4085225"/>
              <a:ext cx="62200" cy="53350"/>
            </a:xfrm>
            <a:custGeom>
              <a:rect b="b" l="l" r="r" t="t"/>
              <a:pathLst>
                <a:path extrusionOk="0" h="2134" w="2488">
                  <a:moveTo>
                    <a:pt x="1065" y="0"/>
                  </a:moveTo>
                  <a:cubicBezTo>
                    <a:pt x="472" y="0"/>
                    <a:pt x="0" y="480"/>
                    <a:pt x="0" y="1065"/>
                  </a:cubicBezTo>
                  <a:cubicBezTo>
                    <a:pt x="0" y="1709"/>
                    <a:pt x="525" y="2133"/>
                    <a:pt x="1072" y="2133"/>
                  </a:cubicBezTo>
                  <a:cubicBezTo>
                    <a:pt x="1332" y="2133"/>
                    <a:pt x="1598" y="2037"/>
                    <a:pt x="1813" y="1821"/>
                  </a:cubicBezTo>
                  <a:cubicBezTo>
                    <a:pt x="2488" y="1147"/>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02" name="Google Shape;702;p14"/>
            <p:cNvSpPr/>
            <p:nvPr/>
          </p:nvSpPr>
          <p:spPr>
            <a:xfrm>
              <a:off x="2295075" y="4009000"/>
              <a:ext cx="62200" cy="53350"/>
            </a:xfrm>
            <a:custGeom>
              <a:rect b="b" l="l" r="r" t="t"/>
              <a:pathLst>
                <a:path extrusionOk="0" h="2134" w="2488">
                  <a:moveTo>
                    <a:pt x="1065" y="1"/>
                  </a:moveTo>
                  <a:cubicBezTo>
                    <a:pt x="472"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03" name="Google Shape;703;p14"/>
            <p:cNvSpPr/>
            <p:nvPr/>
          </p:nvSpPr>
          <p:spPr>
            <a:xfrm>
              <a:off x="2294850" y="3932800"/>
              <a:ext cx="62425" cy="53475"/>
            </a:xfrm>
            <a:custGeom>
              <a:rect b="b" l="l" r="r" t="t"/>
              <a:pathLst>
                <a:path extrusionOk="0" h="2139" w="2497">
                  <a:moveTo>
                    <a:pt x="1074" y="0"/>
                  </a:moveTo>
                  <a:cubicBezTo>
                    <a:pt x="481" y="0"/>
                    <a:pt x="1" y="480"/>
                    <a:pt x="9" y="1073"/>
                  </a:cubicBezTo>
                  <a:cubicBezTo>
                    <a:pt x="9" y="1715"/>
                    <a:pt x="531" y="2139"/>
                    <a:pt x="1078" y="2139"/>
                  </a:cubicBezTo>
                  <a:cubicBezTo>
                    <a:pt x="1342" y="2139"/>
                    <a:pt x="1611" y="2041"/>
                    <a:pt x="1830"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04" name="Google Shape;704;p14"/>
            <p:cNvSpPr/>
            <p:nvPr/>
          </p:nvSpPr>
          <p:spPr>
            <a:xfrm>
              <a:off x="2295075" y="3856775"/>
              <a:ext cx="62200" cy="53300"/>
            </a:xfrm>
            <a:custGeom>
              <a:rect b="b" l="l" r="r" t="t"/>
              <a:pathLst>
                <a:path extrusionOk="0" h="2132" w="2488">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05" name="Google Shape;705;p14"/>
            <p:cNvSpPr/>
            <p:nvPr/>
          </p:nvSpPr>
          <p:spPr>
            <a:xfrm>
              <a:off x="2294850" y="3780375"/>
              <a:ext cx="62625" cy="53475"/>
            </a:xfrm>
            <a:custGeom>
              <a:rect b="b" l="l" r="r" t="t"/>
              <a:pathLst>
                <a:path extrusionOk="0" h="2139" w="2505">
                  <a:moveTo>
                    <a:pt x="1074" y="0"/>
                  </a:moveTo>
                  <a:cubicBezTo>
                    <a:pt x="481" y="0"/>
                    <a:pt x="1" y="480"/>
                    <a:pt x="9" y="1073"/>
                  </a:cubicBezTo>
                  <a:cubicBezTo>
                    <a:pt x="9" y="1715"/>
                    <a:pt x="535" y="2139"/>
                    <a:pt x="1082" y="2139"/>
                  </a:cubicBezTo>
                  <a:cubicBezTo>
                    <a:pt x="1345" y="2139"/>
                    <a:pt x="1613" y="2040"/>
                    <a:pt x="1830" y="1821"/>
                  </a:cubicBezTo>
                  <a:cubicBezTo>
                    <a:pt x="2505" y="1146"/>
                    <a:pt x="2025"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06" name="Google Shape;706;p14"/>
            <p:cNvSpPr/>
            <p:nvPr/>
          </p:nvSpPr>
          <p:spPr>
            <a:xfrm>
              <a:off x="2295075" y="3704150"/>
              <a:ext cx="62200" cy="53450"/>
            </a:xfrm>
            <a:custGeom>
              <a:rect b="b" l="l" r="r" t="t"/>
              <a:pathLst>
                <a:path extrusionOk="0" h="2138" w="2488">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07" name="Google Shape;707;p14"/>
            <p:cNvSpPr/>
            <p:nvPr/>
          </p:nvSpPr>
          <p:spPr>
            <a:xfrm>
              <a:off x="2295075" y="3627950"/>
              <a:ext cx="62200" cy="53425"/>
            </a:xfrm>
            <a:custGeom>
              <a:rect b="b" l="l" r="r" t="t"/>
              <a:pathLst>
                <a:path extrusionOk="0" h="2137" w="2488">
                  <a:moveTo>
                    <a:pt x="1065" y="0"/>
                  </a:moveTo>
                  <a:cubicBezTo>
                    <a:pt x="472"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08" name="Google Shape;708;p14"/>
            <p:cNvSpPr/>
            <p:nvPr/>
          </p:nvSpPr>
          <p:spPr>
            <a:xfrm>
              <a:off x="2295075" y="3551925"/>
              <a:ext cx="62200" cy="53300"/>
            </a:xfrm>
            <a:custGeom>
              <a:rect b="b" l="l" r="r" t="t"/>
              <a:pathLst>
                <a:path extrusionOk="0" h="2132" w="2488">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09" name="Google Shape;709;p14"/>
            <p:cNvSpPr/>
            <p:nvPr/>
          </p:nvSpPr>
          <p:spPr>
            <a:xfrm>
              <a:off x="2295075" y="3475725"/>
              <a:ext cx="62200" cy="53350"/>
            </a:xfrm>
            <a:custGeom>
              <a:rect b="b" l="l" r="r" t="t"/>
              <a:pathLst>
                <a:path extrusionOk="0" h="2134" w="2488">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10" name="Google Shape;710;p14"/>
            <p:cNvSpPr/>
            <p:nvPr/>
          </p:nvSpPr>
          <p:spPr>
            <a:xfrm>
              <a:off x="2295075" y="3399500"/>
              <a:ext cx="62200" cy="53350"/>
            </a:xfrm>
            <a:custGeom>
              <a:rect b="b" l="l" r="r" t="t"/>
              <a:pathLst>
                <a:path extrusionOk="0" h="2134" w="2488">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11" name="Google Shape;711;p14"/>
            <p:cNvSpPr/>
            <p:nvPr/>
          </p:nvSpPr>
          <p:spPr>
            <a:xfrm>
              <a:off x="2294925" y="3323300"/>
              <a:ext cx="62350" cy="53425"/>
            </a:xfrm>
            <a:custGeom>
              <a:rect b="b" l="l" r="r" t="t"/>
              <a:pathLst>
                <a:path extrusionOk="0" h="2137" w="2494">
                  <a:moveTo>
                    <a:pt x="1071" y="0"/>
                  </a:moveTo>
                  <a:cubicBezTo>
                    <a:pt x="486" y="8"/>
                    <a:pt x="6" y="480"/>
                    <a:pt x="6" y="1065"/>
                  </a:cubicBezTo>
                  <a:cubicBezTo>
                    <a:pt x="1" y="1709"/>
                    <a:pt x="528" y="2137"/>
                    <a:pt x="1076" y="2137"/>
                  </a:cubicBezTo>
                  <a:cubicBezTo>
                    <a:pt x="1337" y="2137"/>
                    <a:pt x="1604" y="2039"/>
                    <a:pt x="1819" y="1821"/>
                  </a:cubicBezTo>
                  <a:cubicBezTo>
                    <a:pt x="2494" y="1154"/>
                    <a:pt x="2022" y="0"/>
                    <a:pt x="1071"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12" name="Google Shape;712;p14"/>
            <p:cNvSpPr/>
            <p:nvPr/>
          </p:nvSpPr>
          <p:spPr>
            <a:xfrm>
              <a:off x="2294925" y="3247075"/>
              <a:ext cx="62350" cy="53450"/>
            </a:xfrm>
            <a:custGeom>
              <a:rect b="b" l="l" r="r" t="t"/>
              <a:pathLst>
                <a:path extrusionOk="0" h="2138" w="2494">
                  <a:moveTo>
                    <a:pt x="1071" y="1"/>
                  </a:moveTo>
                  <a:cubicBezTo>
                    <a:pt x="486" y="9"/>
                    <a:pt x="6" y="480"/>
                    <a:pt x="6" y="1066"/>
                  </a:cubicBezTo>
                  <a:cubicBezTo>
                    <a:pt x="1" y="1709"/>
                    <a:pt x="524" y="2137"/>
                    <a:pt x="1072" y="2137"/>
                  </a:cubicBezTo>
                  <a:cubicBezTo>
                    <a:pt x="1334" y="2137"/>
                    <a:pt x="1601" y="2040"/>
                    <a:pt x="1819" y="1822"/>
                  </a:cubicBezTo>
                  <a:cubicBezTo>
                    <a:pt x="2494" y="1155"/>
                    <a:pt x="2022" y="1"/>
                    <a:pt x="1071"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13" name="Google Shape;713;p14"/>
            <p:cNvSpPr/>
            <p:nvPr/>
          </p:nvSpPr>
          <p:spPr>
            <a:xfrm>
              <a:off x="2295075" y="3171075"/>
              <a:ext cx="62200" cy="53275"/>
            </a:xfrm>
            <a:custGeom>
              <a:rect b="b" l="l" r="r" t="t"/>
              <a:pathLst>
                <a:path extrusionOk="0" h="2131" w="2488">
                  <a:moveTo>
                    <a:pt x="1065" y="0"/>
                  </a:moveTo>
                  <a:cubicBezTo>
                    <a:pt x="472" y="0"/>
                    <a:pt x="0" y="472"/>
                    <a:pt x="0" y="1065"/>
                  </a:cubicBezTo>
                  <a:cubicBezTo>
                    <a:pt x="0" y="1707"/>
                    <a:pt x="522" y="2131"/>
                    <a:pt x="1067" y="2131"/>
                  </a:cubicBezTo>
                  <a:cubicBezTo>
                    <a:pt x="1329" y="2131"/>
                    <a:pt x="1596" y="2032"/>
                    <a:pt x="1813" y="1813"/>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14" name="Google Shape;714;p14"/>
            <p:cNvSpPr/>
            <p:nvPr/>
          </p:nvSpPr>
          <p:spPr>
            <a:xfrm>
              <a:off x="2295075" y="2028275"/>
              <a:ext cx="62200" cy="53450"/>
            </a:xfrm>
            <a:custGeom>
              <a:rect b="b" l="l" r="r" t="t"/>
              <a:pathLst>
                <a:path extrusionOk="0" h="2138" w="2488">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15" name="Google Shape;715;p14"/>
            <p:cNvSpPr/>
            <p:nvPr/>
          </p:nvSpPr>
          <p:spPr>
            <a:xfrm>
              <a:off x="2218650" y="4389875"/>
              <a:ext cx="62225" cy="53350"/>
            </a:xfrm>
            <a:custGeom>
              <a:rect b="b" l="l" r="r" t="t"/>
              <a:pathLst>
                <a:path extrusionOk="0" h="2134" w="2489">
                  <a:moveTo>
                    <a:pt x="1074" y="0"/>
                  </a:moveTo>
                  <a:cubicBezTo>
                    <a:pt x="480" y="0"/>
                    <a:pt x="0" y="480"/>
                    <a:pt x="0" y="1065"/>
                  </a:cubicBezTo>
                  <a:cubicBezTo>
                    <a:pt x="0" y="1709"/>
                    <a:pt x="526" y="2133"/>
                    <a:pt x="1074" y="2133"/>
                  </a:cubicBezTo>
                  <a:cubicBezTo>
                    <a:pt x="1336" y="2133"/>
                    <a:pt x="1603" y="2037"/>
                    <a:pt x="1821" y="1821"/>
                  </a:cubicBezTo>
                  <a:cubicBezTo>
                    <a:pt x="2488" y="1147"/>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16" name="Google Shape;716;p14"/>
            <p:cNvSpPr/>
            <p:nvPr/>
          </p:nvSpPr>
          <p:spPr>
            <a:xfrm>
              <a:off x="2218650" y="4313650"/>
              <a:ext cx="62225" cy="53450"/>
            </a:xfrm>
            <a:custGeom>
              <a:rect b="b" l="l" r="r" t="t"/>
              <a:pathLst>
                <a:path extrusionOk="0" h="2138" w="2489">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17" name="Google Shape;717;p14"/>
            <p:cNvSpPr/>
            <p:nvPr/>
          </p:nvSpPr>
          <p:spPr>
            <a:xfrm>
              <a:off x="2218650" y="4237450"/>
              <a:ext cx="62225" cy="53425"/>
            </a:xfrm>
            <a:custGeom>
              <a:rect b="b" l="l" r="r" t="t"/>
              <a:pathLst>
                <a:path extrusionOk="0" h="2137" w="2489">
                  <a:moveTo>
                    <a:pt x="1074" y="0"/>
                  </a:moveTo>
                  <a:cubicBezTo>
                    <a:pt x="480" y="8"/>
                    <a:pt x="0" y="480"/>
                    <a:pt x="0" y="1073"/>
                  </a:cubicBezTo>
                  <a:cubicBezTo>
                    <a:pt x="0" y="1711"/>
                    <a:pt x="525" y="2137"/>
                    <a:pt x="1073" y="2137"/>
                  </a:cubicBezTo>
                  <a:cubicBezTo>
                    <a:pt x="1335" y="2137"/>
                    <a:pt x="1603" y="2040"/>
                    <a:pt x="1821" y="1821"/>
                  </a:cubicBezTo>
                  <a:cubicBezTo>
                    <a:pt x="2488" y="1155"/>
                    <a:pt x="2017" y="8"/>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18" name="Google Shape;718;p14"/>
            <p:cNvSpPr/>
            <p:nvPr/>
          </p:nvSpPr>
          <p:spPr>
            <a:xfrm>
              <a:off x="2218650" y="4161425"/>
              <a:ext cx="62225" cy="53250"/>
            </a:xfrm>
            <a:custGeom>
              <a:rect b="b" l="l" r="r" t="t"/>
              <a:pathLst>
                <a:path extrusionOk="0" h="2130" w="2489">
                  <a:moveTo>
                    <a:pt x="1074" y="1"/>
                  </a:moveTo>
                  <a:cubicBezTo>
                    <a:pt x="480" y="1"/>
                    <a:pt x="0" y="472"/>
                    <a:pt x="0" y="1066"/>
                  </a:cubicBezTo>
                  <a:cubicBezTo>
                    <a:pt x="0" y="1704"/>
                    <a:pt x="525" y="2129"/>
                    <a:pt x="1073" y="2129"/>
                  </a:cubicBezTo>
                  <a:cubicBezTo>
                    <a:pt x="1335" y="2129"/>
                    <a:pt x="1603" y="2032"/>
                    <a:pt x="1821" y="1814"/>
                  </a:cubicBezTo>
                  <a:cubicBezTo>
                    <a:pt x="2488"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19" name="Google Shape;719;p14"/>
            <p:cNvSpPr/>
            <p:nvPr/>
          </p:nvSpPr>
          <p:spPr>
            <a:xfrm>
              <a:off x="2218650" y="4085225"/>
              <a:ext cx="62225" cy="53350"/>
            </a:xfrm>
            <a:custGeom>
              <a:rect b="b" l="l" r="r" t="t"/>
              <a:pathLst>
                <a:path extrusionOk="0" h="2134" w="2489">
                  <a:moveTo>
                    <a:pt x="1074" y="0"/>
                  </a:moveTo>
                  <a:cubicBezTo>
                    <a:pt x="480" y="0"/>
                    <a:pt x="0" y="472"/>
                    <a:pt x="0" y="1065"/>
                  </a:cubicBezTo>
                  <a:cubicBezTo>
                    <a:pt x="0" y="1709"/>
                    <a:pt x="526" y="2133"/>
                    <a:pt x="1074" y="2133"/>
                  </a:cubicBezTo>
                  <a:cubicBezTo>
                    <a:pt x="1336" y="2133"/>
                    <a:pt x="1603" y="2037"/>
                    <a:pt x="1821" y="1821"/>
                  </a:cubicBezTo>
                  <a:cubicBezTo>
                    <a:pt x="2488" y="1147"/>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20" name="Google Shape;720;p14"/>
            <p:cNvSpPr/>
            <p:nvPr/>
          </p:nvSpPr>
          <p:spPr>
            <a:xfrm>
              <a:off x="2218650" y="4009000"/>
              <a:ext cx="62225" cy="53350"/>
            </a:xfrm>
            <a:custGeom>
              <a:rect b="b" l="l" r="r" t="t"/>
              <a:pathLst>
                <a:path extrusionOk="0" h="2134" w="2489">
                  <a:moveTo>
                    <a:pt x="1074" y="1"/>
                  </a:moveTo>
                  <a:cubicBezTo>
                    <a:pt x="480" y="1"/>
                    <a:pt x="0" y="480"/>
                    <a:pt x="0" y="1066"/>
                  </a:cubicBezTo>
                  <a:cubicBezTo>
                    <a:pt x="0" y="1710"/>
                    <a:pt x="526" y="2134"/>
                    <a:pt x="1074" y="2134"/>
                  </a:cubicBezTo>
                  <a:cubicBezTo>
                    <a:pt x="1336" y="2134"/>
                    <a:pt x="1603" y="2037"/>
                    <a:pt x="1821" y="1822"/>
                  </a:cubicBezTo>
                  <a:cubicBezTo>
                    <a:pt x="2488"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21" name="Google Shape;721;p14"/>
            <p:cNvSpPr/>
            <p:nvPr/>
          </p:nvSpPr>
          <p:spPr>
            <a:xfrm>
              <a:off x="2218650" y="3932800"/>
              <a:ext cx="62225" cy="53475"/>
            </a:xfrm>
            <a:custGeom>
              <a:rect b="b" l="l" r="r" t="t"/>
              <a:pathLst>
                <a:path extrusionOk="0" h="2139" w="2489">
                  <a:moveTo>
                    <a:pt x="1074" y="0"/>
                  </a:moveTo>
                  <a:cubicBezTo>
                    <a:pt x="480" y="0"/>
                    <a:pt x="0" y="480"/>
                    <a:pt x="0" y="1073"/>
                  </a:cubicBezTo>
                  <a:cubicBezTo>
                    <a:pt x="6" y="1715"/>
                    <a:pt x="530" y="2139"/>
                    <a:pt x="1075" y="2139"/>
                  </a:cubicBezTo>
                  <a:cubicBezTo>
                    <a:pt x="1337" y="2139"/>
                    <a:pt x="1605" y="2041"/>
                    <a:pt x="1821" y="1821"/>
                  </a:cubicBezTo>
                  <a:cubicBezTo>
                    <a:pt x="2488" y="1146"/>
                    <a:pt x="2017" y="8"/>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22" name="Google Shape;722;p14"/>
            <p:cNvSpPr/>
            <p:nvPr/>
          </p:nvSpPr>
          <p:spPr>
            <a:xfrm>
              <a:off x="2218650" y="3856775"/>
              <a:ext cx="62225" cy="53300"/>
            </a:xfrm>
            <a:custGeom>
              <a:rect b="b" l="l" r="r" t="t"/>
              <a:pathLst>
                <a:path extrusionOk="0" h="2132" w="2489">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23" name="Google Shape;723;p14"/>
            <p:cNvSpPr/>
            <p:nvPr/>
          </p:nvSpPr>
          <p:spPr>
            <a:xfrm>
              <a:off x="2218650" y="3780375"/>
              <a:ext cx="62425" cy="53475"/>
            </a:xfrm>
            <a:custGeom>
              <a:rect b="b" l="l" r="r" t="t"/>
              <a:pathLst>
                <a:path extrusionOk="0" h="2139" w="2497">
                  <a:moveTo>
                    <a:pt x="1074" y="0"/>
                  </a:moveTo>
                  <a:cubicBezTo>
                    <a:pt x="480" y="0"/>
                    <a:pt x="0" y="480"/>
                    <a:pt x="0" y="1073"/>
                  </a:cubicBezTo>
                  <a:cubicBezTo>
                    <a:pt x="6" y="1715"/>
                    <a:pt x="530" y="2139"/>
                    <a:pt x="1077" y="2139"/>
                  </a:cubicBezTo>
                  <a:cubicBezTo>
                    <a:pt x="1341" y="2139"/>
                    <a:pt x="1610" y="2040"/>
                    <a:pt x="1830" y="1821"/>
                  </a:cubicBezTo>
                  <a:cubicBezTo>
                    <a:pt x="2496"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24" name="Google Shape;724;p14"/>
            <p:cNvSpPr/>
            <p:nvPr/>
          </p:nvSpPr>
          <p:spPr>
            <a:xfrm>
              <a:off x="2218650" y="3704150"/>
              <a:ext cx="62225" cy="53450"/>
            </a:xfrm>
            <a:custGeom>
              <a:rect b="b" l="l" r="r" t="t"/>
              <a:pathLst>
                <a:path extrusionOk="0" h="2138" w="2489">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25" name="Google Shape;725;p14"/>
            <p:cNvSpPr/>
            <p:nvPr/>
          </p:nvSpPr>
          <p:spPr>
            <a:xfrm>
              <a:off x="2218650" y="3627950"/>
              <a:ext cx="62225" cy="53425"/>
            </a:xfrm>
            <a:custGeom>
              <a:rect b="b" l="l" r="r" t="t"/>
              <a:pathLst>
                <a:path extrusionOk="0" h="2137" w="2489">
                  <a:moveTo>
                    <a:pt x="1074" y="0"/>
                  </a:moveTo>
                  <a:cubicBezTo>
                    <a:pt x="480" y="8"/>
                    <a:pt x="0" y="480"/>
                    <a:pt x="0" y="1073"/>
                  </a:cubicBezTo>
                  <a:cubicBezTo>
                    <a:pt x="0" y="1711"/>
                    <a:pt x="525" y="2137"/>
                    <a:pt x="1073" y="2137"/>
                  </a:cubicBezTo>
                  <a:cubicBezTo>
                    <a:pt x="1335" y="2137"/>
                    <a:pt x="1603" y="2039"/>
                    <a:pt x="1821" y="1821"/>
                  </a:cubicBezTo>
                  <a:cubicBezTo>
                    <a:pt x="2488" y="1154"/>
                    <a:pt x="2017" y="8"/>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26" name="Google Shape;726;p14"/>
            <p:cNvSpPr/>
            <p:nvPr/>
          </p:nvSpPr>
          <p:spPr>
            <a:xfrm>
              <a:off x="2218650" y="3551925"/>
              <a:ext cx="62225" cy="53300"/>
            </a:xfrm>
            <a:custGeom>
              <a:rect b="b" l="l" r="r" t="t"/>
              <a:pathLst>
                <a:path extrusionOk="0" h="2132" w="2489">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27" name="Google Shape;727;p14"/>
            <p:cNvSpPr/>
            <p:nvPr/>
          </p:nvSpPr>
          <p:spPr>
            <a:xfrm>
              <a:off x="2218650" y="3475725"/>
              <a:ext cx="62225" cy="53350"/>
            </a:xfrm>
            <a:custGeom>
              <a:rect b="b" l="l" r="r" t="t"/>
              <a:pathLst>
                <a:path extrusionOk="0" h="2134" w="2489">
                  <a:moveTo>
                    <a:pt x="1074" y="0"/>
                  </a:moveTo>
                  <a:cubicBezTo>
                    <a:pt x="480" y="0"/>
                    <a:pt x="0" y="480"/>
                    <a:pt x="0" y="1065"/>
                  </a:cubicBezTo>
                  <a:cubicBezTo>
                    <a:pt x="0" y="1709"/>
                    <a:pt x="526" y="2133"/>
                    <a:pt x="1074" y="2133"/>
                  </a:cubicBezTo>
                  <a:cubicBezTo>
                    <a:pt x="1336" y="2133"/>
                    <a:pt x="1603" y="2037"/>
                    <a:pt x="1821" y="1821"/>
                  </a:cubicBezTo>
                  <a:cubicBezTo>
                    <a:pt x="2488"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28" name="Google Shape;728;p14"/>
            <p:cNvSpPr/>
            <p:nvPr/>
          </p:nvSpPr>
          <p:spPr>
            <a:xfrm>
              <a:off x="2218650" y="3399500"/>
              <a:ext cx="62425" cy="53350"/>
            </a:xfrm>
            <a:custGeom>
              <a:rect b="b" l="l" r="r" t="t"/>
              <a:pathLst>
                <a:path extrusionOk="0" h="2134" w="2497">
                  <a:moveTo>
                    <a:pt x="1074" y="1"/>
                  </a:moveTo>
                  <a:cubicBezTo>
                    <a:pt x="480" y="1"/>
                    <a:pt x="9" y="480"/>
                    <a:pt x="0" y="1066"/>
                  </a:cubicBezTo>
                  <a:cubicBezTo>
                    <a:pt x="0" y="1709"/>
                    <a:pt x="526" y="2134"/>
                    <a:pt x="1074" y="2134"/>
                  </a:cubicBezTo>
                  <a:cubicBezTo>
                    <a:pt x="1336" y="2134"/>
                    <a:pt x="1603" y="2037"/>
                    <a:pt x="1821" y="1822"/>
                  </a:cubicBezTo>
                  <a:cubicBezTo>
                    <a:pt x="2496" y="1155"/>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29" name="Google Shape;729;p14"/>
            <p:cNvSpPr/>
            <p:nvPr/>
          </p:nvSpPr>
          <p:spPr>
            <a:xfrm>
              <a:off x="2218650" y="3323300"/>
              <a:ext cx="62425" cy="53425"/>
            </a:xfrm>
            <a:custGeom>
              <a:rect b="b" l="l" r="r" t="t"/>
              <a:pathLst>
                <a:path extrusionOk="0" h="2137" w="2497">
                  <a:moveTo>
                    <a:pt x="1074" y="0"/>
                  </a:moveTo>
                  <a:cubicBezTo>
                    <a:pt x="480" y="0"/>
                    <a:pt x="9" y="480"/>
                    <a:pt x="0" y="1065"/>
                  </a:cubicBezTo>
                  <a:cubicBezTo>
                    <a:pt x="0" y="1709"/>
                    <a:pt x="526" y="2137"/>
                    <a:pt x="1074" y="2137"/>
                  </a:cubicBezTo>
                  <a:cubicBezTo>
                    <a:pt x="1336" y="2137"/>
                    <a:pt x="1603" y="2039"/>
                    <a:pt x="1821" y="1821"/>
                  </a:cubicBezTo>
                  <a:cubicBezTo>
                    <a:pt x="2496" y="1154"/>
                    <a:pt x="2017" y="8"/>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30" name="Google Shape;730;p14"/>
            <p:cNvSpPr/>
            <p:nvPr/>
          </p:nvSpPr>
          <p:spPr>
            <a:xfrm>
              <a:off x="2218650" y="3247075"/>
              <a:ext cx="62425" cy="53500"/>
            </a:xfrm>
            <a:custGeom>
              <a:rect b="b" l="l" r="r" t="t"/>
              <a:pathLst>
                <a:path extrusionOk="0" h="2140" w="2497">
                  <a:moveTo>
                    <a:pt x="1074" y="1"/>
                  </a:moveTo>
                  <a:cubicBezTo>
                    <a:pt x="480" y="9"/>
                    <a:pt x="9" y="480"/>
                    <a:pt x="0" y="1066"/>
                  </a:cubicBezTo>
                  <a:cubicBezTo>
                    <a:pt x="0" y="1711"/>
                    <a:pt x="529" y="2140"/>
                    <a:pt x="1079" y="2140"/>
                  </a:cubicBezTo>
                  <a:cubicBezTo>
                    <a:pt x="1339" y="2140"/>
                    <a:pt x="1605" y="2044"/>
                    <a:pt x="1821" y="1830"/>
                  </a:cubicBezTo>
                  <a:cubicBezTo>
                    <a:pt x="2496" y="1155"/>
                    <a:pt x="2017" y="9"/>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31" name="Google Shape;731;p14"/>
            <p:cNvSpPr/>
            <p:nvPr/>
          </p:nvSpPr>
          <p:spPr>
            <a:xfrm>
              <a:off x="2218650" y="3171075"/>
              <a:ext cx="62225" cy="53300"/>
            </a:xfrm>
            <a:custGeom>
              <a:rect b="b" l="l" r="r" t="t"/>
              <a:pathLst>
                <a:path extrusionOk="0" h="2132" w="2489">
                  <a:moveTo>
                    <a:pt x="1074" y="0"/>
                  </a:moveTo>
                  <a:cubicBezTo>
                    <a:pt x="480" y="0"/>
                    <a:pt x="0" y="472"/>
                    <a:pt x="0" y="1065"/>
                  </a:cubicBezTo>
                  <a:cubicBezTo>
                    <a:pt x="0" y="1705"/>
                    <a:pt x="528" y="2131"/>
                    <a:pt x="1078" y="2131"/>
                  </a:cubicBezTo>
                  <a:cubicBezTo>
                    <a:pt x="1339" y="2131"/>
                    <a:pt x="1604" y="2036"/>
                    <a:pt x="1821" y="1821"/>
                  </a:cubicBezTo>
                  <a:cubicBezTo>
                    <a:pt x="2488"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32" name="Google Shape;732;p14"/>
            <p:cNvSpPr/>
            <p:nvPr/>
          </p:nvSpPr>
          <p:spPr>
            <a:xfrm>
              <a:off x="2218650" y="2180700"/>
              <a:ext cx="62225" cy="53350"/>
            </a:xfrm>
            <a:custGeom>
              <a:rect b="b" l="l" r="r" t="t"/>
              <a:pathLst>
                <a:path extrusionOk="0" h="2134" w="2489">
                  <a:moveTo>
                    <a:pt x="1074" y="1"/>
                  </a:moveTo>
                  <a:cubicBezTo>
                    <a:pt x="480" y="1"/>
                    <a:pt x="0" y="472"/>
                    <a:pt x="0" y="1066"/>
                  </a:cubicBezTo>
                  <a:cubicBezTo>
                    <a:pt x="0" y="1709"/>
                    <a:pt x="526" y="2133"/>
                    <a:pt x="1074" y="2133"/>
                  </a:cubicBezTo>
                  <a:cubicBezTo>
                    <a:pt x="1336" y="2133"/>
                    <a:pt x="1603" y="2037"/>
                    <a:pt x="1821" y="1822"/>
                  </a:cubicBezTo>
                  <a:cubicBezTo>
                    <a:pt x="2488"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33" name="Google Shape;733;p14"/>
            <p:cNvSpPr/>
            <p:nvPr/>
          </p:nvSpPr>
          <p:spPr>
            <a:xfrm>
              <a:off x="2218650" y="2028275"/>
              <a:ext cx="62225" cy="53450"/>
            </a:xfrm>
            <a:custGeom>
              <a:rect b="b" l="l" r="r" t="t"/>
              <a:pathLst>
                <a:path extrusionOk="0" h="2138" w="2489">
                  <a:moveTo>
                    <a:pt x="1074" y="1"/>
                  </a:moveTo>
                  <a:cubicBezTo>
                    <a:pt x="480" y="1"/>
                    <a:pt x="0" y="480"/>
                    <a:pt x="0" y="1065"/>
                  </a:cubicBezTo>
                  <a:cubicBezTo>
                    <a:pt x="0" y="1709"/>
                    <a:pt x="526" y="2137"/>
                    <a:pt x="1074" y="2137"/>
                  </a:cubicBezTo>
                  <a:cubicBezTo>
                    <a:pt x="1336" y="2137"/>
                    <a:pt x="1603" y="2040"/>
                    <a:pt x="1821" y="1821"/>
                  </a:cubicBezTo>
                  <a:cubicBezTo>
                    <a:pt x="2488" y="1155"/>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34" name="Google Shape;734;p14"/>
            <p:cNvSpPr/>
            <p:nvPr/>
          </p:nvSpPr>
          <p:spPr>
            <a:xfrm>
              <a:off x="2218650" y="1952050"/>
              <a:ext cx="62225" cy="53450"/>
            </a:xfrm>
            <a:custGeom>
              <a:rect b="b" l="l" r="r" t="t"/>
              <a:pathLst>
                <a:path extrusionOk="0" h="2138" w="2489">
                  <a:moveTo>
                    <a:pt x="1074" y="1"/>
                  </a:moveTo>
                  <a:cubicBezTo>
                    <a:pt x="480" y="9"/>
                    <a:pt x="0" y="481"/>
                    <a:pt x="0" y="1074"/>
                  </a:cubicBezTo>
                  <a:cubicBezTo>
                    <a:pt x="0" y="1712"/>
                    <a:pt x="525" y="2138"/>
                    <a:pt x="1073" y="2138"/>
                  </a:cubicBezTo>
                  <a:cubicBezTo>
                    <a:pt x="1335" y="2138"/>
                    <a:pt x="1603" y="2040"/>
                    <a:pt x="1821" y="1822"/>
                  </a:cubicBezTo>
                  <a:cubicBezTo>
                    <a:pt x="2488" y="1155"/>
                    <a:pt x="2017" y="9"/>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35" name="Google Shape;735;p14"/>
            <p:cNvSpPr/>
            <p:nvPr/>
          </p:nvSpPr>
          <p:spPr>
            <a:xfrm>
              <a:off x="2142425" y="4618300"/>
              <a:ext cx="62425" cy="53450"/>
            </a:xfrm>
            <a:custGeom>
              <a:rect b="b" l="l" r="r" t="t"/>
              <a:pathLst>
                <a:path extrusionOk="0" h="2138" w="2497">
                  <a:moveTo>
                    <a:pt x="1074" y="1"/>
                  </a:moveTo>
                  <a:cubicBezTo>
                    <a:pt x="481" y="9"/>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36" name="Google Shape;736;p14"/>
            <p:cNvSpPr/>
            <p:nvPr/>
          </p:nvSpPr>
          <p:spPr>
            <a:xfrm>
              <a:off x="2142425" y="4389875"/>
              <a:ext cx="62425" cy="53350"/>
            </a:xfrm>
            <a:custGeom>
              <a:rect b="b" l="l" r="r" t="t"/>
              <a:pathLst>
                <a:path extrusionOk="0" h="2134" w="2497">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37" name="Google Shape;737;p14"/>
            <p:cNvSpPr/>
            <p:nvPr/>
          </p:nvSpPr>
          <p:spPr>
            <a:xfrm>
              <a:off x="2142425" y="4313650"/>
              <a:ext cx="62425" cy="53450"/>
            </a:xfrm>
            <a:custGeom>
              <a:rect b="b" l="l" r="r" t="t"/>
              <a:pathLst>
                <a:path extrusionOk="0" h="2138" w="2497">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38" name="Google Shape;738;p14"/>
            <p:cNvSpPr/>
            <p:nvPr/>
          </p:nvSpPr>
          <p:spPr>
            <a:xfrm>
              <a:off x="2142425" y="4237450"/>
              <a:ext cx="62425" cy="53425"/>
            </a:xfrm>
            <a:custGeom>
              <a:rect b="b" l="l" r="r" t="t"/>
              <a:pathLst>
                <a:path extrusionOk="0" h="2137" w="2497">
                  <a:moveTo>
                    <a:pt x="1074" y="0"/>
                  </a:moveTo>
                  <a:cubicBezTo>
                    <a:pt x="481" y="8"/>
                    <a:pt x="9" y="480"/>
                    <a:pt x="1" y="1073"/>
                  </a:cubicBezTo>
                  <a:cubicBezTo>
                    <a:pt x="1" y="1711"/>
                    <a:pt x="529" y="2137"/>
                    <a:pt x="1077" y="2137"/>
                  </a:cubicBezTo>
                  <a:cubicBezTo>
                    <a:pt x="1339" y="2137"/>
                    <a:pt x="1606" y="2040"/>
                    <a:pt x="1822" y="1821"/>
                  </a:cubicBezTo>
                  <a:cubicBezTo>
                    <a:pt x="2497" y="1155"/>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39" name="Google Shape;739;p14"/>
            <p:cNvSpPr/>
            <p:nvPr/>
          </p:nvSpPr>
          <p:spPr>
            <a:xfrm>
              <a:off x="2142425" y="4161425"/>
              <a:ext cx="62425" cy="53300"/>
            </a:xfrm>
            <a:custGeom>
              <a:rect b="b" l="l" r="r" t="t"/>
              <a:pathLst>
                <a:path extrusionOk="0" h="2132" w="2497">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40" name="Google Shape;740;p14"/>
            <p:cNvSpPr/>
            <p:nvPr/>
          </p:nvSpPr>
          <p:spPr>
            <a:xfrm>
              <a:off x="2142425" y="4085225"/>
              <a:ext cx="62425" cy="53350"/>
            </a:xfrm>
            <a:custGeom>
              <a:rect b="b" l="l" r="r" t="t"/>
              <a:pathLst>
                <a:path extrusionOk="0" h="2134" w="2497">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41" name="Google Shape;741;p14"/>
            <p:cNvSpPr/>
            <p:nvPr/>
          </p:nvSpPr>
          <p:spPr>
            <a:xfrm>
              <a:off x="2142425" y="4009000"/>
              <a:ext cx="62425" cy="53350"/>
            </a:xfrm>
            <a:custGeom>
              <a:rect b="b" l="l" r="r" t="t"/>
              <a:pathLst>
                <a:path extrusionOk="0" h="2134" w="2497">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42" name="Google Shape;742;p14"/>
            <p:cNvSpPr/>
            <p:nvPr/>
          </p:nvSpPr>
          <p:spPr>
            <a:xfrm>
              <a:off x="2142425" y="3932800"/>
              <a:ext cx="62425" cy="53475"/>
            </a:xfrm>
            <a:custGeom>
              <a:rect b="b" l="l" r="r" t="t"/>
              <a:pathLst>
                <a:path extrusionOk="0" h="2139" w="2497">
                  <a:moveTo>
                    <a:pt x="1074" y="0"/>
                  </a:moveTo>
                  <a:cubicBezTo>
                    <a:pt x="481" y="0"/>
                    <a:pt x="1" y="480"/>
                    <a:pt x="1" y="1073"/>
                  </a:cubicBezTo>
                  <a:cubicBezTo>
                    <a:pt x="6" y="1715"/>
                    <a:pt x="530" y="2139"/>
                    <a:pt x="1075" y="2139"/>
                  </a:cubicBezTo>
                  <a:cubicBezTo>
                    <a:pt x="1338" y="2139"/>
                    <a:pt x="1605" y="2041"/>
                    <a:pt x="1822"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43" name="Google Shape;743;p14"/>
            <p:cNvSpPr/>
            <p:nvPr/>
          </p:nvSpPr>
          <p:spPr>
            <a:xfrm>
              <a:off x="2142425" y="3856775"/>
              <a:ext cx="62425" cy="53300"/>
            </a:xfrm>
            <a:custGeom>
              <a:rect b="b" l="l" r="r" t="t"/>
              <a:pathLst>
                <a:path extrusionOk="0" h="2132" w="2497">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44" name="Google Shape;744;p14"/>
            <p:cNvSpPr/>
            <p:nvPr/>
          </p:nvSpPr>
          <p:spPr>
            <a:xfrm>
              <a:off x="2142425" y="3780375"/>
              <a:ext cx="62425" cy="53475"/>
            </a:xfrm>
            <a:custGeom>
              <a:rect b="b" l="l" r="r" t="t"/>
              <a:pathLst>
                <a:path extrusionOk="0" h="2139" w="2497">
                  <a:moveTo>
                    <a:pt x="1074" y="0"/>
                  </a:moveTo>
                  <a:cubicBezTo>
                    <a:pt x="481" y="0"/>
                    <a:pt x="1" y="480"/>
                    <a:pt x="1" y="1073"/>
                  </a:cubicBezTo>
                  <a:cubicBezTo>
                    <a:pt x="6" y="1715"/>
                    <a:pt x="530" y="2139"/>
                    <a:pt x="1078" y="2139"/>
                  </a:cubicBezTo>
                  <a:cubicBezTo>
                    <a:pt x="1342" y="2139"/>
                    <a:pt x="1611" y="2040"/>
                    <a:pt x="1830"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45" name="Google Shape;745;p14"/>
            <p:cNvSpPr/>
            <p:nvPr/>
          </p:nvSpPr>
          <p:spPr>
            <a:xfrm>
              <a:off x="2142425" y="3704150"/>
              <a:ext cx="62425" cy="53450"/>
            </a:xfrm>
            <a:custGeom>
              <a:rect b="b" l="l" r="r" t="t"/>
              <a:pathLst>
                <a:path extrusionOk="0" h="2138" w="2497">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46" name="Google Shape;746;p14"/>
            <p:cNvSpPr/>
            <p:nvPr/>
          </p:nvSpPr>
          <p:spPr>
            <a:xfrm>
              <a:off x="2142425" y="3627950"/>
              <a:ext cx="62425" cy="53425"/>
            </a:xfrm>
            <a:custGeom>
              <a:rect b="b" l="l" r="r" t="t"/>
              <a:pathLst>
                <a:path extrusionOk="0" h="2137" w="2497">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47" name="Google Shape;747;p14"/>
            <p:cNvSpPr/>
            <p:nvPr/>
          </p:nvSpPr>
          <p:spPr>
            <a:xfrm>
              <a:off x="2142425" y="3551925"/>
              <a:ext cx="62425" cy="53300"/>
            </a:xfrm>
            <a:custGeom>
              <a:rect b="b" l="l" r="r" t="t"/>
              <a:pathLst>
                <a:path extrusionOk="0" h="2132" w="2497">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48" name="Google Shape;748;p14"/>
            <p:cNvSpPr/>
            <p:nvPr/>
          </p:nvSpPr>
          <p:spPr>
            <a:xfrm>
              <a:off x="2142425" y="3475725"/>
              <a:ext cx="62425" cy="53350"/>
            </a:xfrm>
            <a:custGeom>
              <a:rect b="b" l="l" r="r" t="t"/>
              <a:pathLst>
                <a:path extrusionOk="0" h="2134" w="2497">
                  <a:moveTo>
                    <a:pt x="1074" y="0"/>
                  </a:moveTo>
                  <a:cubicBezTo>
                    <a:pt x="481" y="0"/>
                    <a:pt x="1"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49" name="Google Shape;749;p14"/>
            <p:cNvSpPr/>
            <p:nvPr/>
          </p:nvSpPr>
          <p:spPr>
            <a:xfrm>
              <a:off x="2142425" y="3399500"/>
              <a:ext cx="62425" cy="53350"/>
            </a:xfrm>
            <a:custGeom>
              <a:rect b="b" l="l" r="r" t="t"/>
              <a:pathLst>
                <a:path extrusionOk="0" h="2134" w="2497">
                  <a:moveTo>
                    <a:pt x="1074" y="1"/>
                  </a:moveTo>
                  <a:cubicBezTo>
                    <a:pt x="481" y="1"/>
                    <a:pt x="9" y="480"/>
                    <a:pt x="1" y="1066"/>
                  </a:cubicBezTo>
                  <a:cubicBezTo>
                    <a:pt x="1" y="1709"/>
                    <a:pt x="526" y="2134"/>
                    <a:pt x="1075" y="2134"/>
                  </a:cubicBezTo>
                  <a:cubicBezTo>
                    <a:pt x="1337" y="2134"/>
                    <a:pt x="1604" y="2037"/>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50" name="Google Shape;750;p14"/>
            <p:cNvSpPr/>
            <p:nvPr/>
          </p:nvSpPr>
          <p:spPr>
            <a:xfrm>
              <a:off x="2142425" y="3323300"/>
              <a:ext cx="62425" cy="53425"/>
            </a:xfrm>
            <a:custGeom>
              <a:rect b="b" l="l" r="r" t="t"/>
              <a:pathLst>
                <a:path extrusionOk="0" h="2137" w="2497">
                  <a:moveTo>
                    <a:pt x="1074" y="0"/>
                  </a:moveTo>
                  <a:cubicBezTo>
                    <a:pt x="481" y="0"/>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51" name="Google Shape;751;p14"/>
            <p:cNvSpPr/>
            <p:nvPr/>
          </p:nvSpPr>
          <p:spPr>
            <a:xfrm>
              <a:off x="2142425" y="3247075"/>
              <a:ext cx="62425" cy="53450"/>
            </a:xfrm>
            <a:custGeom>
              <a:rect b="b" l="l" r="r" t="t"/>
              <a:pathLst>
                <a:path extrusionOk="0" h="2138" w="2497">
                  <a:moveTo>
                    <a:pt x="1074" y="1"/>
                  </a:moveTo>
                  <a:cubicBezTo>
                    <a:pt x="481" y="9"/>
                    <a:pt x="9" y="480"/>
                    <a:pt x="1" y="1066"/>
                  </a:cubicBezTo>
                  <a:cubicBezTo>
                    <a:pt x="1" y="1709"/>
                    <a:pt x="526" y="2137"/>
                    <a:pt x="1075" y="2137"/>
                  </a:cubicBezTo>
                  <a:cubicBezTo>
                    <a:pt x="1337" y="2137"/>
                    <a:pt x="1604" y="2040"/>
                    <a:pt x="1822" y="1822"/>
                  </a:cubicBezTo>
                  <a:cubicBezTo>
                    <a:pt x="2497" y="1155"/>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52" name="Google Shape;752;p14"/>
            <p:cNvSpPr/>
            <p:nvPr/>
          </p:nvSpPr>
          <p:spPr>
            <a:xfrm>
              <a:off x="2142425" y="3171075"/>
              <a:ext cx="62425" cy="53275"/>
            </a:xfrm>
            <a:custGeom>
              <a:rect b="b" l="l" r="r" t="t"/>
              <a:pathLst>
                <a:path extrusionOk="0" h="2131" w="2497">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53" name="Google Shape;753;p14"/>
            <p:cNvSpPr/>
            <p:nvPr/>
          </p:nvSpPr>
          <p:spPr>
            <a:xfrm>
              <a:off x="2142425" y="2180700"/>
              <a:ext cx="62425" cy="53350"/>
            </a:xfrm>
            <a:custGeom>
              <a:rect b="b" l="l" r="r" t="t"/>
              <a:pathLst>
                <a:path extrusionOk="0" h="2134" w="2497">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54" name="Google Shape;754;p14"/>
            <p:cNvSpPr/>
            <p:nvPr/>
          </p:nvSpPr>
          <p:spPr>
            <a:xfrm>
              <a:off x="2142425" y="2028275"/>
              <a:ext cx="62425" cy="53450"/>
            </a:xfrm>
            <a:custGeom>
              <a:rect b="b" l="l" r="r" t="t"/>
              <a:pathLst>
                <a:path extrusionOk="0" h="2138" w="2497">
                  <a:moveTo>
                    <a:pt x="1074" y="1"/>
                  </a:moveTo>
                  <a:cubicBezTo>
                    <a:pt x="481"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55" name="Google Shape;755;p14"/>
            <p:cNvSpPr/>
            <p:nvPr/>
          </p:nvSpPr>
          <p:spPr>
            <a:xfrm>
              <a:off x="2142425" y="1952050"/>
              <a:ext cx="62425" cy="53450"/>
            </a:xfrm>
            <a:custGeom>
              <a:rect b="b" l="l" r="r" t="t"/>
              <a:pathLst>
                <a:path extrusionOk="0" h="2138" w="2497">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56" name="Google Shape;756;p14"/>
            <p:cNvSpPr/>
            <p:nvPr/>
          </p:nvSpPr>
          <p:spPr>
            <a:xfrm>
              <a:off x="2142425" y="1876050"/>
              <a:ext cx="62425" cy="53275"/>
            </a:xfrm>
            <a:custGeom>
              <a:rect b="b" l="l" r="r" t="t"/>
              <a:pathLst>
                <a:path extrusionOk="0" h="2131" w="2497">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57" name="Google Shape;757;p14"/>
            <p:cNvSpPr/>
            <p:nvPr/>
          </p:nvSpPr>
          <p:spPr>
            <a:xfrm>
              <a:off x="2142425" y="1799850"/>
              <a:ext cx="62425" cy="53325"/>
            </a:xfrm>
            <a:custGeom>
              <a:rect b="b" l="l" r="r" t="t"/>
              <a:pathLst>
                <a:path extrusionOk="0" h="2133"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58" name="Google Shape;758;p14"/>
            <p:cNvSpPr/>
            <p:nvPr/>
          </p:nvSpPr>
          <p:spPr>
            <a:xfrm>
              <a:off x="2142425" y="1571400"/>
              <a:ext cx="62425" cy="53250"/>
            </a:xfrm>
            <a:custGeom>
              <a:rect b="b" l="l" r="r" t="t"/>
              <a:pathLst>
                <a:path extrusionOk="0" h="2130" w="2497">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59" name="Google Shape;759;p14"/>
            <p:cNvSpPr/>
            <p:nvPr/>
          </p:nvSpPr>
          <p:spPr>
            <a:xfrm>
              <a:off x="2142425" y="1495200"/>
              <a:ext cx="62425" cy="53325"/>
            </a:xfrm>
            <a:custGeom>
              <a:rect b="b" l="l" r="r" t="t"/>
              <a:pathLst>
                <a:path extrusionOk="0" h="2133"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60" name="Google Shape;760;p14"/>
            <p:cNvSpPr/>
            <p:nvPr/>
          </p:nvSpPr>
          <p:spPr>
            <a:xfrm>
              <a:off x="2142425" y="1038125"/>
              <a:ext cx="62425" cy="53325"/>
            </a:xfrm>
            <a:custGeom>
              <a:rect b="b" l="l" r="r" t="t"/>
              <a:pathLst>
                <a:path extrusionOk="0" h="2133"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61" name="Google Shape;761;p14"/>
            <p:cNvSpPr/>
            <p:nvPr/>
          </p:nvSpPr>
          <p:spPr>
            <a:xfrm>
              <a:off x="2066425" y="4618300"/>
              <a:ext cx="62225" cy="53450"/>
            </a:xfrm>
            <a:custGeom>
              <a:rect b="b" l="l" r="r" t="t"/>
              <a:pathLst>
                <a:path extrusionOk="0" h="2138" w="2489">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62" name="Google Shape;762;p14"/>
            <p:cNvSpPr/>
            <p:nvPr/>
          </p:nvSpPr>
          <p:spPr>
            <a:xfrm>
              <a:off x="2066425" y="4542300"/>
              <a:ext cx="62225" cy="53275"/>
            </a:xfrm>
            <a:custGeom>
              <a:rect b="b" l="l" r="r" t="t"/>
              <a:pathLst>
                <a:path extrusionOk="0" h="2131" w="2489">
                  <a:moveTo>
                    <a:pt x="1065" y="0"/>
                  </a:moveTo>
                  <a:cubicBezTo>
                    <a:pt x="472" y="0"/>
                    <a:pt x="0" y="472"/>
                    <a:pt x="0" y="1065"/>
                  </a:cubicBezTo>
                  <a:cubicBezTo>
                    <a:pt x="0" y="1707"/>
                    <a:pt x="523" y="2131"/>
                    <a:pt x="1067" y="2131"/>
                  </a:cubicBezTo>
                  <a:cubicBezTo>
                    <a:pt x="1329" y="2131"/>
                    <a:pt x="1597" y="2033"/>
                    <a:pt x="1813" y="1813"/>
                  </a:cubicBezTo>
                  <a:cubicBezTo>
                    <a:pt x="2488" y="1147"/>
                    <a:pt x="2008"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63" name="Google Shape;763;p14"/>
            <p:cNvSpPr/>
            <p:nvPr/>
          </p:nvSpPr>
          <p:spPr>
            <a:xfrm>
              <a:off x="2066425" y="4466075"/>
              <a:ext cx="62225" cy="53300"/>
            </a:xfrm>
            <a:custGeom>
              <a:rect b="b" l="l" r="r" t="t"/>
              <a:pathLst>
                <a:path extrusionOk="0" h="2132" w="2489">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64" name="Google Shape;764;p14"/>
            <p:cNvSpPr/>
            <p:nvPr/>
          </p:nvSpPr>
          <p:spPr>
            <a:xfrm>
              <a:off x="2066425" y="4389875"/>
              <a:ext cx="62225" cy="53350"/>
            </a:xfrm>
            <a:custGeom>
              <a:rect b="b" l="l" r="r" t="t"/>
              <a:pathLst>
                <a:path extrusionOk="0" h="2134" w="2489">
                  <a:moveTo>
                    <a:pt x="1065" y="0"/>
                  </a:moveTo>
                  <a:cubicBezTo>
                    <a:pt x="472" y="0"/>
                    <a:pt x="0" y="480"/>
                    <a:pt x="0" y="1065"/>
                  </a:cubicBezTo>
                  <a:cubicBezTo>
                    <a:pt x="0" y="1709"/>
                    <a:pt x="526" y="2133"/>
                    <a:pt x="1072" y="2133"/>
                  </a:cubicBezTo>
                  <a:cubicBezTo>
                    <a:pt x="1333" y="2133"/>
                    <a:pt x="1598" y="2037"/>
                    <a:pt x="1813" y="1821"/>
                  </a:cubicBezTo>
                  <a:cubicBezTo>
                    <a:pt x="2488" y="1147"/>
                    <a:pt x="2008"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65" name="Google Shape;765;p14"/>
            <p:cNvSpPr/>
            <p:nvPr/>
          </p:nvSpPr>
          <p:spPr>
            <a:xfrm>
              <a:off x="2066425" y="4313650"/>
              <a:ext cx="62225" cy="53450"/>
            </a:xfrm>
            <a:custGeom>
              <a:rect b="b" l="l" r="r" t="t"/>
              <a:pathLst>
                <a:path extrusionOk="0" h="2138" w="2489">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66" name="Google Shape;766;p14"/>
            <p:cNvSpPr/>
            <p:nvPr/>
          </p:nvSpPr>
          <p:spPr>
            <a:xfrm>
              <a:off x="2066425" y="4237450"/>
              <a:ext cx="62225" cy="53425"/>
            </a:xfrm>
            <a:custGeom>
              <a:rect b="b" l="l" r="r" t="t"/>
              <a:pathLst>
                <a:path extrusionOk="0" h="2137" w="2489">
                  <a:moveTo>
                    <a:pt x="1065" y="0"/>
                  </a:moveTo>
                  <a:cubicBezTo>
                    <a:pt x="472" y="8"/>
                    <a:pt x="0" y="480"/>
                    <a:pt x="0" y="1073"/>
                  </a:cubicBezTo>
                  <a:cubicBezTo>
                    <a:pt x="0" y="1711"/>
                    <a:pt x="525" y="2137"/>
                    <a:pt x="1071" y="2137"/>
                  </a:cubicBezTo>
                  <a:cubicBezTo>
                    <a:pt x="1332" y="2137"/>
                    <a:pt x="1598" y="2040"/>
                    <a:pt x="1813" y="1821"/>
                  </a:cubicBezTo>
                  <a:cubicBezTo>
                    <a:pt x="2488" y="1155"/>
                    <a:pt x="2008"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67" name="Google Shape;767;p14"/>
            <p:cNvSpPr/>
            <p:nvPr/>
          </p:nvSpPr>
          <p:spPr>
            <a:xfrm>
              <a:off x="2066425" y="4161425"/>
              <a:ext cx="62225" cy="53300"/>
            </a:xfrm>
            <a:custGeom>
              <a:rect b="b" l="l" r="r" t="t"/>
              <a:pathLst>
                <a:path extrusionOk="0" h="2132" w="2489">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68" name="Google Shape;768;p14"/>
            <p:cNvSpPr/>
            <p:nvPr/>
          </p:nvSpPr>
          <p:spPr>
            <a:xfrm>
              <a:off x="2066425" y="3704150"/>
              <a:ext cx="62225" cy="53450"/>
            </a:xfrm>
            <a:custGeom>
              <a:rect b="b" l="l" r="r" t="t"/>
              <a:pathLst>
                <a:path extrusionOk="0" h="2138" w="2489">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69" name="Google Shape;769;p14"/>
            <p:cNvSpPr/>
            <p:nvPr/>
          </p:nvSpPr>
          <p:spPr>
            <a:xfrm>
              <a:off x="2066425" y="3627950"/>
              <a:ext cx="62225" cy="53425"/>
            </a:xfrm>
            <a:custGeom>
              <a:rect b="b" l="l" r="r" t="t"/>
              <a:pathLst>
                <a:path extrusionOk="0" h="2137" w="2489">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70" name="Google Shape;770;p14"/>
            <p:cNvSpPr/>
            <p:nvPr/>
          </p:nvSpPr>
          <p:spPr>
            <a:xfrm>
              <a:off x="2066425" y="3551925"/>
              <a:ext cx="62225" cy="53300"/>
            </a:xfrm>
            <a:custGeom>
              <a:rect b="b" l="l" r="r" t="t"/>
              <a:pathLst>
                <a:path extrusionOk="0" h="2132" w="2489">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71" name="Google Shape;771;p14"/>
            <p:cNvSpPr/>
            <p:nvPr/>
          </p:nvSpPr>
          <p:spPr>
            <a:xfrm>
              <a:off x="2066425" y="3475725"/>
              <a:ext cx="62225" cy="53350"/>
            </a:xfrm>
            <a:custGeom>
              <a:rect b="b" l="l" r="r" t="t"/>
              <a:pathLst>
                <a:path extrusionOk="0" h="2134" w="2489">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72" name="Google Shape;772;p14"/>
            <p:cNvSpPr/>
            <p:nvPr/>
          </p:nvSpPr>
          <p:spPr>
            <a:xfrm>
              <a:off x="2066275" y="3399500"/>
              <a:ext cx="62375" cy="53350"/>
            </a:xfrm>
            <a:custGeom>
              <a:rect b="b" l="l" r="r" t="t"/>
              <a:pathLst>
                <a:path extrusionOk="0" h="2134" w="2495">
                  <a:moveTo>
                    <a:pt x="1071" y="1"/>
                  </a:moveTo>
                  <a:cubicBezTo>
                    <a:pt x="478" y="1"/>
                    <a:pt x="6" y="480"/>
                    <a:pt x="6" y="1066"/>
                  </a:cubicBezTo>
                  <a:cubicBezTo>
                    <a:pt x="1" y="1709"/>
                    <a:pt x="528" y="2134"/>
                    <a:pt x="1076" y="2134"/>
                  </a:cubicBezTo>
                  <a:cubicBezTo>
                    <a:pt x="1338" y="2134"/>
                    <a:pt x="1604" y="2037"/>
                    <a:pt x="1819" y="1822"/>
                  </a:cubicBezTo>
                  <a:cubicBezTo>
                    <a:pt x="2494" y="1147"/>
                    <a:pt x="2014" y="1"/>
                    <a:pt x="1071"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73" name="Google Shape;773;p14"/>
            <p:cNvSpPr/>
            <p:nvPr/>
          </p:nvSpPr>
          <p:spPr>
            <a:xfrm>
              <a:off x="2066275" y="3323300"/>
              <a:ext cx="62375" cy="53425"/>
            </a:xfrm>
            <a:custGeom>
              <a:rect b="b" l="l" r="r" t="t"/>
              <a:pathLst>
                <a:path extrusionOk="0" h="2137" w="2495">
                  <a:moveTo>
                    <a:pt x="1071" y="0"/>
                  </a:moveTo>
                  <a:cubicBezTo>
                    <a:pt x="478" y="8"/>
                    <a:pt x="6" y="480"/>
                    <a:pt x="6" y="1065"/>
                  </a:cubicBezTo>
                  <a:cubicBezTo>
                    <a:pt x="1" y="1709"/>
                    <a:pt x="524" y="2137"/>
                    <a:pt x="1072" y="2137"/>
                  </a:cubicBezTo>
                  <a:cubicBezTo>
                    <a:pt x="1334" y="2137"/>
                    <a:pt x="1601" y="2039"/>
                    <a:pt x="1819" y="1821"/>
                  </a:cubicBezTo>
                  <a:cubicBezTo>
                    <a:pt x="2494" y="1154"/>
                    <a:pt x="2023" y="0"/>
                    <a:pt x="1071"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74" name="Google Shape;774;p14"/>
            <p:cNvSpPr/>
            <p:nvPr/>
          </p:nvSpPr>
          <p:spPr>
            <a:xfrm>
              <a:off x="2066275" y="3247075"/>
              <a:ext cx="62375" cy="53450"/>
            </a:xfrm>
            <a:custGeom>
              <a:rect b="b" l="l" r="r" t="t"/>
              <a:pathLst>
                <a:path extrusionOk="0" h="2138" w="2495">
                  <a:moveTo>
                    <a:pt x="1071" y="1"/>
                  </a:moveTo>
                  <a:cubicBezTo>
                    <a:pt x="486" y="9"/>
                    <a:pt x="6" y="480"/>
                    <a:pt x="6" y="1066"/>
                  </a:cubicBezTo>
                  <a:cubicBezTo>
                    <a:pt x="1" y="1709"/>
                    <a:pt x="524" y="2137"/>
                    <a:pt x="1072" y="2137"/>
                  </a:cubicBezTo>
                  <a:cubicBezTo>
                    <a:pt x="1334" y="2137"/>
                    <a:pt x="1601" y="2040"/>
                    <a:pt x="1819" y="1822"/>
                  </a:cubicBezTo>
                  <a:cubicBezTo>
                    <a:pt x="2494" y="1155"/>
                    <a:pt x="2023" y="1"/>
                    <a:pt x="1071"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75" name="Google Shape;775;p14"/>
            <p:cNvSpPr/>
            <p:nvPr/>
          </p:nvSpPr>
          <p:spPr>
            <a:xfrm>
              <a:off x="2066425" y="3171075"/>
              <a:ext cx="62225" cy="53275"/>
            </a:xfrm>
            <a:custGeom>
              <a:rect b="b" l="l" r="r" t="t"/>
              <a:pathLst>
                <a:path extrusionOk="0" h="2131" w="2489">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76" name="Google Shape;776;p14"/>
            <p:cNvSpPr/>
            <p:nvPr/>
          </p:nvSpPr>
          <p:spPr>
            <a:xfrm>
              <a:off x="2066425" y="3094850"/>
              <a:ext cx="62225" cy="53350"/>
            </a:xfrm>
            <a:custGeom>
              <a:rect b="b" l="l" r="r" t="t"/>
              <a:pathLst>
                <a:path extrusionOk="0" h="2134" w="2489">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77" name="Google Shape;777;p14"/>
            <p:cNvSpPr/>
            <p:nvPr/>
          </p:nvSpPr>
          <p:spPr>
            <a:xfrm>
              <a:off x="2066425" y="2942425"/>
              <a:ext cx="62225" cy="53450"/>
            </a:xfrm>
            <a:custGeom>
              <a:rect b="b" l="l" r="r" t="t"/>
              <a:pathLst>
                <a:path extrusionOk="0" h="2138" w="2489">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78" name="Google Shape;778;p14"/>
            <p:cNvSpPr/>
            <p:nvPr/>
          </p:nvSpPr>
          <p:spPr>
            <a:xfrm>
              <a:off x="2066425" y="2256925"/>
              <a:ext cx="62350" cy="53425"/>
            </a:xfrm>
            <a:custGeom>
              <a:rect b="b" l="l" r="r" t="t"/>
              <a:pathLst>
                <a:path extrusionOk="0" h="2137" w="2494">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79" name="Google Shape;779;p14"/>
            <p:cNvSpPr/>
            <p:nvPr/>
          </p:nvSpPr>
          <p:spPr>
            <a:xfrm>
              <a:off x="2066425" y="2180700"/>
              <a:ext cx="62225" cy="53350"/>
            </a:xfrm>
            <a:custGeom>
              <a:rect b="b" l="l" r="r" t="t"/>
              <a:pathLst>
                <a:path extrusionOk="0" h="2134" w="2489">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80" name="Google Shape;780;p14"/>
            <p:cNvSpPr/>
            <p:nvPr/>
          </p:nvSpPr>
          <p:spPr>
            <a:xfrm>
              <a:off x="2066425" y="2104500"/>
              <a:ext cx="62225" cy="53325"/>
            </a:xfrm>
            <a:custGeom>
              <a:rect b="b" l="l" r="r" t="t"/>
              <a:pathLst>
                <a:path extrusionOk="0" h="2133"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81" name="Google Shape;781;p14"/>
            <p:cNvSpPr/>
            <p:nvPr/>
          </p:nvSpPr>
          <p:spPr>
            <a:xfrm>
              <a:off x="2066425" y="2028275"/>
              <a:ext cx="62225" cy="53450"/>
            </a:xfrm>
            <a:custGeom>
              <a:rect b="b" l="l" r="r" t="t"/>
              <a:pathLst>
                <a:path extrusionOk="0" h="2138" w="2489">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82" name="Google Shape;782;p14"/>
            <p:cNvSpPr/>
            <p:nvPr/>
          </p:nvSpPr>
          <p:spPr>
            <a:xfrm>
              <a:off x="2066425" y="1876050"/>
              <a:ext cx="62225" cy="53275"/>
            </a:xfrm>
            <a:custGeom>
              <a:rect b="b" l="l" r="r" t="t"/>
              <a:pathLst>
                <a:path extrusionOk="0" h="2131" w="2489">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83" name="Google Shape;783;p14"/>
            <p:cNvSpPr/>
            <p:nvPr/>
          </p:nvSpPr>
          <p:spPr>
            <a:xfrm>
              <a:off x="2066425" y="1647400"/>
              <a:ext cx="62225" cy="53450"/>
            </a:xfrm>
            <a:custGeom>
              <a:rect b="b" l="l" r="r" t="t"/>
              <a:pathLst>
                <a:path extrusionOk="0" h="2138" w="2489">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84" name="Google Shape;784;p14"/>
            <p:cNvSpPr/>
            <p:nvPr/>
          </p:nvSpPr>
          <p:spPr>
            <a:xfrm>
              <a:off x="2066425" y="1571400"/>
              <a:ext cx="62225" cy="53250"/>
            </a:xfrm>
            <a:custGeom>
              <a:rect b="b" l="l" r="r" t="t"/>
              <a:pathLst>
                <a:path extrusionOk="0" h="2130" w="2489">
                  <a:moveTo>
                    <a:pt x="1065" y="1"/>
                  </a:moveTo>
                  <a:cubicBezTo>
                    <a:pt x="472" y="1"/>
                    <a:pt x="0" y="472"/>
                    <a:pt x="0" y="1066"/>
                  </a:cubicBezTo>
                  <a:cubicBezTo>
                    <a:pt x="0" y="1703"/>
                    <a:pt x="525" y="2129"/>
                    <a:pt x="1071" y="2129"/>
                  </a:cubicBezTo>
                  <a:cubicBezTo>
                    <a:pt x="1332" y="2129"/>
                    <a:pt x="1598" y="2032"/>
                    <a:pt x="1813" y="1813"/>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85" name="Google Shape;785;p14"/>
            <p:cNvSpPr/>
            <p:nvPr/>
          </p:nvSpPr>
          <p:spPr>
            <a:xfrm>
              <a:off x="2066425" y="1495200"/>
              <a:ext cx="62225" cy="53325"/>
            </a:xfrm>
            <a:custGeom>
              <a:rect b="b" l="l" r="r" t="t"/>
              <a:pathLst>
                <a:path extrusionOk="0" h="2133"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86" name="Google Shape;786;p14"/>
            <p:cNvSpPr/>
            <p:nvPr/>
          </p:nvSpPr>
          <p:spPr>
            <a:xfrm>
              <a:off x="2066425" y="1418975"/>
              <a:ext cx="62225" cy="53350"/>
            </a:xfrm>
            <a:custGeom>
              <a:rect b="b" l="l" r="r" t="t"/>
              <a:pathLst>
                <a:path extrusionOk="0" h="2134" w="2489">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87" name="Google Shape;787;p14"/>
            <p:cNvSpPr/>
            <p:nvPr/>
          </p:nvSpPr>
          <p:spPr>
            <a:xfrm>
              <a:off x="2066425" y="1114325"/>
              <a:ext cx="62225" cy="53350"/>
            </a:xfrm>
            <a:custGeom>
              <a:rect b="b" l="l" r="r" t="t"/>
              <a:pathLst>
                <a:path extrusionOk="0" h="2134" w="2489">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88" name="Google Shape;788;p14"/>
            <p:cNvSpPr/>
            <p:nvPr/>
          </p:nvSpPr>
          <p:spPr>
            <a:xfrm>
              <a:off x="2066425" y="1038125"/>
              <a:ext cx="62225" cy="53325"/>
            </a:xfrm>
            <a:custGeom>
              <a:rect b="b" l="l" r="r" t="t"/>
              <a:pathLst>
                <a:path extrusionOk="0" h="2133"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89" name="Google Shape;789;p14"/>
            <p:cNvSpPr/>
            <p:nvPr/>
          </p:nvSpPr>
          <p:spPr>
            <a:xfrm>
              <a:off x="1990200" y="4542300"/>
              <a:ext cx="62225" cy="53275"/>
            </a:xfrm>
            <a:custGeom>
              <a:rect b="b" l="l" r="r" t="t"/>
              <a:pathLst>
                <a:path extrusionOk="0" h="2131" w="2489">
                  <a:moveTo>
                    <a:pt x="1066" y="0"/>
                  </a:moveTo>
                  <a:cubicBezTo>
                    <a:pt x="481" y="0"/>
                    <a:pt x="1" y="472"/>
                    <a:pt x="1" y="1065"/>
                  </a:cubicBezTo>
                  <a:cubicBezTo>
                    <a:pt x="1" y="1707"/>
                    <a:pt x="523" y="2131"/>
                    <a:pt x="1070" y="2131"/>
                  </a:cubicBezTo>
                  <a:cubicBezTo>
                    <a:pt x="1333" y="2131"/>
                    <a:pt x="1603" y="2033"/>
                    <a:pt x="1822" y="1813"/>
                  </a:cubicBezTo>
                  <a:cubicBezTo>
                    <a:pt x="2489" y="1147"/>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90" name="Google Shape;790;p14"/>
            <p:cNvSpPr/>
            <p:nvPr/>
          </p:nvSpPr>
          <p:spPr>
            <a:xfrm>
              <a:off x="1990200" y="4466075"/>
              <a:ext cx="62225" cy="53300"/>
            </a:xfrm>
            <a:custGeom>
              <a:rect b="b" l="l" r="r" t="t"/>
              <a:pathLst>
                <a:path extrusionOk="0" h="2132" w="2489">
                  <a:moveTo>
                    <a:pt x="1066" y="1"/>
                  </a:moveTo>
                  <a:cubicBezTo>
                    <a:pt x="481" y="1"/>
                    <a:pt x="1" y="472"/>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91" name="Google Shape;791;p14"/>
            <p:cNvSpPr/>
            <p:nvPr/>
          </p:nvSpPr>
          <p:spPr>
            <a:xfrm>
              <a:off x="1990200" y="4389875"/>
              <a:ext cx="62225" cy="53350"/>
            </a:xfrm>
            <a:custGeom>
              <a:rect b="b" l="l" r="r" t="t"/>
              <a:pathLst>
                <a:path extrusionOk="0" h="2134" w="2489">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92" name="Google Shape;792;p14"/>
            <p:cNvSpPr/>
            <p:nvPr/>
          </p:nvSpPr>
          <p:spPr>
            <a:xfrm>
              <a:off x="1990200" y="3627950"/>
              <a:ext cx="62225" cy="53425"/>
            </a:xfrm>
            <a:custGeom>
              <a:rect b="b" l="l" r="r" t="t"/>
              <a:pathLst>
                <a:path extrusionOk="0" h="2137" w="2489">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93" name="Google Shape;793;p14"/>
            <p:cNvSpPr/>
            <p:nvPr/>
          </p:nvSpPr>
          <p:spPr>
            <a:xfrm>
              <a:off x="1990200" y="3551925"/>
              <a:ext cx="62225" cy="53300"/>
            </a:xfrm>
            <a:custGeom>
              <a:rect b="b" l="l" r="r" t="t"/>
              <a:pathLst>
                <a:path extrusionOk="0" h="2132" w="2489">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94" name="Google Shape;794;p14"/>
            <p:cNvSpPr/>
            <p:nvPr/>
          </p:nvSpPr>
          <p:spPr>
            <a:xfrm>
              <a:off x="1990200" y="3475725"/>
              <a:ext cx="62225" cy="53350"/>
            </a:xfrm>
            <a:custGeom>
              <a:rect b="b" l="l" r="r" t="t"/>
              <a:pathLst>
                <a:path extrusionOk="0" h="2134" w="2489">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95" name="Google Shape;795;p14"/>
            <p:cNvSpPr/>
            <p:nvPr/>
          </p:nvSpPr>
          <p:spPr>
            <a:xfrm>
              <a:off x="1990200" y="3399500"/>
              <a:ext cx="62225" cy="53350"/>
            </a:xfrm>
            <a:custGeom>
              <a:rect b="b" l="l" r="r" t="t"/>
              <a:pathLst>
                <a:path extrusionOk="0" h="2134" w="2489">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96" name="Google Shape;796;p14"/>
            <p:cNvSpPr/>
            <p:nvPr/>
          </p:nvSpPr>
          <p:spPr>
            <a:xfrm>
              <a:off x="1990075" y="3323300"/>
              <a:ext cx="62350" cy="53425"/>
            </a:xfrm>
            <a:custGeom>
              <a:rect b="b" l="l" r="r" t="t"/>
              <a:pathLst>
                <a:path extrusionOk="0" h="2137" w="2494">
                  <a:moveTo>
                    <a:pt x="1071" y="0"/>
                  </a:moveTo>
                  <a:cubicBezTo>
                    <a:pt x="486" y="8"/>
                    <a:pt x="6" y="480"/>
                    <a:pt x="6" y="1065"/>
                  </a:cubicBezTo>
                  <a:cubicBezTo>
                    <a:pt x="0" y="1709"/>
                    <a:pt x="528" y="2137"/>
                    <a:pt x="1075" y="2137"/>
                  </a:cubicBezTo>
                  <a:cubicBezTo>
                    <a:pt x="1337" y="2137"/>
                    <a:pt x="1603" y="2039"/>
                    <a:pt x="1819" y="1821"/>
                  </a:cubicBezTo>
                  <a:cubicBezTo>
                    <a:pt x="2494" y="1154"/>
                    <a:pt x="2022" y="0"/>
                    <a:pt x="1071"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97" name="Google Shape;797;p14"/>
            <p:cNvSpPr/>
            <p:nvPr/>
          </p:nvSpPr>
          <p:spPr>
            <a:xfrm>
              <a:off x="1990075" y="3247075"/>
              <a:ext cx="62350" cy="53450"/>
            </a:xfrm>
            <a:custGeom>
              <a:rect b="b" l="l" r="r" t="t"/>
              <a:pathLst>
                <a:path extrusionOk="0" h="2138" w="2494">
                  <a:moveTo>
                    <a:pt x="1071" y="1"/>
                  </a:moveTo>
                  <a:cubicBezTo>
                    <a:pt x="486" y="9"/>
                    <a:pt x="6" y="480"/>
                    <a:pt x="6" y="1066"/>
                  </a:cubicBezTo>
                  <a:cubicBezTo>
                    <a:pt x="0" y="1709"/>
                    <a:pt x="528" y="2137"/>
                    <a:pt x="1075" y="2137"/>
                  </a:cubicBezTo>
                  <a:cubicBezTo>
                    <a:pt x="1337" y="2137"/>
                    <a:pt x="1603" y="2040"/>
                    <a:pt x="1819" y="1822"/>
                  </a:cubicBezTo>
                  <a:cubicBezTo>
                    <a:pt x="2494" y="1155"/>
                    <a:pt x="2022" y="1"/>
                    <a:pt x="1071"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98" name="Google Shape;798;p14"/>
            <p:cNvSpPr/>
            <p:nvPr/>
          </p:nvSpPr>
          <p:spPr>
            <a:xfrm>
              <a:off x="1990200" y="3171075"/>
              <a:ext cx="62225" cy="53275"/>
            </a:xfrm>
            <a:custGeom>
              <a:rect b="b" l="l" r="r" t="t"/>
              <a:pathLst>
                <a:path extrusionOk="0" h="2131" w="2489">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799" name="Google Shape;799;p14"/>
            <p:cNvSpPr/>
            <p:nvPr/>
          </p:nvSpPr>
          <p:spPr>
            <a:xfrm>
              <a:off x="1990200" y="2942425"/>
              <a:ext cx="62225" cy="53450"/>
            </a:xfrm>
            <a:custGeom>
              <a:rect b="b" l="l" r="r" t="t"/>
              <a:pathLst>
                <a:path extrusionOk="0" h="2138" w="2489">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00" name="Google Shape;800;p14"/>
            <p:cNvSpPr/>
            <p:nvPr/>
          </p:nvSpPr>
          <p:spPr>
            <a:xfrm>
              <a:off x="1990200" y="2866425"/>
              <a:ext cx="62225" cy="53275"/>
            </a:xfrm>
            <a:custGeom>
              <a:rect b="b" l="l" r="r" t="t"/>
              <a:pathLst>
                <a:path extrusionOk="0" h="2131" w="2489">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01" name="Google Shape;801;p14"/>
            <p:cNvSpPr/>
            <p:nvPr/>
          </p:nvSpPr>
          <p:spPr>
            <a:xfrm>
              <a:off x="1990200" y="2333125"/>
              <a:ext cx="62225" cy="53450"/>
            </a:xfrm>
            <a:custGeom>
              <a:rect b="b" l="l" r="r" t="t"/>
              <a:pathLst>
                <a:path extrusionOk="0" h="2138" w="2489">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02" name="Google Shape;802;p14"/>
            <p:cNvSpPr/>
            <p:nvPr/>
          </p:nvSpPr>
          <p:spPr>
            <a:xfrm>
              <a:off x="1990200" y="2256925"/>
              <a:ext cx="62375" cy="53425"/>
            </a:xfrm>
            <a:custGeom>
              <a:rect b="b" l="l" r="r" t="t"/>
              <a:pathLst>
                <a:path extrusionOk="0" h="2137" w="2495">
                  <a:moveTo>
                    <a:pt x="1076" y="0"/>
                  </a:moveTo>
                  <a:cubicBezTo>
                    <a:pt x="1073" y="0"/>
                    <a:pt x="1069" y="0"/>
                    <a:pt x="1066" y="0"/>
                  </a:cubicBezTo>
                  <a:cubicBezTo>
                    <a:pt x="472" y="0"/>
                    <a:pt x="1" y="480"/>
                    <a:pt x="1" y="1065"/>
                  </a:cubicBezTo>
                  <a:cubicBezTo>
                    <a:pt x="1" y="1709"/>
                    <a:pt x="530" y="2137"/>
                    <a:pt x="1078" y="2137"/>
                  </a:cubicBezTo>
                  <a:cubicBezTo>
                    <a:pt x="1340" y="2137"/>
                    <a:pt x="1607" y="2039"/>
                    <a:pt x="1822" y="1821"/>
                  </a:cubicBezTo>
                  <a:cubicBezTo>
                    <a:pt x="2494" y="1149"/>
                    <a:pt x="2020" y="0"/>
                    <a:pt x="107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03" name="Google Shape;803;p14"/>
            <p:cNvSpPr/>
            <p:nvPr/>
          </p:nvSpPr>
          <p:spPr>
            <a:xfrm>
              <a:off x="1990200" y="2180700"/>
              <a:ext cx="62225" cy="53350"/>
            </a:xfrm>
            <a:custGeom>
              <a:rect b="b" l="l" r="r" t="t"/>
              <a:pathLst>
                <a:path extrusionOk="0" h="2134" w="2489">
                  <a:moveTo>
                    <a:pt x="1066" y="1"/>
                  </a:moveTo>
                  <a:cubicBezTo>
                    <a:pt x="481" y="1"/>
                    <a:pt x="1" y="480"/>
                    <a:pt x="1" y="1066"/>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04" name="Google Shape;804;p14"/>
            <p:cNvSpPr/>
            <p:nvPr/>
          </p:nvSpPr>
          <p:spPr>
            <a:xfrm>
              <a:off x="1990200" y="2104500"/>
              <a:ext cx="62225" cy="53325"/>
            </a:xfrm>
            <a:custGeom>
              <a:rect b="b" l="l" r="r" t="t"/>
              <a:pathLst>
                <a:path extrusionOk="0" h="2133" w="2489">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05" name="Google Shape;805;p14"/>
            <p:cNvSpPr/>
            <p:nvPr/>
          </p:nvSpPr>
          <p:spPr>
            <a:xfrm>
              <a:off x="1990200" y="2028275"/>
              <a:ext cx="62225" cy="53450"/>
            </a:xfrm>
            <a:custGeom>
              <a:rect b="b" l="l" r="r" t="t"/>
              <a:pathLst>
                <a:path extrusionOk="0" h="2138" w="2489">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06" name="Google Shape;806;p14"/>
            <p:cNvSpPr/>
            <p:nvPr/>
          </p:nvSpPr>
          <p:spPr>
            <a:xfrm>
              <a:off x="1990200" y="1952050"/>
              <a:ext cx="62225" cy="53450"/>
            </a:xfrm>
            <a:custGeom>
              <a:rect b="b" l="l" r="r" t="t"/>
              <a:pathLst>
                <a:path extrusionOk="0" h="2138" w="2489">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07" name="Google Shape;807;p14"/>
            <p:cNvSpPr/>
            <p:nvPr/>
          </p:nvSpPr>
          <p:spPr>
            <a:xfrm>
              <a:off x="1990200" y="1876050"/>
              <a:ext cx="62225" cy="53275"/>
            </a:xfrm>
            <a:custGeom>
              <a:rect b="b" l="l" r="r" t="t"/>
              <a:pathLst>
                <a:path extrusionOk="0" h="2131" w="2489">
                  <a:moveTo>
                    <a:pt x="1066" y="1"/>
                  </a:moveTo>
                  <a:cubicBezTo>
                    <a:pt x="481" y="1"/>
                    <a:pt x="1" y="472"/>
                    <a:pt x="1" y="1066"/>
                  </a:cubicBezTo>
                  <a:cubicBezTo>
                    <a:pt x="1" y="1707"/>
                    <a:pt x="523" y="2131"/>
                    <a:pt x="1070" y="2131"/>
                  </a:cubicBezTo>
                  <a:cubicBezTo>
                    <a:pt x="1333" y="2131"/>
                    <a:pt x="1603" y="2033"/>
                    <a:pt x="1822" y="1813"/>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08" name="Google Shape;808;p14"/>
            <p:cNvSpPr/>
            <p:nvPr/>
          </p:nvSpPr>
          <p:spPr>
            <a:xfrm>
              <a:off x="1990200" y="1799850"/>
              <a:ext cx="62225" cy="53325"/>
            </a:xfrm>
            <a:custGeom>
              <a:rect b="b" l="l" r="r" t="t"/>
              <a:pathLst>
                <a:path extrusionOk="0" h="2133" w="2489">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09" name="Google Shape;809;p14"/>
            <p:cNvSpPr/>
            <p:nvPr/>
          </p:nvSpPr>
          <p:spPr>
            <a:xfrm>
              <a:off x="1990200" y="1647400"/>
              <a:ext cx="62225" cy="53450"/>
            </a:xfrm>
            <a:custGeom>
              <a:rect b="b" l="l" r="r" t="t"/>
              <a:pathLst>
                <a:path extrusionOk="0" h="2138" w="2489">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10" name="Google Shape;810;p14"/>
            <p:cNvSpPr/>
            <p:nvPr/>
          </p:nvSpPr>
          <p:spPr>
            <a:xfrm>
              <a:off x="1990200" y="1571400"/>
              <a:ext cx="62225" cy="53250"/>
            </a:xfrm>
            <a:custGeom>
              <a:rect b="b" l="l" r="r" t="t"/>
              <a:pathLst>
                <a:path extrusionOk="0" h="2130" w="2489">
                  <a:moveTo>
                    <a:pt x="1066" y="1"/>
                  </a:moveTo>
                  <a:cubicBezTo>
                    <a:pt x="481" y="1"/>
                    <a:pt x="1" y="472"/>
                    <a:pt x="1" y="1066"/>
                  </a:cubicBezTo>
                  <a:cubicBezTo>
                    <a:pt x="1" y="1703"/>
                    <a:pt x="525" y="2129"/>
                    <a:pt x="1074" y="2129"/>
                  </a:cubicBezTo>
                  <a:cubicBezTo>
                    <a:pt x="1336" y="2129"/>
                    <a:pt x="1604" y="2032"/>
                    <a:pt x="1822" y="1813"/>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11" name="Google Shape;811;p14"/>
            <p:cNvSpPr/>
            <p:nvPr/>
          </p:nvSpPr>
          <p:spPr>
            <a:xfrm>
              <a:off x="1990200" y="1495200"/>
              <a:ext cx="62225" cy="53325"/>
            </a:xfrm>
            <a:custGeom>
              <a:rect b="b" l="l" r="r" t="t"/>
              <a:pathLst>
                <a:path extrusionOk="0" h="2133" w="2489">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12" name="Google Shape;812;p14"/>
            <p:cNvSpPr/>
            <p:nvPr/>
          </p:nvSpPr>
          <p:spPr>
            <a:xfrm>
              <a:off x="1990200" y="1418975"/>
              <a:ext cx="62225" cy="53350"/>
            </a:xfrm>
            <a:custGeom>
              <a:rect b="b" l="l" r="r" t="t"/>
              <a:pathLst>
                <a:path extrusionOk="0" h="2134" w="2489">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13" name="Google Shape;813;p14"/>
            <p:cNvSpPr/>
            <p:nvPr/>
          </p:nvSpPr>
          <p:spPr>
            <a:xfrm>
              <a:off x="1990200" y="1114325"/>
              <a:ext cx="62225" cy="53350"/>
            </a:xfrm>
            <a:custGeom>
              <a:rect b="b" l="l" r="r" t="t"/>
              <a:pathLst>
                <a:path extrusionOk="0" h="2134" w="2489">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14" name="Google Shape;814;p14"/>
            <p:cNvSpPr/>
            <p:nvPr/>
          </p:nvSpPr>
          <p:spPr>
            <a:xfrm>
              <a:off x="1990200" y="1038125"/>
              <a:ext cx="62225" cy="53325"/>
            </a:xfrm>
            <a:custGeom>
              <a:rect b="b" l="l" r="r" t="t"/>
              <a:pathLst>
                <a:path extrusionOk="0" h="2133" w="2489">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15" name="Google Shape;815;p14"/>
            <p:cNvSpPr/>
            <p:nvPr/>
          </p:nvSpPr>
          <p:spPr>
            <a:xfrm>
              <a:off x="1914000" y="3551925"/>
              <a:ext cx="62225" cy="53300"/>
            </a:xfrm>
            <a:custGeom>
              <a:rect b="b" l="l" r="r" t="t"/>
              <a:pathLst>
                <a:path extrusionOk="0" h="2132" w="2489">
                  <a:moveTo>
                    <a:pt x="1065" y="1"/>
                  </a:moveTo>
                  <a:cubicBezTo>
                    <a:pt x="480" y="1"/>
                    <a:pt x="0" y="480"/>
                    <a:pt x="0" y="1066"/>
                  </a:cubicBezTo>
                  <a:cubicBezTo>
                    <a:pt x="0" y="1708"/>
                    <a:pt x="526" y="2131"/>
                    <a:pt x="1073" y="2131"/>
                  </a:cubicBezTo>
                  <a:cubicBezTo>
                    <a:pt x="1337" y="2131"/>
                    <a:pt x="1605" y="2033"/>
                    <a:pt x="1821" y="1814"/>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16" name="Google Shape;816;p14"/>
            <p:cNvSpPr/>
            <p:nvPr/>
          </p:nvSpPr>
          <p:spPr>
            <a:xfrm>
              <a:off x="1914000" y="3475725"/>
              <a:ext cx="62225" cy="53350"/>
            </a:xfrm>
            <a:custGeom>
              <a:rect b="b" l="l" r="r" t="t"/>
              <a:pathLst>
                <a:path extrusionOk="0" h="2134" w="2489">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17" name="Google Shape;817;p14"/>
            <p:cNvSpPr/>
            <p:nvPr/>
          </p:nvSpPr>
          <p:spPr>
            <a:xfrm>
              <a:off x="1914000" y="3399500"/>
              <a:ext cx="62225" cy="53350"/>
            </a:xfrm>
            <a:custGeom>
              <a:rect b="b" l="l" r="r" t="t"/>
              <a:pathLst>
                <a:path extrusionOk="0" h="2134" w="2489">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18" name="Google Shape;818;p14"/>
            <p:cNvSpPr/>
            <p:nvPr/>
          </p:nvSpPr>
          <p:spPr>
            <a:xfrm>
              <a:off x="1914000" y="3323300"/>
              <a:ext cx="62225" cy="53425"/>
            </a:xfrm>
            <a:custGeom>
              <a:rect b="b" l="l" r="r" t="t"/>
              <a:pathLst>
                <a:path extrusionOk="0" h="2137" w="2489">
                  <a:moveTo>
                    <a:pt x="1065" y="0"/>
                  </a:moveTo>
                  <a:cubicBezTo>
                    <a:pt x="480" y="8"/>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19" name="Google Shape;819;p14"/>
            <p:cNvSpPr/>
            <p:nvPr/>
          </p:nvSpPr>
          <p:spPr>
            <a:xfrm>
              <a:off x="1914000" y="3247075"/>
              <a:ext cx="62425" cy="53450"/>
            </a:xfrm>
            <a:custGeom>
              <a:rect b="b" l="l" r="r" t="t"/>
              <a:pathLst>
                <a:path extrusionOk="0" h="2138" w="2497">
                  <a:moveTo>
                    <a:pt x="1065" y="1"/>
                  </a:moveTo>
                  <a:cubicBezTo>
                    <a:pt x="480" y="9"/>
                    <a:pt x="9"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20" name="Google Shape;820;p14"/>
            <p:cNvSpPr/>
            <p:nvPr/>
          </p:nvSpPr>
          <p:spPr>
            <a:xfrm>
              <a:off x="1914000" y="3171075"/>
              <a:ext cx="62225" cy="53275"/>
            </a:xfrm>
            <a:custGeom>
              <a:rect b="b" l="l" r="r" t="t"/>
              <a:pathLst>
                <a:path extrusionOk="0" h="2131" w="2489">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21" name="Google Shape;821;p14"/>
            <p:cNvSpPr/>
            <p:nvPr/>
          </p:nvSpPr>
          <p:spPr>
            <a:xfrm>
              <a:off x="1914000" y="2866425"/>
              <a:ext cx="62225" cy="53275"/>
            </a:xfrm>
            <a:custGeom>
              <a:rect b="b" l="l" r="r" t="t"/>
              <a:pathLst>
                <a:path extrusionOk="0" h="2131" w="2489">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22" name="Google Shape;822;p14"/>
            <p:cNvSpPr/>
            <p:nvPr/>
          </p:nvSpPr>
          <p:spPr>
            <a:xfrm>
              <a:off x="1914000" y="2714000"/>
              <a:ext cx="62225" cy="53350"/>
            </a:xfrm>
            <a:custGeom>
              <a:rect b="b" l="l" r="r" t="t"/>
              <a:pathLst>
                <a:path extrusionOk="0" h="2134"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23" name="Google Shape;823;p14"/>
            <p:cNvSpPr/>
            <p:nvPr/>
          </p:nvSpPr>
          <p:spPr>
            <a:xfrm>
              <a:off x="1914000" y="2409350"/>
              <a:ext cx="62225" cy="53350"/>
            </a:xfrm>
            <a:custGeom>
              <a:rect b="b" l="l" r="r" t="t"/>
              <a:pathLst>
                <a:path extrusionOk="0" h="2134"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24" name="Google Shape;824;p14"/>
            <p:cNvSpPr/>
            <p:nvPr/>
          </p:nvSpPr>
          <p:spPr>
            <a:xfrm>
              <a:off x="1914000" y="2333125"/>
              <a:ext cx="62225" cy="53450"/>
            </a:xfrm>
            <a:custGeom>
              <a:rect b="b" l="l" r="r" t="t"/>
              <a:pathLst>
                <a:path extrusionOk="0" h="2138" w="2489">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25" name="Google Shape;825;p14"/>
            <p:cNvSpPr/>
            <p:nvPr/>
          </p:nvSpPr>
          <p:spPr>
            <a:xfrm>
              <a:off x="1914000" y="2256925"/>
              <a:ext cx="62350" cy="53425"/>
            </a:xfrm>
            <a:custGeom>
              <a:rect b="b" l="l" r="r" t="t"/>
              <a:pathLst>
                <a:path extrusionOk="0" h="2137" w="2494">
                  <a:moveTo>
                    <a:pt x="1075" y="0"/>
                  </a:moveTo>
                  <a:cubicBezTo>
                    <a:pt x="1072" y="0"/>
                    <a:pt x="1069" y="0"/>
                    <a:pt x="1065" y="0"/>
                  </a:cubicBezTo>
                  <a:cubicBezTo>
                    <a:pt x="480" y="0"/>
                    <a:pt x="0" y="480"/>
                    <a:pt x="0" y="1065"/>
                  </a:cubicBezTo>
                  <a:cubicBezTo>
                    <a:pt x="0" y="1709"/>
                    <a:pt x="529" y="2137"/>
                    <a:pt x="1080" y="2137"/>
                  </a:cubicBezTo>
                  <a:cubicBezTo>
                    <a:pt x="1343" y="2137"/>
                    <a:pt x="1611" y="2039"/>
                    <a:pt x="1830" y="1821"/>
                  </a:cubicBezTo>
                  <a:cubicBezTo>
                    <a:pt x="2494" y="1149"/>
                    <a:pt x="2020" y="0"/>
                    <a:pt x="107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26" name="Google Shape;826;p14"/>
            <p:cNvSpPr/>
            <p:nvPr/>
          </p:nvSpPr>
          <p:spPr>
            <a:xfrm>
              <a:off x="1914000" y="2180700"/>
              <a:ext cx="62225" cy="53350"/>
            </a:xfrm>
            <a:custGeom>
              <a:rect b="b" l="l" r="r" t="t"/>
              <a:pathLst>
                <a:path extrusionOk="0" h="2134" w="2489">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27" name="Google Shape;827;p14"/>
            <p:cNvSpPr/>
            <p:nvPr/>
          </p:nvSpPr>
          <p:spPr>
            <a:xfrm>
              <a:off x="1914000" y="2104500"/>
              <a:ext cx="62225" cy="53325"/>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28" name="Google Shape;828;p14"/>
            <p:cNvSpPr/>
            <p:nvPr/>
          </p:nvSpPr>
          <p:spPr>
            <a:xfrm>
              <a:off x="1914000" y="2028275"/>
              <a:ext cx="62225" cy="53450"/>
            </a:xfrm>
            <a:custGeom>
              <a:rect b="b" l="l" r="r" t="t"/>
              <a:pathLst>
                <a:path extrusionOk="0" h="2138" w="2489">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29" name="Google Shape;829;p14"/>
            <p:cNvSpPr/>
            <p:nvPr/>
          </p:nvSpPr>
          <p:spPr>
            <a:xfrm>
              <a:off x="1914000" y="1647400"/>
              <a:ext cx="62225" cy="53450"/>
            </a:xfrm>
            <a:custGeom>
              <a:rect b="b" l="l" r="r" t="t"/>
              <a:pathLst>
                <a:path extrusionOk="0" h="2138" w="2489">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30" name="Google Shape;830;p14"/>
            <p:cNvSpPr/>
            <p:nvPr/>
          </p:nvSpPr>
          <p:spPr>
            <a:xfrm>
              <a:off x="1914000" y="1418975"/>
              <a:ext cx="62225" cy="53350"/>
            </a:xfrm>
            <a:custGeom>
              <a:rect b="b" l="l" r="r" t="t"/>
              <a:pathLst>
                <a:path extrusionOk="0" h="2134" w="2489">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31" name="Google Shape;831;p14"/>
            <p:cNvSpPr/>
            <p:nvPr/>
          </p:nvSpPr>
          <p:spPr>
            <a:xfrm>
              <a:off x="1914000" y="1190550"/>
              <a:ext cx="62225" cy="53325"/>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32" name="Google Shape;832;p14"/>
            <p:cNvSpPr/>
            <p:nvPr/>
          </p:nvSpPr>
          <p:spPr>
            <a:xfrm>
              <a:off x="1914000" y="1114325"/>
              <a:ext cx="62225" cy="53350"/>
            </a:xfrm>
            <a:custGeom>
              <a:rect b="b" l="l" r="r" t="t"/>
              <a:pathLst>
                <a:path extrusionOk="0" h="2134" w="2489">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33" name="Google Shape;833;p14"/>
            <p:cNvSpPr/>
            <p:nvPr/>
          </p:nvSpPr>
          <p:spPr>
            <a:xfrm>
              <a:off x="1837775" y="3171075"/>
              <a:ext cx="62425" cy="53275"/>
            </a:xfrm>
            <a:custGeom>
              <a:rect b="b" l="l" r="r" t="t"/>
              <a:pathLst>
                <a:path extrusionOk="0" h="2131" w="2497">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34" name="Google Shape;834;p14"/>
            <p:cNvSpPr/>
            <p:nvPr/>
          </p:nvSpPr>
          <p:spPr>
            <a:xfrm>
              <a:off x="1837775" y="2866425"/>
              <a:ext cx="62425" cy="53275"/>
            </a:xfrm>
            <a:custGeom>
              <a:rect b="b" l="l" r="r" t="t"/>
              <a:pathLst>
                <a:path extrusionOk="0" h="2131" w="2497">
                  <a:moveTo>
                    <a:pt x="1066" y="0"/>
                  </a:moveTo>
                  <a:cubicBezTo>
                    <a:pt x="481" y="0"/>
                    <a:pt x="1" y="472"/>
                    <a:pt x="1" y="1065"/>
                  </a:cubicBezTo>
                  <a:cubicBezTo>
                    <a:pt x="1" y="1707"/>
                    <a:pt x="527" y="2131"/>
                    <a:pt x="1074" y="2131"/>
                  </a:cubicBezTo>
                  <a:cubicBezTo>
                    <a:pt x="1337" y="2131"/>
                    <a:pt x="1605" y="2032"/>
                    <a:pt x="1822" y="1813"/>
                  </a:cubicBezTo>
                  <a:cubicBezTo>
                    <a:pt x="2497"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35" name="Google Shape;835;p14"/>
            <p:cNvSpPr/>
            <p:nvPr/>
          </p:nvSpPr>
          <p:spPr>
            <a:xfrm>
              <a:off x="1837775" y="2714000"/>
              <a:ext cx="62425" cy="53350"/>
            </a:xfrm>
            <a:custGeom>
              <a:rect b="b" l="l" r="r" t="t"/>
              <a:pathLst>
                <a:path extrusionOk="0" h="2134" w="2497">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36" name="Google Shape;836;p14"/>
            <p:cNvSpPr/>
            <p:nvPr/>
          </p:nvSpPr>
          <p:spPr>
            <a:xfrm>
              <a:off x="1837775" y="2637775"/>
              <a:ext cx="62425" cy="53450"/>
            </a:xfrm>
            <a:custGeom>
              <a:rect b="b" l="l" r="r" t="t"/>
              <a:pathLst>
                <a:path extrusionOk="0" h="2138" w="2497">
                  <a:moveTo>
                    <a:pt x="1066" y="1"/>
                  </a:moveTo>
                  <a:cubicBezTo>
                    <a:pt x="481" y="9"/>
                    <a:pt x="1" y="480"/>
                    <a:pt x="1" y="1074"/>
                  </a:cubicBezTo>
                  <a:cubicBezTo>
                    <a:pt x="1" y="1712"/>
                    <a:pt x="529" y="2137"/>
                    <a:pt x="1077" y="2137"/>
                  </a:cubicBezTo>
                  <a:cubicBezTo>
                    <a:pt x="1339" y="2137"/>
                    <a:pt x="1606" y="2040"/>
                    <a:pt x="1822" y="1822"/>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37" name="Google Shape;837;p14"/>
            <p:cNvSpPr/>
            <p:nvPr/>
          </p:nvSpPr>
          <p:spPr>
            <a:xfrm>
              <a:off x="1837775" y="2561575"/>
              <a:ext cx="62425" cy="53425"/>
            </a:xfrm>
            <a:custGeom>
              <a:rect b="b" l="l" r="r" t="t"/>
              <a:pathLst>
                <a:path extrusionOk="0" h="2137" w="2497">
                  <a:moveTo>
                    <a:pt x="1066" y="0"/>
                  </a:moveTo>
                  <a:cubicBezTo>
                    <a:pt x="481" y="8"/>
                    <a:pt x="9" y="480"/>
                    <a:pt x="1" y="1073"/>
                  </a:cubicBezTo>
                  <a:cubicBezTo>
                    <a:pt x="1" y="1711"/>
                    <a:pt x="525" y="2137"/>
                    <a:pt x="1074" y="2137"/>
                  </a:cubicBezTo>
                  <a:cubicBezTo>
                    <a:pt x="1336" y="2137"/>
                    <a:pt x="1604" y="2039"/>
                    <a:pt x="1822" y="1821"/>
                  </a:cubicBezTo>
                  <a:cubicBezTo>
                    <a:pt x="2497" y="1154"/>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38" name="Google Shape;838;p14"/>
            <p:cNvSpPr/>
            <p:nvPr/>
          </p:nvSpPr>
          <p:spPr>
            <a:xfrm>
              <a:off x="1837775" y="2485550"/>
              <a:ext cx="62425" cy="53300"/>
            </a:xfrm>
            <a:custGeom>
              <a:rect b="b" l="l" r="r" t="t"/>
              <a:pathLst>
                <a:path extrusionOk="0" h="2132" w="2497">
                  <a:moveTo>
                    <a:pt x="1066" y="1"/>
                  </a:moveTo>
                  <a:cubicBezTo>
                    <a:pt x="481" y="1"/>
                    <a:pt x="1" y="480"/>
                    <a:pt x="1" y="1066"/>
                  </a:cubicBezTo>
                  <a:cubicBezTo>
                    <a:pt x="1" y="1708"/>
                    <a:pt x="527" y="2131"/>
                    <a:pt x="1074" y="2131"/>
                  </a:cubicBezTo>
                  <a:cubicBezTo>
                    <a:pt x="1337" y="2131"/>
                    <a:pt x="1605" y="2033"/>
                    <a:pt x="1822" y="1814"/>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39" name="Google Shape;839;p14"/>
            <p:cNvSpPr/>
            <p:nvPr/>
          </p:nvSpPr>
          <p:spPr>
            <a:xfrm>
              <a:off x="1837775" y="2409350"/>
              <a:ext cx="62425" cy="53350"/>
            </a:xfrm>
            <a:custGeom>
              <a:rect b="b" l="l" r="r" t="t"/>
              <a:pathLst>
                <a:path extrusionOk="0" h="2134" w="2497">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40" name="Google Shape;840;p14"/>
            <p:cNvSpPr/>
            <p:nvPr/>
          </p:nvSpPr>
          <p:spPr>
            <a:xfrm>
              <a:off x="1837775" y="2333125"/>
              <a:ext cx="62425" cy="53450"/>
            </a:xfrm>
            <a:custGeom>
              <a:rect b="b" l="l" r="r" t="t"/>
              <a:pathLst>
                <a:path extrusionOk="0" h="2138" w="2497">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41" name="Google Shape;841;p14"/>
            <p:cNvSpPr/>
            <p:nvPr/>
          </p:nvSpPr>
          <p:spPr>
            <a:xfrm>
              <a:off x="1837775" y="2256925"/>
              <a:ext cx="62575" cy="53425"/>
            </a:xfrm>
            <a:custGeom>
              <a:rect b="b" l="l" r="r" t="t"/>
              <a:pathLst>
                <a:path extrusionOk="0" h="2137" w="2503">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42" name="Google Shape;842;p14"/>
            <p:cNvSpPr/>
            <p:nvPr/>
          </p:nvSpPr>
          <p:spPr>
            <a:xfrm>
              <a:off x="1837775" y="2180700"/>
              <a:ext cx="62425" cy="53350"/>
            </a:xfrm>
            <a:custGeom>
              <a:rect b="b" l="l" r="r" t="t"/>
              <a:pathLst>
                <a:path extrusionOk="0" h="2134" w="2497">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43" name="Google Shape;843;p14"/>
            <p:cNvSpPr/>
            <p:nvPr/>
          </p:nvSpPr>
          <p:spPr>
            <a:xfrm>
              <a:off x="1837775" y="2104500"/>
              <a:ext cx="62425" cy="53325"/>
            </a:xfrm>
            <a:custGeom>
              <a:rect b="b" l="l" r="r" t="t"/>
              <a:pathLst>
                <a:path extrusionOk="0" h="2133" w="2497">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44" name="Google Shape;844;p14"/>
            <p:cNvSpPr/>
            <p:nvPr/>
          </p:nvSpPr>
          <p:spPr>
            <a:xfrm>
              <a:off x="1837775" y="2028275"/>
              <a:ext cx="62425" cy="53450"/>
            </a:xfrm>
            <a:custGeom>
              <a:rect b="b" l="l" r="r" t="t"/>
              <a:pathLst>
                <a:path extrusionOk="0" h="2138" w="2497">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45" name="Google Shape;845;p14"/>
            <p:cNvSpPr/>
            <p:nvPr/>
          </p:nvSpPr>
          <p:spPr>
            <a:xfrm>
              <a:off x="1837775" y="1952050"/>
              <a:ext cx="62425" cy="53450"/>
            </a:xfrm>
            <a:custGeom>
              <a:rect b="b" l="l" r="r" t="t"/>
              <a:pathLst>
                <a:path extrusionOk="0" h="2138" w="2497">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46" name="Google Shape;846;p14"/>
            <p:cNvSpPr/>
            <p:nvPr/>
          </p:nvSpPr>
          <p:spPr>
            <a:xfrm>
              <a:off x="1837775" y="1647400"/>
              <a:ext cx="62425" cy="53450"/>
            </a:xfrm>
            <a:custGeom>
              <a:rect b="b" l="l" r="r" t="t"/>
              <a:pathLst>
                <a:path extrusionOk="0" h="2138" w="2497">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47" name="Google Shape;847;p14"/>
            <p:cNvSpPr/>
            <p:nvPr/>
          </p:nvSpPr>
          <p:spPr>
            <a:xfrm>
              <a:off x="1837775" y="1571400"/>
              <a:ext cx="62425" cy="53250"/>
            </a:xfrm>
            <a:custGeom>
              <a:rect b="b" l="l" r="r" t="t"/>
              <a:pathLst>
                <a:path extrusionOk="0" h="2130" w="2497">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48" name="Google Shape;848;p14"/>
            <p:cNvSpPr/>
            <p:nvPr/>
          </p:nvSpPr>
          <p:spPr>
            <a:xfrm>
              <a:off x="1837775" y="1418975"/>
              <a:ext cx="62425" cy="53350"/>
            </a:xfrm>
            <a:custGeom>
              <a:rect b="b" l="l" r="r" t="t"/>
              <a:pathLst>
                <a:path extrusionOk="0" h="2134" w="2497">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49" name="Google Shape;849;p14"/>
            <p:cNvSpPr/>
            <p:nvPr/>
          </p:nvSpPr>
          <p:spPr>
            <a:xfrm>
              <a:off x="1837775" y="1190550"/>
              <a:ext cx="62425" cy="53325"/>
            </a:xfrm>
            <a:custGeom>
              <a:rect b="b" l="l" r="r" t="t"/>
              <a:pathLst>
                <a:path extrusionOk="0" h="2133" w="2497">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50" name="Google Shape;850;p14"/>
            <p:cNvSpPr/>
            <p:nvPr/>
          </p:nvSpPr>
          <p:spPr>
            <a:xfrm>
              <a:off x="1837775" y="1114325"/>
              <a:ext cx="62425" cy="53350"/>
            </a:xfrm>
            <a:custGeom>
              <a:rect b="b" l="l" r="r" t="t"/>
              <a:pathLst>
                <a:path extrusionOk="0" h="2134" w="2497">
                  <a:moveTo>
                    <a:pt x="1066" y="1"/>
                  </a:moveTo>
                  <a:cubicBezTo>
                    <a:pt x="481"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51" name="Google Shape;851;p14"/>
            <p:cNvSpPr/>
            <p:nvPr/>
          </p:nvSpPr>
          <p:spPr>
            <a:xfrm>
              <a:off x="1761775" y="3171075"/>
              <a:ext cx="62225" cy="53275"/>
            </a:xfrm>
            <a:custGeom>
              <a:rect b="b" l="l" r="r" t="t"/>
              <a:pathLst>
                <a:path extrusionOk="0" h="2131" w="2489">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52" name="Google Shape;852;p14"/>
            <p:cNvSpPr/>
            <p:nvPr/>
          </p:nvSpPr>
          <p:spPr>
            <a:xfrm>
              <a:off x="1761775" y="3094850"/>
              <a:ext cx="62225" cy="53350"/>
            </a:xfrm>
            <a:custGeom>
              <a:rect b="b" l="l" r="r" t="t"/>
              <a:pathLst>
                <a:path extrusionOk="0" h="2134" w="2489">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53" name="Google Shape;853;p14"/>
            <p:cNvSpPr/>
            <p:nvPr/>
          </p:nvSpPr>
          <p:spPr>
            <a:xfrm>
              <a:off x="1761775" y="3018650"/>
              <a:ext cx="62225" cy="53425"/>
            </a:xfrm>
            <a:custGeom>
              <a:rect b="b" l="l" r="r" t="t"/>
              <a:pathLst>
                <a:path extrusionOk="0" h="2137" w="2489">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54" name="Google Shape;854;p14"/>
            <p:cNvSpPr/>
            <p:nvPr/>
          </p:nvSpPr>
          <p:spPr>
            <a:xfrm>
              <a:off x="1761775" y="2561575"/>
              <a:ext cx="62225" cy="53425"/>
            </a:xfrm>
            <a:custGeom>
              <a:rect b="b" l="l" r="r" t="t"/>
              <a:pathLst>
                <a:path extrusionOk="0" h="2137" w="2489">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55" name="Google Shape;855;p14"/>
            <p:cNvSpPr/>
            <p:nvPr/>
          </p:nvSpPr>
          <p:spPr>
            <a:xfrm>
              <a:off x="1761775" y="2485550"/>
              <a:ext cx="62225" cy="53300"/>
            </a:xfrm>
            <a:custGeom>
              <a:rect b="b" l="l" r="r" t="t"/>
              <a:pathLst>
                <a:path extrusionOk="0" h="2132" w="2489">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56" name="Google Shape;856;p14"/>
            <p:cNvSpPr/>
            <p:nvPr/>
          </p:nvSpPr>
          <p:spPr>
            <a:xfrm>
              <a:off x="1761775" y="2409350"/>
              <a:ext cx="62225" cy="53350"/>
            </a:xfrm>
            <a:custGeom>
              <a:rect b="b" l="l" r="r" t="t"/>
              <a:pathLst>
                <a:path extrusionOk="0" h="2134"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57" name="Google Shape;857;p14"/>
            <p:cNvSpPr/>
            <p:nvPr/>
          </p:nvSpPr>
          <p:spPr>
            <a:xfrm>
              <a:off x="1761775" y="2333125"/>
              <a:ext cx="62225" cy="53450"/>
            </a:xfrm>
            <a:custGeom>
              <a:rect b="b" l="l" r="r" t="t"/>
              <a:pathLst>
                <a:path extrusionOk="0" h="2138" w="2489">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58" name="Google Shape;858;p14"/>
            <p:cNvSpPr/>
            <p:nvPr/>
          </p:nvSpPr>
          <p:spPr>
            <a:xfrm>
              <a:off x="1761775" y="2256925"/>
              <a:ext cx="62350" cy="53425"/>
            </a:xfrm>
            <a:custGeom>
              <a:rect b="b" l="l" r="r" t="t"/>
              <a:pathLst>
                <a:path extrusionOk="0" h="2137" w="2494">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59" name="Google Shape;859;p14"/>
            <p:cNvSpPr/>
            <p:nvPr/>
          </p:nvSpPr>
          <p:spPr>
            <a:xfrm>
              <a:off x="1761775" y="2180700"/>
              <a:ext cx="62225" cy="53350"/>
            </a:xfrm>
            <a:custGeom>
              <a:rect b="b" l="l" r="r" t="t"/>
              <a:pathLst>
                <a:path extrusionOk="0" h="2134" w="2489">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60" name="Google Shape;860;p14"/>
            <p:cNvSpPr/>
            <p:nvPr/>
          </p:nvSpPr>
          <p:spPr>
            <a:xfrm>
              <a:off x="1761775" y="2104500"/>
              <a:ext cx="62225" cy="53325"/>
            </a:xfrm>
            <a:custGeom>
              <a:rect b="b" l="l" r="r" t="t"/>
              <a:pathLst>
                <a:path extrusionOk="0" h="2133"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61" name="Google Shape;861;p14"/>
            <p:cNvSpPr/>
            <p:nvPr/>
          </p:nvSpPr>
          <p:spPr>
            <a:xfrm>
              <a:off x="1761775" y="2028275"/>
              <a:ext cx="62225" cy="53450"/>
            </a:xfrm>
            <a:custGeom>
              <a:rect b="b" l="l" r="r" t="t"/>
              <a:pathLst>
                <a:path extrusionOk="0" h="2138" w="2489">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62" name="Google Shape;862;p14"/>
            <p:cNvSpPr/>
            <p:nvPr/>
          </p:nvSpPr>
          <p:spPr>
            <a:xfrm>
              <a:off x="1761775" y="1952050"/>
              <a:ext cx="62225" cy="53450"/>
            </a:xfrm>
            <a:custGeom>
              <a:rect b="b" l="l" r="r" t="t"/>
              <a:pathLst>
                <a:path extrusionOk="0" h="2138" w="2489">
                  <a:moveTo>
                    <a:pt x="1065" y="1"/>
                  </a:moveTo>
                  <a:cubicBezTo>
                    <a:pt x="472" y="9"/>
                    <a:pt x="0" y="481"/>
                    <a:pt x="0" y="1074"/>
                  </a:cubicBezTo>
                  <a:cubicBezTo>
                    <a:pt x="0" y="1712"/>
                    <a:pt x="525" y="2138"/>
                    <a:pt x="1071" y="2138"/>
                  </a:cubicBezTo>
                  <a:cubicBezTo>
                    <a:pt x="1332" y="2138"/>
                    <a:pt x="1598" y="2040"/>
                    <a:pt x="1813" y="1822"/>
                  </a:cubicBezTo>
                  <a:cubicBezTo>
                    <a:pt x="2488" y="1155"/>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63" name="Google Shape;863;p14"/>
            <p:cNvSpPr/>
            <p:nvPr/>
          </p:nvSpPr>
          <p:spPr>
            <a:xfrm>
              <a:off x="1761775" y="1647400"/>
              <a:ext cx="62225" cy="53450"/>
            </a:xfrm>
            <a:custGeom>
              <a:rect b="b" l="l" r="r" t="t"/>
              <a:pathLst>
                <a:path extrusionOk="0" h="2138" w="2489">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64" name="Google Shape;864;p14"/>
            <p:cNvSpPr/>
            <p:nvPr/>
          </p:nvSpPr>
          <p:spPr>
            <a:xfrm>
              <a:off x="1761775" y="1418975"/>
              <a:ext cx="62225" cy="53350"/>
            </a:xfrm>
            <a:custGeom>
              <a:rect b="b" l="l" r="r" t="t"/>
              <a:pathLst>
                <a:path extrusionOk="0" h="2134" w="2489">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65" name="Google Shape;865;p14"/>
            <p:cNvSpPr/>
            <p:nvPr/>
          </p:nvSpPr>
          <p:spPr>
            <a:xfrm>
              <a:off x="1761775" y="1190550"/>
              <a:ext cx="62225" cy="53325"/>
            </a:xfrm>
            <a:custGeom>
              <a:rect b="b" l="l" r="r" t="t"/>
              <a:pathLst>
                <a:path extrusionOk="0" h="2133"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66" name="Google Shape;866;p14"/>
            <p:cNvSpPr/>
            <p:nvPr/>
          </p:nvSpPr>
          <p:spPr>
            <a:xfrm>
              <a:off x="1761775" y="1114325"/>
              <a:ext cx="62225" cy="53350"/>
            </a:xfrm>
            <a:custGeom>
              <a:rect b="b" l="l" r="r" t="t"/>
              <a:pathLst>
                <a:path extrusionOk="0" h="2134" w="2489">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67" name="Google Shape;867;p14"/>
            <p:cNvSpPr/>
            <p:nvPr/>
          </p:nvSpPr>
          <p:spPr>
            <a:xfrm>
              <a:off x="1685550" y="3018650"/>
              <a:ext cx="62225" cy="53425"/>
            </a:xfrm>
            <a:custGeom>
              <a:rect b="b" l="l" r="r" t="t"/>
              <a:pathLst>
                <a:path extrusionOk="0" h="2137" w="2489">
                  <a:moveTo>
                    <a:pt x="1066" y="0"/>
                  </a:moveTo>
                  <a:cubicBezTo>
                    <a:pt x="472"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68" name="Google Shape;868;p14"/>
            <p:cNvSpPr/>
            <p:nvPr/>
          </p:nvSpPr>
          <p:spPr>
            <a:xfrm>
              <a:off x="1685550" y="2942425"/>
              <a:ext cx="62225" cy="53450"/>
            </a:xfrm>
            <a:custGeom>
              <a:rect b="b" l="l" r="r" t="t"/>
              <a:pathLst>
                <a:path extrusionOk="0" h="2138" w="2489">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69" name="Google Shape;869;p14"/>
            <p:cNvSpPr/>
            <p:nvPr/>
          </p:nvSpPr>
          <p:spPr>
            <a:xfrm>
              <a:off x="1685550" y="2866425"/>
              <a:ext cx="62225" cy="53275"/>
            </a:xfrm>
            <a:custGeom>
              <a:rect b="b" l="l" r="r" t="t"/>
              <a:pathLst>
                <a:path extrusionOk="0" h="2131" w="2489">
                  <a:moveTo>
                    <a:pt x="1066" y="0"/>
                  </a:moveTo>
                  <a:cubicBezTo>
                    <a:pt x="472"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70" name="Google Shape;870;p14"/>
            <p:cNvSpPr/>
            <p:nvPr/>
          </p:nvSpPr>
          <p:spPr>
            <a:xfrm>
              <a:off x="1685550" y="2561575"/>
              <a:ext cx="62225" cy="53425"/>
            </a:xfrm>
            <a:custGeom>
              <a:rect b="b" l="l" r="r" t="t"/>
              <a:pathLst>
                <a:path extrusionOk="0" h="2137" w="2489">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71" name="Google Shape;871;p14"/>
            <p:cNvSpPr/>
            <p:nvPr/>
          </p:nvSpPr>
          <p:spPr>
            <a:xfrm>
              <a:off x="1685550" y="2485550"/>
              <a:ext cx="62225" cy="53300"/>
            </a:xfrm>
            <a:custGeom>
              <a:rect b="b" l="l" r="r" t="t"/>
              <a:pathLst>
                <a:path extrusionOk="0" h="2132" w="2489">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72" name="Google Shape;872;p14"/>
            <p:cNvSpPr/>
            <p:nvPr/>
          </p:nvSpPr>
          <p:spPr>
            <a:xfrm>
              <a:off x="1685550" y="2409350"/>
              <a:ext cx="62225" cy="53350"/>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73" name="Google Shape;873;p14"/>
            <p:cNvSpPr/>
            <p:nvPr/>
          </p:nvSpPr>
          <p:spPr>
            <a:xfrm>
              <a:off x="1685550" y="2333125"/>
              <a:ext cx="62225" cy="53450"/>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74" name="Google Shape;874;p14"/>
            <p:cNvSpPr/>
            <p:nvPr/>
          </p:nvSpPr>
          <p:spPr>
            <a:xfrm>
              <a:off x="1685550" y="2256925"/>
              <a:ext cx="62375" cy="53425"/>
            </a:xfrm>
            <a:custGeom>
              <a:rect b="b" l="l" r="r" t="t"/>
              <a:pathLst>
                <a:path extrusionOk="0" h="2137" w="2495">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75" name="Google Shape;875;p14"/>
            <p:cNvSpPr/>
            <p:nvPr/>
          </p:nvSpPr>
          <p:spPr>
            <a:xfrm>
              <a:off x="1685550" y="2180700"/>
              <a:ext cx="62225" cy="53350"/>
            </a:xfrm>
            <a:custGeom>
              <a:rect b="b" l="l" r="r" t="t"/>
              <a:pathLst>
                <a:path extrusionOk="0" h="2134" w="2489">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76" name="Google Shape;876;p14"/>
            <p:cNvSpPr/>
            <p:nvPr/>
          </p:nvSpPr>
          <p:spPr>
            <a:xfrm>
              <a:off x="1685550" y="2104500"/>
              <a:ext cx="62225" cy="5332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77" name="Google Shape;877;p14"/>
            <p:cNvSpPr/>
            <p:nvPr/>
          </p:nvSpPr>
          <p:spPr>
            <a:xfrm>
              <a:off x="1685550" y="2028275"/>
              <a:ext cx="62225" cy="53450"/>
            </a:xfrm>
            <a:custGeom>
              <a:rect b="b" l="l" r="r" t="t"/>
              <a:pathLst>
                <a:path extrusionOk="0" h="2138" w="2489">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78" name="Google Shape;878;p14"/>
            <p:cNvSpPr/>
            <p:nvPr/>
          </p:nvSpPr>
          <p:spPr>
            <a:xfrm>
              <a:off x="1685550" y="1952050"/>
              <a:ext cx="62225" cy="53450"/>
            </a:xfrm>
            <a:custGeom>
              <a:rect b="b" l="l" r="r" t="t"/>
              <a:pathLst>
                <a:path extrusionOk="0" h="2138" w="2489">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79" name="Google Shape;879;p14"/>
            <p:cNvSpPr/>
            <p:nvPr/>
          </p:nvSpPr>
          <p:spPr>
            <a:xfrm>
              <a:off x="1685550" y="1876050"/>
              <a:ext cx="62225" cy="53275"/>
            </a:xfrm>
            <a:custGeom>
              <a:rect b="b" l="l" r="r" t="t"/>
              <a:pathLst>
                <a:path extrusionOk="0" h="2131" w="2489">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80" name="Google Shape;880;p14"/>
            <p:cNvSpPr/>
            <p:nvPr/>
          </p:nvSpPr>
          <p:spPr>
            <a:xfrm>
              <a:off x="1685550" y="1647400"/>
              <a:ext cx="62225" cy="53450"/>
            </a:xfrm>
            <a:custGeom>
              <a:rect b="b" l="l" r="r" t="t"/>
              <a:pathLst>
                <a:path extrusionOk="0" h="2138" w="2489">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81" name="Google Shape;881;p14"/>
            <p:cNvSpPr/>
            <p:nvPr/>
          </p:nvSpPr>
          <p:spPr>
            <a:xfrm>
              <a:off x="1685550" y="1342750"/>
              <a:ext cx="62225" cy="53450"/>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82" name="Google Shape;882;p14"/>
            <p:cNvSpPr/>
            <p:nvPr/>
          </p:nvSpPr>
          <p:spPr>
            <a:xfrm>
              <a:off x="1685550" y="1114325"/>
              <a:ext cx="62225" cy="53350"/>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83" name="Google Shape;883;p14"/>
            <p:cNvSpPr/>
            <p:nvPr/>
          </p:nvSpPr>
          <p:spPr>
            <a:xfrm>
              <a:off x="1609350" y="2942425"/>
              <a:ext cx="62200" cy="53450"/>
            </a:xfrm>
            <a:custGeom>
              <a:rect b="b" l="l" r="r" t="t"/>
              <a:pathLst>
                <a:path extrusionOk="0" h="2138" w="2488">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84" name="Google Shape;884;p14"/>
            <p:cNvSpPr/>
            <p:nvPr/>
          </p:nvSpPr>
          <p:spPr>
            <a:xfrm>
              <a:off x="1609350" y="2866425"/>
              <a:ext cx="62200" cy="53275"/>
            </a:xfrm>
            <a:custGeom>
              <a:rect b="b" l="l" r="r" t="t"/>
              <a:pathLst>
                <a:path extrusionOk="0" h="2131" w="2488">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85" name="Google Shape;885;p14"/>
            <p:cNvSpPr/>
            <p:nvPr/>
          </p:nvSpPr>
          <p:spPr>
            <a:xfrm>
              <a:off x="1609350" y="2561575"/>
              <a:ext cx="62200" cy="53425"/>
            </a:xfrm>
            <a:custGeom>
              <a:rect b="b" l="l" r="r" t="t"/>
              <a:pathLst>
                <a:path extrusionOk="0" h="2137" w="2488">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86" name="Google Shape;886;p14"/>
            <p:cNvSpPr/>
            <p:nvPr/>
          </p:nvSpPr>
          <p:spPr>
            <a:xfrm>
              <a:off x="1609350" y="2485550"/>
              <a:ext cx="62200" cy="53300"/>
            </a:xfrm>
            <a:custGeom>
              <a:rect b="b" l="l" r="r" t="t"/>
              <a:pathLst>
                <a:path extrusionOk="0" h="2132" w="2488">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87" name="Google Shape;887;p14"/>
            <p:cNvSpPr/>
            <p:nvPr/>
          </p:nvSpPr>
          <p:spPr>
            <a:xfrm>
              <a:off x="1609350" y="2409350"/>
              <a:ext cx="62200" cy="53350"/>
            </a:xfrm>
            <a:custGeom>
              <a:rect b="b" l="l" r="r" t="t"/>
              <a:pathLst>
                <a:path extrusionOk="0" h="2134"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88" name="Google Shape;888;p14"/>
            <p:cNvSpPr/>
            <p:nvPr/>
          </p:nvSpPr>
          <p:spPr>
            <a:xfrm>
              <a:off x="1609350" y="2333125"/>
              <a:ext cx="62200" cy="53450"/>
            </a:xfrm>
            <a:custGeom>
              <a:rect b="b" l="l" r="r" t="t"/>
              <a:pathLst>
                <a:path extrusionOk="0" h="2138" w="2488">
                  <a:moveTo>
                    <a:pt x="1065" y="1"/>
                  </a:moveTo>
                  <a:cubicBezTo>
                    <a:pt x="480" y="1"/>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89" name="Google Shape;889;p14"/>
            <p:cNvSpPr/>
            <p:nvPr/>
          </p:nvSpPr>
          <p:spPr>
            <a:xfrm>
              <a:off x="1609350" y="2256925"/>
              <a:ext cx="62350" cy="53425"/>
            </a:xfrm>
            <a:custGeom>
              <a:rect b="b" l="l" r="r" t="t"/>
              <a:pathLst>
                <a:path extrusionOk="0" h="2137" w="2494">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90" name="Google Shape;890;p14"/>
            <p:cNvSpPr/>
            <p:nvPr/>
          </p:nvSpPr>
          <p:spPr>
            <a:xfrm>
              <a:off x="1609350" y="2180700"/>
              <a:ext cx="62200" cy="53350"/>
            </a:xfrm>
            <a:custGeom>
              <a:rect b="b" l="l" r="r" t="t"/>
              <a:pathLst>
                <a:path extrusionOk="0" h="2134" w="2488">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91" name="Google Shape;891;p14"/>
            <p:cNvSpPr/>
            <p:nvPr/>
          </p:nvSpPr>
          <p:spPr>
            <a:xfrm>
              <a:off x="1609350" y="2104500"/>
              <a:ext cx="62200" cy="53325"/>
            </a:xfrm>
            <a:custGeom>
              <a:rect b="b" l="l" r="r" t="t"/>
              <a:pathLst>
                <a:path extrusionOk="0" h="2133"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92" name="Google Shape;892;p14"/>
            <p:cNvSpPr/>
            <p:nvPr/>
          </p:nvSpPr>
          <p:spPr>
            <a:xfrm>
              <a:off x="1609350" y="2028275"/>
              <a:ext cx="62200" cy="53450"/>
            </a:xfrm>
            <a:custGeom>
              <a:rect b="b" l="l" r="r" t="t"/>
              <a:pathLst>
                <a:path extrusionOk="0" h="2138" w="2488">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93" name="Google Shape;893;p14"/>
            <p:cNvSpPr/>
            <p:nvPr/>
          </p:nvSpPr>
          <p:spPr>
            <a:xfrm>
              <a:off x="1609350" y="1952050"/>
              <a:ext cx="62200" cy="53450"/>
            </a:xfrm>
            <a:custGeom>
              <a:rect b="b" l="l" r="r" t="t"/>
              <a:pathLst>
                <a:path extrusionOk="0" h="2138" w="2488">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94" name="Google Shape;894;p14"/>
            <p:cNvSpPr/>
            <p:nvPr/>
          </p:nvSpPr>
          <p:spPr>
            <a:xfrm>
              <a:off x="1609350" y="1876050"/>
              <a:ext cx="62200" cy="53275"/>
            </a:xfrm>
            <a:custGeom>
              <a:rect b="b" l="l" r="r" t="t"/>
              <a:pathLst>
                <a:path extrusionOk="0" h="2131" w="2488">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95" name="Google Shape;895;p14"/>
            <p:cNvSpPr/>
            <p:nvPr/>
          </p:nvSpPr>
          <p:spPr>
            <a:xfrm>
              <a:off x="1609350" y="1723625"/>
              <a:ext cx="62200" cy="53350"/>
            </a:xfrm>
            <a:custGeom>
              <a:rect b="b" l="l" r="r" t="t"/>
              <a:pathLst>
                <a:path extrusionOk="0" h="2134" w="2488">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96" name="Google Shape;896;p14"/>
            <p:cNvSpPr/>
            <p:nvPr/>
          </p:nvSpPr>
          <p:spPr>
            <a:xfrm>
              <a:off x="1609350" y="1647400"/>
              <a:ext cx="62200" cy="53450"/>
            </a:xfrm>
            <a:custGeom>
              <a:rect b="b" l="l" r="r" t="t"/>
              <a:pathLst>
                <a:path extrusionOk="0" h="2138" w="2488">
                  <a:moveTo>
                    <a:pt x="1065" y="1"/>
                  </a:moveTo>
                  <a:cubicBezTo>
                    <a:pt x="480" y="9"/>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97" name="Google Shape;897;p14"/>
            <p:cNvSpPr/>
            <p:nvPr/>
          </p:nvSpPr>
          <p:spPr>
            <a:xfrm>
              <a:off x="1609350" y="1571400"/>
              <a:ext cx="62200" cy="53250"/>
            </a:xfrm>
            <a:custGeom>
              <a:rect b="b" l="l" r="r" t="t"/>
              <a:pathLst>
                <a:path extrusionOk="0" h="2130" w="2488">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98" name="Google Shape;898;p14"/>
            <p:cNvSpPr/>
            <p:nvPr/>
          </p:nvSpPr>
          <p:spPr>
            <a:xfrm>
              <a:off x="1609350" y="1495200"/>
              <a:ext cx="62200" cy="53325"/>
            </a:xfrm>
            <a:custGeom>
              <a:rect b="b" l="l" r="r" t="t"/>
              <a:pathLst>
                <a:path extrusionOk="0" h="2133"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99" name="Google Shape;899;p14"/>
            <p:cNvSpPr/>
            <p:nvPr/>
          </p:nvSpPr>
          <p:spPr>
            <a:xfrm>
              <a:off x="1609350" y="1266550"/>
              <a:ext cx="62200" cy="53450"/>
            </a:xfrm>
            <a:custGeom>
              <a:rect b="b" l="l" r="r" t="t"/>
              <a:pathLst>
                <a:path extrusionOk="0" h="2138" w="2488">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00" name="Google Shape;900;p14"/>
            <p:cNvSpPr/>
            <p:nvPr/>
          </p:nvSpPr>
          <p:spPr>
            <a:xfrm>
              <a:off x="1609350" y="1114325"/>
              <a:ext cx="62200" cy="53350"/>
            </a:xfrm>
            <a:custGeom>
              <a:rect b="b" l="l" r="r" t="t"/>
              <a:pathLst>
                <a:path extrusionOk="0" h="2134" w="2488">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01" name="Google Shape;901;p14"/>
            <p:cNvSpPr/>
            <p:nvPr/>
          </p:nvSpPr>
          <p:spPr>
            <a:xfrm>
              <a:off x="1533125" y="2942425"/>
              <a:ext cx="62425" cy="53450"/>
            </a:xfrm>
            <a:custGeom>
              <a:rect b="b" l="l" r="r" t="t"/>
              <a:pathLst>
                <a:path extrusionOk="0" h="2138" w="2497">
                  <a:moveTo>
                    <a:pt x="1066" y="1"/>
                  </a:moveTo>
                  <a:cubicBezTo>
                    <a:pt x="480" y="9"/>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02" name="Google Shape;902;p14"/>
            <p:cNvSpPr/>
            <p:nvPr/>
          </p:nvSpPr>
          <p:spPr>
            <a:xfrm>
              <a:off x="1533125" y="2866425"/>
              <a:ext cx="62425" cy="53275"/>
            </a:xfrm>
            <a:custGeom>
              <a:rect b="b" l="l" r="r" t="t"/>
              <a:pathLst>
                <a:path extrusionOk="0" h="2131" w="2497">
                  <a:moveTo>
                    <a:pt x="1066" y="0"/>
                  </a:moveTo>
                  <a:cubicBezTo>
                    <a:pt x="480" y="0"/>
                    <a:pt x="1" y="472"/>
                    <a:pt x="1" y="1065"/>
                  </a:cubicBezTo>
                  <a:cubicBezTo>
                    <a:pt x="1" y="1707"/>
                    <a:pt x="523" y="2131"/>
                    <a:pt x="1070" y="2131"/>
                  </a:cubicBezTo>
                  <a:cubicBezTo>
                    <a:pt x="1333" y="2131"/>
                    <a:pt x="1602" y="2032"/>
                    <a:pt x="1822" y="1813"/>
                  </a:cubicBezTo>
                  <a:cubicBezTo>
                    <a:pt x="2497"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03" name="Google Shape;903;p14"/>
            <p:cNvSpPr/>
            <p:nvPr/>
          </p:nvSpPr>
          <p:spPr>
            <a:xfrm>
              <a:off x="1533125" y="2561575"/>
              <a:ext cx="62425" cy="53425"/>
            </a:xfrm>
            <a:custGeom>
              <a:rect b="b" l="l" r="r" t="t"/>
              <a:pathLst>
                <a:path extrusionOk="0" h="2137" w="2497">
                  <a:moveTo>
                    <a:pt x="1066" y="0"/>
                  </a:moveTo>
                  <a:cubicBezTo>
                    <a:pt x="480" y="8"/>
                    <a:pt x="1" y="480"/>
                    <a:pt x="1" y="1073"/>
                  </a:cubicBezTo>
                  <a:cubicBezTo>
                    <a:pt x="1" y="1711"/>
                    <a:pt x="525" y="2137"/>
                    <a:pt x="1073" y="2137"/>
                  </a:cubicBezTo>
                  <a:cubicBezTo>
                    <a:pt x="1336" y="2137"/>
                    <a:pt x="1603" y="2039"/>
                    <a:pt x="1822" y="1821"/>
                  </a:cubicBezTo>
                  <a:cubicBezTo>
                    <a:pt x="2497" y="1154"/>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04" name="Google Shape;904;p14"/>
            <p:cNvSpPr/>
            <p:nvPr/>
          </p:nvSpPr>
          <p:spPr>
            <a:xfrm>
              <a:off x="1533125" y="2485550"/>
              <a:ext cx="62425" cy="53300"/>
            </a:xfrm>
            <a:custGeom>
              <a:rect b="b" l="l" r="r" t="t"/>
              <a:pathLst>
                <a:path extrusionOk="0" h="2132" w="2497">
                  <a:moveTo>
                    <a:pt x="1066" y="1"/>
                  </a:moveTo>
                  <a:cubicBezTo>
                    <a:pt x="480" y="1"/>
                    <a:pt x="1" y="480"/>
                    <a:pt x="1" y="1066"/>
                  </a:cubicBezTo>
                  <a:cubicBezTo>
                    <a:pt x="1" y="1708"/>
                    <a:pt x="523" y="2131"/>
                    <a:pt x="1070" y="2131"/>
                  </a:cubicBezTo>
                  <a:cubicBezTo>
                    <a:pt x="1333" y="2131"/>
                    <a:pt x="1602" y="2033"/>
                    <a:pt x="1822" y="1814"/>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05" name="Google Shape;905;p14"/>
            <p:cNvSpPr/>
            <p:nvPr/>
          </p:nvSpPr>
          <p:spPr>
            <a:xfrm>
              <a:off x="1533125" y="2409350"/>
              <a:ext cx="62425" cy="53350"/>
            </a:xfrm>
            <a:custGeom>
              <a:rect b="b" l="l" r="r" t="t"/>
              <a:pathLst>
                <a:path extrusionOk="0" h="2134" w="2497">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06" name="Google Shape;906;p14"/>
            <p:cNvSpPr/>
            <p:nvPr/>
          </p:nvSpPr>
          <p:spPr>
            <a:xfrm>
              <a:off x="1533125" y="2333125"/>
              <a:ext cx="62425" cy="53450"/>
            </a:xfrm>
            <a:custGeom>
              <a:rect b="b" l="l" r="r" t="t"/>
              <a:pathLst>
                <a:path extrusionOk="0" h="2138" w="2497">
                  <a:moveTo>
                    <a:pt x="1066" y="1"/>
                  </a:moveTo>
                  <a:cubicBezTo>
                    <a:pt x="480"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07" name="Google Shape;907;p14"/>
            <p:cNvSpPr/>
            <p:nvPr/>
          </p:nvSpPr>
          <p:spPr>
            <a:xfrm>
              <a:off x="1533125" y="2256925"/>
              <a:ext cx="62575" cy="53425"/>
            </a:xfrm>
            <a:custGeom>
              <a:rect b="b" l="l" r="r" t="t"/>
              <a:pathLst>
                <a:path extrusionOk="0" h="2137" w="2503">
                  <a:moveTo>
                    <a:pt x="1076" y="0"/>
                  </a:moveTo>
                  <a:cubicBezTo>
                    <a:pt x="1073" y="0"/>
                    <a:pt x="1069" y="0"/>
                    <a:pt x="1066" y="0"/>
                  </a:cubicBezTo>
                  <a:cubicBezTo>
                    <a:pt x="480"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08" name="Google Shape;908;p14"/>
            <p:cNvSpPr/>
            <p:nvPr/>
          </p:nvSpPr>
          <p:spPr>
            <a:xfrm>
              <a:off x="1533125" y="2180700"/>
              <a:ext cx="62425" cy="53350"/>
            </a:xfrm>
            <a:custGeom>
              <a:rect b="b" l="l" r="r" t="t"/>
              <a:pathLst>
                <a:path extrusionOk="0" h="2134" w="2497">
                  <a:moveTo>
                    <a:pt x="1066" y="1"/>
                  </a:moveTo>
                  <a:cubicBezTo>
                    <a:pt x="480" y="1"/>
                    <a:pt x="1"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09" name="Google Shape;909;p14"/>
            <p:cNvSpPr/>
            <p:nvPr/>
          </p:nvSpPr>
          <p:spPr>
            <a:xfrm>
              <a:off x="1533125" y="2104500"/>
              <a:ext cx="62425" cy="53325"/>
            </a:xfrm>
            <a:custGeom>
              <a:rect b="b" l="l" r="r" t="t"/>
              <a:pathLst>
                <a:path extrusionOk="0" h="2133" w="2497">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10" name="Google Shape;910;p14"/>
            <p:cNvSpPr/>
            <p:nvPr/>
          </p:nvSpPr>
          <p:spPr>
            <a:xfrm>
              <a:off x="1533125" y="2028275"/>
              <a:ext cx="62425" cy="53450"/>
            </a:xfrm>
            <a:custGeom>
              <a:rect b="b" l="l" r="r" t="t"/>
              <a:pathLst>
                <a:path extrusionOk="0" h="2138" w="2497">
                  <a:moveTo>
                    <a:pt x="1066" y="1"/>
                  </a:moveTo>
                  <a:cubicBezTo>
                    <a:pt x="480" y="1"/>
                    <a:pt x="1"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11" name="Google Shape;911;p14"/>
            <p:cNvSpPr/>
            <p:nvPr/>
          </p:nvSpPr>
          <p:spPr>
            <a:xfrm>
              <a:off x="1533125" y="1952050"/>
              <a:ext cx="62425" cy="53450"/>
            </a:xfrm>
            <a:custGeom>
              <a:rect b="b" l="l" r="r" t="t"/>
              <a:pathLst>
                <a:path extrusionOk="0" h="2138" w="2497">
                  <a:moveTo>
                    <a:pt x="1066" y="1"/>
                  </a:moveTo>
                  <a:cubicBezTo>
                    <a:pt x="480" y="9"/>
                    <a:pt x="1" y="481"/>
                    <a:pt x="1" y="1074"/>
                  </a:cubicBezTo>
                  <a:cubicBezTo>
                    <a:pt x="1" y="1712"/>
                    <a:pt x="525" y="2138"/>
                    <a:pt x="1073" y="2138"/>
                  </a:cubicBezTo>
                  <a:cubicBezTo>
                    <a:pt x="1336" y="2138"/>
                    <a:pt x="1603" y="2040"/>
                    <a:pt x="1822" y="1822"/>
                  </a:cubicBezTo>
                  <a:cubicBezTo>
                    <a:pt x="2497"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12" name="Google Shape;912;p14"/>
            <p:cNvSpPr/>
            <p:nvPr/>
          </p:nvSpPr>
          <p:spPr>
            <a:xfrm>
              <a:off x="1533125" y="1876050"/>
              <a:ext cx="62425" cy="53275"/>
            </a:xfrm>
            <a:custGeom>
              <a:rect b="b" l="l" r="r" t="t"/>
              <a:pathLst>
                <a:path extrusionOk="0" h="2131" w="2497">
                  <a:moveTo>
                    <a:pt x="1066" y="1"/>
                  </a:moveTo>
                  <a:cubicBezTo>
                    <a:pt x="480" y="1"/>
                    <a:pt x="1" y="472"/>
                    <a:pt x="1" y="1066"/>
                  </a:cubicBezTo>
                  <a:cubicBezTo>
                    <a:pt x="1" y="1707"/>
                    <a:pt x="523" y="2131"/>
                    <a:pt x="1070" y="2131"/>
                  </a:cubicBezTo>
                  <a:cubicBezTo>
                    <a:pt x="1333" y="2131"/>
                    <a:pt x="1602" y="2033"/>
                    <a:pt x="1822" y="1813"/>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13" name="Google Shape;913;p14"/>
            <p:cNvSpPr/>
            <p:nvPr/>
          </p:nvSpPr>
          <p:spPr>
            <a:xfrm>
              <a:off x="1533125" y="1799850"/>
              <a:ext cx="62425" cy="53325"/>
            </a:xfrm>
            <a:custGeom>
              <a:rect b="b" l="l" r="r" t="t"/>
              <a:pathLst>
                <a:path extrusionOk="0" h="2133" w="2497">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14" name="Google Shape;914;p14"/>
            <p:cNvSpPr/>
            <p:nvPr/>
          </p:nvSpPr>
          <p:spPr>
            <a:xfrm>
              <a:off x="1533125" y="1723625"/>
              <a:ext cx="62425" cy="53350"/>
            </a:xfrm>
            <a:custGeom>
              <a:rect b="b" l="l" r="r" t="t"/>
              <a:pathLst>
                <a:path extrusionOk="0" h="2134" w="2497">
                  <a:moveTo>
                    <a:pt x="1066" y="1"/>
                  </a:moveTo>
                  <a:cubicBezTo>
                    <a:pt x="480"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15" name="Google Shape;915;p14"/>
            <p:cNvSpPr/>
            <p:nvPr/>
          </p:nvSpPr>
          <p:spPr>
            <a:xfrm>
              <a:off x="1533125" y="1647400"/>
              <a:ext cx="62425" cy="53450"/>
            </a:xfrm>
            <a:custGeom>
              <a:rect b="b" l="l" r="r" t="t"/>
              <a:pathLst>
                <a:path extrusionOk="0" h="2138" w="2497">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16" name="Google Shape;916;p14"/>
            <p:cNvSpPr/>
            <p:nvPr/>
          </p:nvSpPr>
          <p:spPr>
            <a:xfrm>
              <a:off x="1533125" y="1342750"/>
              <a:ext cx="62425" cy="53450"/>
            </a:xfrm>
            <a:custGeom>
              <a:rect b="b" l="l" r="r" t="t"/>
              <a:pathLst>
                <a:path extrusionOk="0" h="2138" w="2497">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17" name="Google Shape;917;p14"/>
            <p:cNvSpPr/>
            <p:nvPr/>
          </p:nvSpPr>
          <p:spPr>
            <a:xfrm>
              <a:off x="1456925" y="2866425"/>
              <a:ext cx="62425" cy="53275"/>
            </a:xfrm>
            <a:custGeom>
              <a:rect b="b" l="l" r="r" t="t"/>
              <a:pathLst>
                <a:path extrusionOk="0" h="2131" w="2497">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18" name="Google Shape;918;p14"/>
            <p:cNvSpPr/>
            <p:nvPr/>
          </p:nvSpPr>
          <p:spPr>
            <a:xfrm>
              <a:off x="1456925" y="2790200"/>
              <a:ext cx="62425" cy="53350"/>
            </a:xfrm>
            <a:custGeom>
              <a:rect b="b" l="l" r="r" t="t"/>
              <a:pathLst>
                <a:path extrusionOk="0" h="2134" w="2497">
                  <a:moveTo>
                    <a:pt x="1065" y="1"/>
                  </a:moveTo>
                  <a:cubicBezTo>
                    <a:pt x="480" y="1"/>
                    <a:pt x="8"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19" name="Google Shape;919;p14"/>
            <p:cNvSpPr/>
            <p:nvPr/>
          </p:nvSpPr>
          <p:spPr>
            <a:xfrm>
              <a:off x="1456925" y="2714000"/>
              <a:ext cx="62425" cy="53350"/>
            </a:xfrm>
            <a:custGeom>
              <a:rect b="b" l="l" r="r" t="t"/>
              <a:pathLst>
                <a:path extrusionOk="0" h="2134"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20" name="Google Shape;920;p14"/>
            <p:cNvSpPr/>
            <p:nvPr/>
          </p:nvSpPr>
          <p:spPr>
            <a:xfrm>
              <a:off x="1456925" y="2637775"/>
              <a:ext cx="62425" cy="53450"/>
            </a:xfrm>
            <a:custGeom>
              <a:rect b="b" l="l" r="r" t="t"/>
              <a:pathLst>
                <a:path extrusionOk="0" h="2138" w="2497">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21" name="Google Shape;921;p14"/>
            <p:cNvSpPr/>
            <p:nvPr/>
          </p:nvSpPr>
          <p:spPr>
            <a:xfrm>
              <a:off x="1456925" y="2561575"/>
              <a:ext cx="62425" cy="53425"/>
            </a:xfrm>
            <a:custGeom>
              <a:rect b="b" l="l" r="r" t="t"/>
              <a:pathLst>
                <a:path extrusionOk="0" h="2137" w="2497">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22" name="Google Shape;922;p14"/>
            <p:cNvSpPr/>
            <p:nvPr/>
          </p:nvSpPr>
          <p:spPr>
            <a:xfrm>
              <a:off x="1456925" y="2485550"/>
              <a:ext cx="62425" cy="53300"/>
            </a:xfrm>
            <a:custGeom>
              <a:rect b="b" l="l" r="r" t="t"/>
              <a:pathLst>
                <a:path extrusionOk="0" h="2132" w="2497">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23" name="Google Shape;923;p14"/>
            <p:cNvSpPr/>
            <p:nvPr/>
          </p:nvSpPr>
          <p:spPr>
            <a:xfrm>
              <a:off x="1456925" y="2409350"/>
              <a:ext cx="62425" cy="53350"/>
            </a:xfrm>
            <a:custGeom>
              <a:rect b="b" l="l" r="r" t="t"/>
              <a:pathLst>
                <a:path extrusionOk="0" h="2134" w="2497">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24" name="Google Shape;924;p14"/>
            <p:cNvSpPr/>
            <p:nvPr/>
          </p:nvSpPr>
          <p:spPr>
            <a:xfrm>
              <a:off x="1456925" y="2333125"/>
              <a:ext cx="62425" cy="53450"/>
            </a:xfrm>
            <a:custGeom>
              <a:rect b="b" l="l" r="r" t="t"/>
              <a:pathLst>
                <a:path extrusionOk="0" h="2138" w="2497">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25" name="Google Shape;925;p14"/>
            <p:cNvSpPr/>
            <p:nvPr/>
          </p:nvSpPr>
          <p:spPr>
            <a:xfrm>
              <a:off x="1456925" y="2256925"/>
              <a:ext cx="62550" cy="53425"/>
            </a:xfrm>
            <a:custGeom>
              <a:rect b="b" l="l" r="r" t="t"/>
              <a:pathLst>
                <a:path extrusionOk="0" h="2137" w="2502">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26" name="Google Shape;926;p14"/>
            <p:cNvSpPr/>
            <p:nvPr/>
          </p:nvSpPr>
          <p:spPr>
            <a:xfrm>
              <a:off x="1456925" y="2180700"/>
              <a:ext cx="62425" cy="53350"/>
            </a:xfrm>
            <a:custGeom>
              <a:rect b="b" l="l" r="r" t="t"/>
              <a:pathLst>
                <a:path extrusionOk="0" h="2134" w="2497">
                  <a:moveTo>
                    <a:pt x="1065" y="1"/>
                  </a:moveTo>
                  <a:cubicBezTo>
                    <a:pt x="480" y="1"/>
                    <a:pt x="8"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27" name="Google Shape;927;p14"/>
            <p:cNvSpPr/>
            <p:nvPr/>
          </p:nvSpPr>
          <p:spPr>
            <a:xfrm>
              <a:off x="1456925" y="2104500"/>
              <a:ext cx="62425" cy="53325"/>
            </a:xfrm>
            <a:custGeom>
              <a:rect b="b" l="l" r="r" t="t"/>
              <a:pathLst>
                <a:path extrusionOk="0" h="2133"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28" name="Google Shape;928;p14"/>
            <p:cNvSpPr/>
            <p:nvPr/>
          </p:nvSpPr>
          <p:spPr>
            <a:xfrm>
              <a:off x="1456925" y="2028275"/>
              <a:ext cx="62425" cy="53450"/>
            </a:xfrm>
            <a:custGeom>
              <a:rect b="b" l="l" r="r" t="t"/>
              <a:pathLst>
                <a:path extrusionOk="0" h="2138" w="2497">
                  <a:moveTo>
                    <a:pt x="1065" y="1"/>
                  </a:moveTo>
                  <a:cubicBezTo>
                    <a:pt x="480" y="1"/>
                    <a:pt x="8"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29" name="Google Shape;929;p14"/>
            <p:cNvSpPr/>
            <p:nvPr/>
          </p:nvSpPr>
          <p:spPr>
            <a:xfrm>
              <a:off x="1456925" y="1952050"/>
              <a:ext cx="62425" cy="53450"/>
            </a:xfrm>
            <a:custGeom>
              <a:rect b="b" l="l" r="r" t="t"/>
              <a:pathLst>
                <a:path extrusionOk="0" h="2138" w="2497">
                  <a:moveTo>
                    <a:pt x="1065" y="1"/>
                  </a:moveTo>
                  <a:cubicBezTo>
                    <a:pt x="480" y="9"/>
                    <a:pt x="8"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30" name="Google Shape;930;p14"/>
            <p:cNvSpPr/>
            <p:nvPr/>
          </p:nvSpPr>
          <p:spPr>
            <a:xfrm>
              <a:off x="1456925" y="1876050"/>
              <a:ext cx="62425" cy="53275"/>
            </a:xfrm>
            <a:custGeom>
              <a:rect b="b" l="l" r="r" t="t"/>
              <a:pathLst>
                <a:path extrusionOk="0" h="2131" w="2497">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31" name="Google Shape;931;p14"/>
            <p:cNvSpPr/>
            <p:nvPr/>
          </p:nvSpPr>
          <p:spPr>
            <a:xfrm>
              <a:off x="1456925" y="1799850"/>
              <a:ext cx="62425" cy="53325"/>
            </a:xfrm>
            <a:custGeom>
              <a:rect b="b" l="l" r="r" t="t"/>
              <a:pathLst>
                <a:path extrusionOk="0" h="2133" w="2497">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32" name="Google Shape;932;p14"/>
            <p:cNvSpPr/>
            <p:nvPr/>
          </p:nvSpPr>
          <p:spPr>
            <a:xfrm>
              <a:off x="1456925" y="1723625"/>
              <a:ext cx="62425" cy="53350"/>
            </a:xfrm>
            <a:custGeom>
              <a:rect b="b" l="l" r="r" t="t"/>
              <a:pathLst>
                <a:path extrusionOk="0" h="2134" w="2497">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33" name="Google Shape;933;p14"/>
            <p:cNvSpPr/>
            <p:nvPr/>
          </p:nvSpPr>
          <p:spPr>
            <a:xfrm>
              <a:off x="1456925" y="1647400"/>
              <a:ext cx="62425" cy="53450"/>
            </a:xfrm>
            <a:custGeom>
              <a:rect b="b" l="l" r="r" t="t"/>
              <a:pathLst>
                <a:path extrusionOk="0" h="2138" w="2497">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34" name="Google Shape;934;p14"/>
            <p:cNvSpPr/>
            <p:nvPr/>
          </p:nvSpPr>
          <p:spPr>
            <a:xfrm>
              <a:off x="1456925" y="1571400"/>
              <a:ext cx="62425" cy="53250"/>
            </a:xfrm>
            <a:custGeom>
              <a:rect b="b" l="l" r="r" t="t"/>
              <a:pathLst>
                <a:path extrusionOk="0" h="2130" w="2497">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35" name="Google Shape;935;p14"/>
            <p:cNvSpPr/>
            <p:nvPr/>
          </p:nvSpPr>
          <p:spPr>
            <a:xfrm>
              <a:off x="1456925" y="1266550"/>
              <a:ext cx="62425" cy="53450"/>
            </a:xfrm>
            <a:custGeom>
              <a:rect b="b" l="l" r="r" t="t"/>
              <a:pathLst>
                <a:path extrusionOk="0" h="2138" w="2497">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36" name="Google Shape;936;p14"/>
            <p:cNvSpPr/>
            <p:nvPr/>
          </p:nvSpPr>
          <p:spPr>
            <a:xfrm>
              <a:off x="1380900" y="2790200"/>
              <a:ext cx="62225" cy="53350"/>
            </a:xfrm>
            <a:custGeom>
              <a:rect b="b" l="l" r="r" t="t"/>
              <a:pathLst>
                <a:path extrusionOk="0" h="2134" w="2489">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37" name="Google Shape;937;p14"/>
            <p:cNvSpPr/>
            <p:nvPr/>
          </p:nvSpPr>
          <p:spPr>
            <a:xfrm>
              <a:off x="1380900" y="2714000"/>
              <a:ext cx="62225" cy="53350"/>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38" name="Google Shape;938;p14"/>
            <p:cNvSpPr/>
            <p:nvPr/>
          </p:nvSpPr>
          <p:spPr>
            <a:xfrm>
              <a:off x="1380900" y="2637775"/>
              <a:ext cx="62225" cy="53450"/>
            </a:xfrm>
            <a:custGeom>
              <a:rect b="b" l="l" r="r" t="t"/>
              <a:pathLst>
                <a:path extrusionOk="0" h="2138" w="2489">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39" name="Google Shape;939;p14"/>
            <p:cNvSpPr/>
            <p:nvPr/>
          </p:nvSpPr>
          <p:spPr>
            <a:xfrm>
              <a:off x="1380900" y="2561575"/>
              <a:ext cx="62225" cy="53425"/>
            </a:xfrm>
            <a:custGeom>
              <a:rect b="b" l="l" r="r" t="t"/>
              <a:pathLst>
                <a:path extrusionOk="0" h="2137" w="2489">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40" name="Google Shape;940;p14"/>
            <p:cNvSpPr/>
            <p:nvPr/>
          </p:nvSpPr>
          <p:spPr>
            <a:xfrm>
              <a:off x="1380900" y="2485550"/>
              <a:ext cx="62225" cy="53300"/>
            </a:xfrm>
            <a:custGeom>
              <a:rect b="b" l="l" r="r" t="t"/>
              <a:pathLst>
                <a:path extrusionOk="0" h="2132" w="2489">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41" name="Google Shape;941;p14"/>
            <p:cNvSpPr/>
            <p:nvPr/>
          </p:nvSpPr>
          <p:spPr>
            <a:xfrm>
              <a:off x="1380900" y="2409350"/>
              <a:ext cx="62225" cy="53350"/>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42" name="Google Shape;942;p14"/>
            <p:cNvSpPr/>
            <p:nvPr/>
          </p:nvSpPr>
          <p:spPr>
            <a:xfrm>
              <a:off x="1380900" y="2333125"/>
              <a:ext cx="62225" cy="53450"/>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43" name="Google Shape;943;p14"/>
            <p:cNvSpPr/>
            <p:nvPr/>
          </p:nvSpPr>
          <p:spPr>
            <a:xfrm>
              <a:off x="1380900" y="2256925"/>
              <a:ext cx="62375" cy="53425"/>
            </a:xfrm>
            <a:custGeom>
              <a:rect b="b" l="l" r="r" t="t"/>
              <a:pathLst>
                <a:path extrusionOk="0" h="2137" w="2495">
                  <a:moveTo>
                    <a:pt x="1076" y="0"/>
                  </a:moveTo>
                  <a:cubicBezTo>
                    <a:pt x="1072"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44" name="Google Shape;944;p14"/>
            <p:cNvSpPr/>
            <p:nvPr/>
          </p:nvSpPr>
          <p:spPr>
            <a:xfrm>
              <a:off x="1380900" y="2180700"/>
              <a:ext cx="62225" cy="53350"/>
            </a:xfrm>
            <a:custGeom>
              <a:rect b="b" l="l" r="r" t="t"/>
              <a:pathLst>
                <a:path extrusionOk="0" h="2134" w="2489">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45" name="Google Shape;945;p14"/>
            <p:cNvSpPr/>
            <p:nvPr/>
          </p:nvSpPr>
          <p:spPr>
            <a:xfrm>
              <a:off x="1380900" y="2104500"/>
              <a:ext cx="62225" cy="5332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46" name="Google Shape;946;p14"/>
            <p:cNvSpPr/>
            <p:nvPr/>
          </p:nvSpPr>
          <p:spPr>
            <a:xfrm>
              <a:off x="1380900" y="2028275"/>
              <a:ext cx="62225" cy="53450"/>
            </a:xfrm>
            <a:custGeom>
              <a:rect b="b" l="l" r="r" t="t"/>
              <a:pathLst>
                <a:path extrusionOk="0" h="2138" w="2489">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47" name="Google Shape;947;p14"/>
            <p:cNvSpPr/>
            <p:nvPr/>
          </p:nvSpPr>
          <p:spPr>
            <a:xfrm>
              <a:off x="1380900" y="1952050"/>
              <a:ext cx="62225" cy="53450"/>
            </a:xfrm>
            <a:custGeom>
              <a:rect b="b" l="l" r="r" t="t"/>
              <a:pathLst>
                <a:path extrusionOk="0" h="2138" w="2489">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48" name="Google Shape;948;p14"/>
            <p:cNvSpPr/>
            <p:nvPr/>
          </p:nvSpPr>
          <p:spPr>
            <a:xfrm>
              <a:off x="1380900" y="1876050"/>
              <a:ext cx="62225" cy="53275"/>
            </a:xfrm>
            <a:custGeom>
              <a:rect b="b" l="l" r="r" t="t"/>
              <a:pathLst>
                <a:path extrusionOk="0" h="2131" w="2489">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49" name="Google Shape;949;p14"/>
            <p:cNvSpPr/>
            <p:nvPr/>
          </p:nvSpPr>
          <p:spPr>
            <a:xfrm>
              <a:off x="1380900" y="1799850"/>
              <a:ext cx="62225" cy="5332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50" name="Google Shape;950;p14"/>
            <p:cNvSpPr/>
            <p:nvPr/>
          </p:nvSpPr>
          <p:spPr>
            <a:xfrm>
              <a:off x="1380900" y="1723625"/>
              <a:ext cx="62225" cy="53350"/>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51" name="Google Shape;951;p14"/>
            <p:cNvSpPr/>
            <p:nvPr/>
          </p:nvSpPr>
          <p:spPr>
            <a:xfrm>
              <a:off x="1380900" y="1647400"/>
              <a:ext cx="62225" cy="53450"/>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52" name="Google Shape;952;p14"/>
            <p:cNvSpPr/>
            <p:nvPr/>
          </p:nvSpPr>
          <p:spPr>
            <a:xfrm>
              <a:off x="1380900" y="1571400"/>
              <a:ext cx="62225" cy="53250"/>
            </a:xfrm>
            <a:custGeom>
              <a:rect b="b" l="l" r="r" t="t"/>
              <a:pathLst>
                <a:path extrusionOk="0" h="2130" w="2489">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53" name="Google Shape;953;p14"/>
            <p:cNvSpPr/>
            <p:nvPr/>
          </p:nvSpPr>
          <p:spPr>
            <a:xfrm>
              <a:off x="1380900" y="1495200"/>
              <a:ext cx="62225" cy="5332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54" name="Google Shape;954;p14"/>
            <p:cNvSpPr/>
            <p:nvPr/>
          </p:nvSpPr>
          <p:spPr>
            <a:xfrm>
              <a:off x="1304700" y="2561575"/>
              <a:ext cx="62200" cy="53425"/>
            </a:xfrm>
            <a:custGeom>
              <a:rect b="b" l="l" r="r" t="t"/>
              <a:pathLst>
                <a:path extrusionOk="0" h="2137" w="2488">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55" name="Google Shape;955;p14"/>
            <p:cNvSpPr/>
            <p:nvPr/>
          </p:nvSpPr>
          <p:spPr>
            <a:xfrm>
              <a:off x="1304700" y="2485550"/>
              <a:ext cx="62200" cy="53300"/>
            </a:xfrm>
            <a:custGeom>
              <a:rect b="b" l="l" r="r" t="t"/>
              <a:pathLst>
                <a:path extrusionOk="0" h="2132" w="2488">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56" name="Google Shape;956;p14"/>
            <p:cNvSpPr/>
            <p:nvPr/>
          </p:nvSpPr>
          <p:spPr>
            <a:xfrm>
              <a:off x="1304700" y="2409350"/>
              <a:ext cx="62200" cy="53350"/>
            </a:xfrm>
            <a:custGeom>
              <a:rect b="b" l="l" r="r" t="t"/>
              <a:pathLst>
                <a:path extrusionOk="0" h="2134"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57" name="Google Shape;957;p14"/>
            <p:cNvSpPr/>
            <p:nvPr/>
          </p:nvSpPr>
          <p:spPr>
            <a:xfrm>
              <a:off x="1304700" y="2333125"/>
              <a:ext cx="62200" cy="53450"/>
            </a:xfrm>
            <a:custGeom>
              <a:rect b="b" l="l" r="r" t="t"/>
              <a:pathLst>
                <a:path extrusionOk="0" h="2138" w="2488">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58" name="Google Shape;958;p14"/>
            <p:cNvSpPr/>
            <p:nvPr/>
          </p:nvSpPr>
          <p:spPr>
            <a:xfrm>
              <a:off x="1304700" y="2256925"/>
              <a:ext cx="62350" cy="53425"/>
            </a:xfrm>
            <a:custGeom>
              <a:rect b="b" l="l" r="r" t="t"/>
              <a:pathLst>
                <a:path extrusionOk="0" h="2137" w="2494">
                  <a:moveTo>
                    <a:pt x="1075" y="0"/>
                  </a:moveTo>
                  <a:cubicBezTo>
                    <a:pt x="1072" y="0"/>
                    <a:pt x="1069" y="0"/>
                    <a:pt x="1065" y="0"/>
                  </a:cubicBezTo>
                  <a:cubicBezTo>
                    <a:pt x="472"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59" name="Google Shape;959;p14"/>
            <p:cNvSpPr/>
            <p:nvPr/>
          </p:nvSpPr>
          <p:spPr>
            <a:xfrm>
              <a:off x="1304700" y="2180700"/>
              <a:ext cx="62200" cy="53350"/>
            </a:xfrm>
            <a:custGeom>
              <a:rect b="b" l="l" r="r" t="t"/>
              <a:pathLst>
                <a:path extrusionOk="0" h="2134" w="2488">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60" name="Google Shape;960;p14"/>
            <p:cNvSpPr/>
            <p:nvPr/>
          </p:nvSpPr>
          <p:spPr>
            <a:xfrm>
              <a:off x="1304700" y="2104500"/>
              <a:ext cx="62200" cy="53325"/>
            </a:xfrm>
            <a:custGeom>
              <a:rect b="b" l="l" r="r" t="t"/>
              <a:pathLst>
                <a:path extrusionOk="0" h="2133"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61" name="Google Shape;961;p14"/>
            <p:cNvSpPr/>
            <p:nvPr/>
          </p:nvSpPr>
          <p:spPr>
            <a:xfrm>
              <a:off x="1304700" y="2028275"/>
              <a:ext cx="62200" cy="53450"/>
            </a:xfrm>
            <a:custGeom>
              <a:rect b="b" l="l" r="r" t="t"/>
              <a:pathLst>
                <a:path extrusionOk="0" h="2138" w="2488">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62" name="Google Shape;962;p14"/>
            <p:cNvSpPr/>
            <p:nvPr/>
          </p:nvSpPr>
          <p:spPr>
            <a:xfrm>
              <a:off x="1304700" y="1952050"/>
              <a:ext cx="62200" cy="53450"/>
            </a:xfrm>
            <a:custGeom>
              <a:rect b="b" l="l" r="r" t="t"/>
              <a:pathLst>
                <a:path extrusionOk="0" h="2138" w="2488">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63" name="Google Shape;963;p14"/>
            <p:cNvSpPr/>
            <p:nvPr/>
          </p:nvSpPr>
          <p:spPr>
            <a:xfrm>
              <a:off x="1304700" y="1876050"/>
              <a:ext cx="62200" cy="53275"/>
            </a:xfrm>
            <a:custGeom>
              <a:rect b="b" l="l" r="r" t="t"/>
              <a:pathLst>
                <a:path extrusionOk="0" h="2131" w="2488">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64" name="Google Shape;964;p14"/>
            <p:cNvSpPr/>
            <p:nvPr/>
          </p:nvSpPr>
          <p:spPr>
            <a:xfrm>
              <a:off x="1304700" y="1799850"/>
              <a:ext cx="62200" cy="53325"/>
            </a:xfrm>
            <a:custGeom>
              <a:rect b="b" l="l" r="r" t="t"/>
              <a:pathLst>
                <a:path extrusionOk="0" h="2133"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65" name="Google Shape;965;p14"/>
            <p:cNvSpPr/>
            <p:nvPr/>
          </p:nvSpPr>
          <p:spPr>
            <a:xfrm>
              <a:off x="1304700" y="1723625"/>
              <a:ext cx="62200" cy="53350"/>
            </a:xfrm>
            <a:custGeom>
              <a:rect b="b" l="l" r="r" t="t"/>
              <a:pathLst>
                <a:path extrusionOk="0" h="2134" w="2488">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66" name="Google Shape;966;p14"/>
            <p:cNvSpPr/>
            <p:nvPr/>
          </p:nvSpPr>
          <p:spPr>
            <a:xfrm>
              <a:off x="1304700" y="1647400"/>
              <a:ext cx="62200" cy="53450"/>
            </a:xfrm>
            <a:custGeom>
              <a:rect b="b" l="l" r="r" t="t"/>
              <a:pathLst>
                <a:path extrusionOk="0" h="2138" w="2488">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67" name="Google Shape;967;p14"/>
            <p:cNvSpPr/>
            <p:nvPr/>
          </p:nvSpPr>
          <p:spPr>
            <a:xfrm>
              <a:off x="1304700" y="1571400"/>
              <a:ext cx="62200" cy="53250"/>
            </a:xfrm>
            <a:custGeom>
              <a:rect b="b" l="l" r="r" t="t"/>
              <a:pathLst>
                <a:path extrusionOk="0" h="2130" w="2488">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68" name="Google Shape;968;p14"/>
            <p:cNvSpPr/>
            <p:nvPr/>
          </p:nvSpPr>
          <p:spPr>
            <a:xfrm>
              <a:off x="1304700" y="1495200"/>
              <a:ext cx="62200" cy="53325"/>
            </a:xfrm>
            <a:custGeom>
              <a:rect b="b" l="l" r="r" t="t"/>
              <a:pathLst>
                <a:path extrusionOk="0" h="2133"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69" name="Google Shape;969;p14"/>
            <p:cNvSpPr/>
            <p:nvPr/>
          </p:nvSpPr>
          <p:spPr>
            <a:xfrm>
              <a:off x="1304700" y="1418975"/>
              <a:ext cx="62200" cy="53350"/>
            </a:xfrm>
            <a:custGeom>
              <a:rect b="b" l="l" r="r" t="t"/>
              <a:pathLst>
                <a:path extrusionOk="0" h="2134" w="2488">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70" name="Google Shape;970;p14"/>
            <p:cNvSpPr/>
            <p:nvPr/>
          </p:nvSpPr>
          <p:spPr>
            <a:xfrm>
              <a:off x="1304700" y="1190550"/>
              <a:ext cx="62200" cy="53325"/>
            </a:xfrm>
            <a:custGeom>
              <a:rect b="b" l="l" r="r" t="t"/>
              <a:pathLst>
                <a:path extrusionOk="0" h="2133"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71" name="Google Shape;971;p14"/>
            <p:cNvSpPr/>
            <p:nvPr/>
          </p:nvSpPr>
          <p:spPr>
            <a:xfrm>
              <a:off x="1228475" y="2714000"/>
              <a:ext cx="62225" cy="53350"/>
            </a:xfrm>
            <a:custGeom>
              <a:rect b="b" l="l" r="r" t="t"/>
              <a:pathLst>
                <a:path extrusionOk="0" h="2134"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72" name="Google Shape;972;p14"/>
            <p:cNvSpPr/>
            <p:nvPr/>
          </p:nvSpPr>
          <p:spPr>
            <a:xfrm>
              <a:off x="1228475" y="2637775"/>
              <a:ext cx="62225" cy="53450"/>
            </a:xfrm>
            <a:custGeom>
              <a:rect b="b" l="l" r="r" t="t"/>
              <a:pathLst>
                <a:path extrusionOk="0" h="2138" w="2489">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73" name="Google Shape;973;p14"/>
            <p:cNvSpPr/>
            <p:nvPr/>
          </p:nvSpPr>
          <p:spPr>
            <a:xfrm>
              <a:off x="1228475" y="2561575"/>
              <a:ext cx="62225" cy="53425"/>
            </a:xfrm>
            <a:custGeom>
              <a:rect b="b" l="l" r="r" t="t"/>
              <a:pathLst>
                <a:path extrusionOk="0" h="2137" w="2489">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74" name="Google Shape;974;p14"/>
            <p:cNvSpPr/>
            <p:nvPr/>
          </p:nvSpPr>
          <p:spPr>
            <a:xfrm>
              <a:off x="1228475" y="2485550"/>
              <a:ext cx="62225" cy="53300"/>
            </a:xfrm>
            <a:custGeom>
              <a:rect b="b" l="l" r="r" t="t"/>
              <a:pathLst>
                <a:path extrusionOk="0" h="2132" w="2489">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75" name="Google Shape;975;p14"/>
            <p:cNvSpPr/>
            <p:nvPr/>
          </p:nvSpPr>
          <p:spPr>
            <a:xfrm>
              <a:off x="1228475" y="2409350"/>
              <a:ext cx="62225" cy="53350"/>
            </a:xfrm>
            <a:custGeom>
              <a:rect b="b" l="l" r="r" t="t"/>
              <a:pathLst>
                <a:path extrusionOk="0" h="2134"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76" name="Google Shape;976;p14"/>
            <p:cNvSpPr/>
            <p:nvPr/>
          </p:nvSpPr>
          <p:spPr>
            <a:xfrm>
              <a:off x="1228475" y="2333125"/>
              <a:ext cx="62225" cy="53450"/>
            </a:xfrm>
            <a:custGeom>
              <a:rect b="b" l="l" r="r" t="t"/>
              <a:pathLst>
                <a:path extrusionOk="0" h="2138" w="2489">
                  <a:moveTo>
                    <a:pt x="1066" y="1"/>
                  </a:moveTo>
                  <a:cubicBezTo>
                    <a:pt x="480" y="1"/>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77" name="Google Shape;977;p14"/>
            <p:cNvSpPr/>
            <p:nvPr/>
          </p:nvSpPr>
          <p:spPr>
            <a:xfrm>
              <a:off x="1228475" y="2256925"/>
              <a:ext cx="62375" cy="53425"/>
            </a:xfrm>
            <a:custGeom>
              <a:rect b="b" l="l" r="r" t="t"/>
              <a:pathLst>
                <a:path extrusionOk="0" h="2137" w="2495">
                  <a:moveTo>
                    <a:pt x="1076" y="0"/>
                  </a:moveTo>
                  <a:cubicBezTo>
                    <a:pt x="1072" y="0"/>
                    <a:pt x="1069" y="0"/>
                    <a:pt x="1066" y="0"/>
                  </a:cubicBezTo>
                  <a:cubicBezTo>
                    <a:pt x="480" y="0"/>
                    <a:pt x="1" y="480"/>
                    <a:pt x="1" y="1065"/>
                  </a:cubicBezTo>
                  <a:cubicBezTo>
                    <a:pt x="1" y="1709"/>
                    <a:pt x="530" y="2137"/>
                    <a:pt x="1081" y="2137"/>
                  </a:cubicBezTo>
                  <a:cubicBezTo>
                    <a:pt x="1344" y="2137"/>
                    <a:pt x="1612" y="2039"/>
                    <a:pt x="1830" y="1821"/>
                  </a:cubicBezTo>
                  <a:cubicBezTo>
                    <a:pt x="2494" y="1149"/>
                    <a:pt x="2020" y="0"/>
                    <a:pt x="107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78" name="Google Shape;978;p14"/>
            <p:cNvSpPr/>
            <p:nvPr/>
          </p:nvSpPr>
          <p:spPr>
            <a:xfrm>
              <a:off x="1228475" y="2180700"/>
              <a:ext cx="62225" cy="53350"/>
            </a:xfrm>
            <a:custGeom>
              <a:rect b="b" l="l" r="r" t="t"/>
              <a:pathLst>
                <a:path extrusionOk="0" h="2134" w="2489">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79" name="Google Shape;979;p14"/>
            <p:cNvSpPr/>
            <p:nvPr/>
          </p:nvSpPr>
          <p:spPr>
            <a:xfrm>
              <a:off x="1228475" y="2104500"/>
              <a:ext cx="62225" cy="53325"/>
            </a:xfrm>
            <a:custGeom>
              <a:rect b="b" l="l" r="r" t="t"/>
              <a:pathLst>
                <a:path extrusionOk="0" h="2133"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80" name="Google Shape;980;p14"/>
            <p:cNvSpPr/>
            <p:nvPr/>
          </p:nvSpPr>
          <p:spPr>
            <a:xfrm>
              <a:off x="1228475" y="2028275"/>
              <a:ext cx="62225" cy="53450"/>
            </a:xfrm>
            <a:custGeom>
              <a:rect b="b" l="l" r="r" t="t"/>
              <a:pathLst>
                <a:path extrusionOk="0" h="2138" w="2489">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81" name="Google Shape;981;p14"/>
            <p:cNvSpPr/>
            <p:nvPr/>
          </p:nvSpPr>
          <p:spPr>
            <a:xfrm>
              <a:off x="1228475" y="1952050"/>
              <a:ext cx="62225" cy="53450"/>
            </a:xfrm>
            <a:custGeom>
              <a:rect b="b" l="l" r="r" t="t"/>
              <a:pathLst>
                <a:path extrusionOk="0" h="2138" w="2489">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82" name="Google Shape;982;p14"/>
            <p:cNvSpPr/>
            <p:nvPr/>
          </p:nvSpPr>
          <p:spPr>
            <a:xfrm>
              <a:off x="1228475" y="1876050"/>
              <a:ext cx="62225" cy="53275"/>
            </a:xfrm>
            <a:custGeom>
              <a:rect b="b" l="l" r="r" t="t"/>
              <a:pathLst>
                <a:path extrusionOk="0" h="2131" w="2489">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83" name="Google Shape;983;p14"/>
            <p:cNvSpPr/>
            <p:nvPr/>
          </p:nvSpPr>
          <p:spPr>
            <a:xfrm>
              <a:off x="1228475" y="1799850"/>
              <a:ext cx="62225" cy="53325"/>
            </a:xfrm>
            <a:custGeom>
              <a:rect b="b" l="l" r="r" t="t"/>
              <a:pathLst>
                <a:path extrusionOk="0" h="2133"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84" name="Google Shape;984;p14"/>
            <p:cNvSpPr/>
            <p:nvPr/>
          </p:nvSpPr>
          <p:spPr>
            <a:xfrm>
              <a:off x="1228475" y="1723625"/>
              <a:ext cx="62225" cy="53350"/>
            </a:xfrm>
            <a:custGeom>
              <a:rect b="b" l="l" r="r" t="t"/>
              <a:pathLst>
                <a:path extrusionOk="0" h="2134" w="2489">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85" name="Google Shape;985;p14"/>
            <p:cNvSpPr/>
            <p:nvPr/>
          </p:nvSpPr>
          <p:spPr>
            <a:xfrm>
              <a:off x="1228475" y="1647400"/>
              <a:ext cx="62225" cy="53450"/>
            </a:xfrm>
            <a:custGeom>
              <a:rect b="b" l="l" r="r" t="t"/>
              <a:pathLst>
                <a:path extrusionOk="0" h="2138" w="2489">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86" name="Google Shape;986;p14"/>
            <p:cNvSpPr/>
            <p:nvPr/>
          </p:nvSpPr>
          <p:spPr>
            <a:xfrm>
              <a:off x="1228475" y="1571400"/>
              <a:ext cx="62225" cy="53250"/>
            </a:xfrm>
            <a:custGeom>
              <a:rect b="b" l="l" r="r" t="t"/>
              <a:pathLst>
                <a:path extrusionOk="0" h="2130" w="2489">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87" name="Google Shape;987;p14"/>
            <p:cNvSpPr/>
            <p:nvPr/>
          </p:nvSpPr>
          <p:spPr>
            <a:xfrm>
              <a:off x="1228475" y="1495200"/>
              <a:ext cx="62225" cy="53325"/>
            </a:xfrm>
            <a:custGeom>
              <a:rect b="b" l="l" r="r" t="t"/>
              <a:pathLst>
                <a:path extrusionOk="0" h="2133"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88" name="Google Shape;988;p14"/>
            <p:cNvSpPr/>
            <p:nvPr/>
          </p:nvSpPr>
          <p:spPr>
            <a:xfrm>
              <a:off x="1228475" y="1266550"/>
              <a:ext cx="62225" cy="53450"/>
            </a:xfrm>
            <a:custGeom>
              <a:rect b="b" l="l" r="r" t="t"/>
              <a:pathLst>
                <a:path extrusionOk="0" h="2138" w="2489">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89" name="Google Shape;989;p14"/>
            <p:cNvSpPr/>
            <p:nvPr/>
          </p:nvSpPr>
          <p:spPr>
            <a:xfrm>
              <a:off x="1152275" y="2561575"/>
              <a:ext cx="62400" cy="53425"/>
            </a:xfrm>
            <a:custGeom>
              <a:rect b="b" l="l" r="r" t="t"/>
              <a:pathLst>
                <a:path extrusionOk="0" h="2137" w="2496">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90" name="Google Shape;990;p14"/>
            <p:cNvSpPr/>
            <p:nvPr/>
          </p:nvSpPr>
          <p:spPr>
            <a:xfrm>
              <a:off x="1152275" y="2485550"/>
              <a:ext cx="62400" cy="53300"/>
            </a:xfrm>
            <a:custGeom>
              <a:rect b="b" l="l" r="r" t="t"/>
              <a:pathLst>
                <a:path extrusionOk="0" h="2132" w="2496">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91" name="Google Shape;991;p14"/>
            <p:cNvSpPr/>
            <p:nvPr/>
          </p:nvSpPr>
          <p:spPr>
            <a:xfrm>
              <a:off x="1152275" y="2409350"/>
              <a:ext cx="62400" cy="53350"/>
            </a:xfrm>
            <a:custGeom>
              <a:rect b="b" l="l" r="r" t="t"/>
              <a:pathLst>
                <a:path extrusionOk="0" h="2134" w="2496">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92" name="Google Shape;992;p14"/>
            <p:cNvSpPr/>
            <p:nvPr/>
          </p:nvSpPr>
          <p:spPr>
            <a:xfrm>
              <a:off x="1152275" y="2333125"/>
              <a:ext cx="62400" cy="53450"/>
            </a:xfrm>
            <a:custGeom>
              <a:rect b="b" l="l" r="r" t="t"/>
              <a:pathLst>
                <a:path extrusionOk="0" h="2138" w="2496">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93" name="Google Shape;993;p14"/>
            <p:cNvSpPr/>
            <p:nvPr/>
          </p:nvSpPr>
          <p:spPr>
            <a:xfrm>
              <a:off x="1152275" y="2256925"/>
              <a:ext cx="62550" cy="53425"/>
            </a:xfrm>
            <a:custGeom>
              <a:rect b="b" l="l" r="r" t="t"/>
              <a:pathLst>
                <a:path extrusionOk="0" h="2137" w="2502">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94" name="Google Shape;994;p14"/>
            <p:cNvSpPr/>
            <p:nvPr/>
          </p:nvSpPr>
          <p:spPr>
            <a:xfrm>
              <a:off x="1152275" y="2180700"/>
              <a:ext cx="62400" cy="53350"/>
            </a:xfrm>
            <a:custGeom>
              <a:rect b="b" l="l" r="r" t="t"/>
              <a:pathLst>
                <a:path extrusionOk="0" h="2134" w="2496">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95" name="Google Shape;995;p14"/>
            <p:cNvSpPr/>
            <p:nvPr/>
          </p:nvSpPr>
          <p:spPr>
            <a:xfrm>
              <a:off x="1152275" y="2104500"/>
              <a:ext cx="62400" cy="53325"/>
            </a:xfrm>
            <a:custGeom>
              <a:rect b="b" l="l" r="r" t="t"/>
              <a:pathLst>
                <a:path extrusionOk="0" h="2133" w="2496">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96" name="Google Shape;996;p14"/>
            <p:cNvSpPr/>
            <p:nvPr/>
          </p:nvSpPr>
          <p:spPr>
            <a:xfrm>
              <a:off x="1152275" y="2028275"/>
              <a:ext cx="62400" cy="53450"/>
            </a:xfrm>
            <a:custGeom>
              <a:rect b="b" l="l" r="r" t="t"/>
              <a:pathLst>
                <a:path extrusionOk="0" h="2138" w="2496">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97" name="Google Shape;997;p14"/>
            <p:cNvSpPr/>
            <p:nvPr/>
          </p:nvSpPr>
          <p:spPr>
            <a:xfrm>
              <a:off x="1152275" y="1952050"/>
              <a:ext cx="62400" cy="53450"/>
            </a:xfrm>
            <a:custGeom>
              <a:rect b="b" l="l" r="r" t="t"/>
              <a:pathLst>
                <a:path extrusionOk="0" h="2138" w="2496">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98" name="Google Shape;998;p14"/>
            <p:cNvSpPr/>
            <p:nvPr/>
          </p:nvSpPr>
          <p:spPr>
            <a:xfrm>
              <a:off x="1152275" y="1876050"/>
              <a:ext cx="62400" cy="53275"/>
            </a:xfrm>
            <a:custGeom>
              <a:rect b="b" l="l" r="r" t="t"/>
              <a:pathLst>
                <a:path extrusionOk="0" h="2131" w="2496">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99" name="Google Shape;999;p14"/>
            <p:cNvSpPr/>
            <p:nvPr/>
          </p:nvSpPr>
          <p:spPr>
            <a:xfrm>
              <a:off x="1152275" y="1799850"/>
              <a:ext cx="62400" cy="53325"/>
            </a:xfrm>
            <a:custGeom>
              <a:rect b="b" l="l" r="r" t="t"/>
              <a:pathLst>
                <a:path extrusionOk="0" h="2133" w="2496">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00" name="Google Shape;1000;p14"/>
            <p:cNvSpPr/>
            <p:nvPr/>
          </p:nvSpPr>
          <p:spPr>
            <a:xfrm>
              <a:off x="1152275" y="1723625"/>
              <a:ext cx="62400" cy="53350"/>
            </a:xfrm>
            <a:custGeom>
              <a:rect b="b" l="l" r="r" t="t"/>
              <a:pathLst>
                <a:path extrusionOk="0" h="2134" w="2496">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01" name="Google Shape;1001;p14"/>
            <p:cNvSpPr/>
            <p:nvPr/>
          </p:nvSpPr>
          <p:spPr>
            <a:xfrm>
              <a:off x="1152275" y="1647400"/>
              <a:ext cx="62400" cy="53450"/>
            </a:xfrm>
            <a:custGeom>
              <a:rect b="b" l="l" r="r" t="t"/>
              <a:pathLst>
                <a:path extrusionOk="0" h="2138" w="2496">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02" name="Google Shape;1002;p14"/>
            <p:cNvSpPr/>
            <p:nvPr/>
          </p:nvSpPr>
          <p:spPr>
            <a:xfrm>
              <a:off x="1152275" y="1571400"/>
              <a:ext cx="62400" cy="53250"/>
            </a:xfrm>
            <a:custGeom>
              <a:rect b="b" l="l" r="r" t="t"/>
              <a:pathLst>
                <a:path extrusionOk="0" h="2130" w="2496">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03" name="Google Shape;1003;p14"/>
            <p:cNvSpPr/>
            <p:nvPr/>
          </p:nvSpPr>
          <p:spPr>
            <a:xfrm>
              <a:off x="1152275" y="1342750"/>
              <a:ext cx="62400" cy="53450"/>
            </a:xfrm>
            <a:custGeom>
              <a:rect b="b" l="l" r="r" t="t"/>
              <a:pathLst>
                <a:path extrusionOk="0" h="2138" w="2496">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04" name="Google Shape;1004;p14"/>
            <p:cNvSpPr/>
            <p:nvPr/>
          </p:nvSpPr>
          <p:spPr>
            <a:xfrm>
              <a:off x="1076050" y="2409350"/>
              <a:ext cx="62425" cy="53350"/>
            </a:xfrm>
            <a:custGeom>
              <a:rect b="b" l="l" r="r" t="t"/>
              <a:pathLst>
                <a:path extrusionOk="0" h="2134" w="2497">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05" name="Google Shape;1005;p14"/>
            <p:cNvSpPr/>
            <p:nvPr/>
          </p:nvSpPr>
          <p:spPr>
            <a:xfrm>
              <a:off x="1076050" y="2333125"/>
              <a:ext cx="62425" cy="53450"/>
            </a:xfrm>
            <a:custGeom>
              <a:rect b="b" l="l" r="r" t="t"/>
              <a:pathLst>
                <a:path extrusionOk="0" h="2138" w="2497">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06" name="Google Shape;1006;p14"/>
            <p:cNvSpPr/>
            <p:nvPr/>
          </p:nvSpPr>
          <p:spPr>
            <a:xfrm>
              <a:off x="1076050" y="2256925"/>
              <a:ext cx="62575" cy="53425"/>
            </a:xfrm>
            <a:custGeom>
              <a:rect b="b" l="l" r="r" t="t"/>
              <a:pathLst>
                <a:path extrusionOk="0" h="2137" w="2503">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07" name="Google Shape;1007;p14"/>
            <p:cNvSpPr/>
            <p:nvPr/>
          </p:nvSpPr>
          <p:spPr>
            <a:xfrm>
              <a:off x="1076050" y="2180700"/>
              <a:ext cx="62425" cy="53350"/>
            </a:xfrm>
            <a:custGeom>
              <a:rect b="b" l="l" r="r" t="t"/>
              <a:pathLst>
                <a:path extrusionOk="0" h="2134" w="2497">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08" name="Google Shape;1008;p14"/>
            <p:cNvSpPr/>
            <p:nvPr/>
          </p:nvSpPr>
          <p:spPr>
            <a:xfrm>
              <a:off x="1076050" y="2104500"/>
              <a:ext cx="62425" cy="53325"/>
            </a:xfrm>
            <a:custGeom>
              <a:rect b="b" l="l" r="r" t="t"/>
              <a:pathLst>
                <a:path extrusionOk="0" h="2133" w="2497">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09" name="Google Shape;1009;p14"/>
            <p:cNvSpPr/>
            <p:nvPr/>
          </p:nvSpPr>
          <p:spPr>
            <a:xfrm>
              <a:off x="1076050" y="2028275"/>
              <a:ext cx="62425" cy="53450"/>
            </a:xfrm>
            <a:custGeom>
              <a:rect b="b" l="l" r="r" t="t"/>
              <a:pathLst>
                <a:path extrusionOk="0" h="2138" w="2497">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10" name="Google Shape;1010;p14"/>
            <p:cNvSpPr/>
            <p:nvPr/>
          </p:nvSpPr>
          <p:spPr>
            <a:xfrm>
              <a:off x="1076050" y="1952050"/>
              <a:ext cx="62425" cy="53450"/>
            </a:xfrm>
            <a:custGeom>
              <a:rect b="b" l="l" r="r" t="t"/>
              <a:pathLst>
                <a:path extrusionOk="0" h="2138" w="2497">
                  <a:moveTo>
                    <a:pt x="1074" y="1"/>
                  </a:moveTo>
                  <a:cubicBezTo>
                    <a:pt x="480" y="9"/>
                    <a:pt x="9" y="481"/>
                    <a:pt x="1" y="1074"/>
                  </a:cubicBezTo>
                  <a:cubicBezTo>
                    <a:pt x="1" y="1712"/>
                    <a:pt x="529" y="2138"/>
                    <a:pt x="1077" y="2138"/>
                  </a:cubicBezTo>
                  <a:cubicBezTo>
                    <a:pt x="1339" y="2138"/>
                    <a:pt x="1606" y="2040"/>
                    <a:pt x="1822" y="1822"/>
                  </a:cubicBezTo>
                  <a:cubicBezTo>
                    <a:pt x="2496" y="1155"/>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11" name="Google Shape;1011;p14"/>
            <p:cNvSpPr/>
            <p:nvPr/>
          </p:nvSpPr>
          <p:spPr>
            <a:xfrm>
              <a:off x="1076050" y="1876050"/>
              <a:ext cx="62425" cy="53275"/>
            </a:xfrm>
            <a:custGeom>
              <a:rect b="b" l="l" r="r" t="t"/>
              <a:pathLst>
                <a:path extrusionOk="0" h="2131" w="2497">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12" name="Google Shape;1012;p14"/>
            <p:cNvSpPr/>
            <p:nvPr/>
          </p:nvSpPr>
          <p:spPr>
            <a:xfrm>
              <a:off x="1076050" y="1799850"/>
              <a:ext cx="62425" cy="53325"/>
            </a:xfrm>
            <a:custGeom>
              <a:rect b="b" l="l" r="r" t="t"/>
              <a:pathLst>
                <a:path extrusionOk="0" h="2133" w="2497">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13" name="Google Shape;1013;p14"/>
            <p:cNvSpPr/>
            <p:nvPr/>
          </p:nvSpPr>
          <p:spPr>
            <a:xfrm>
              <a:off x="1076050" y="1723625"/>
              <a:ext cx="62425" cy="53350"/>
            </a:xfrm>
            <a:custGeom>
              <a:rect b="b" l="l" r="r" t="t"/>
              <a:pathLst>
                <a:path extrusionOk="0" h="2134" w="2497">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14" name="Google Shape;1014;p14"/>
            <p:cNvSpPr/>
            <p:nvPr/>
          </p:nvSpPr>
          <p:spPr>
            <a:xfrm>
              <a:off x="1076050" y="1647400"/>
              <a:ext cx="62425" cy="53450"/>
            </a:xfrm>
            <a:custGeom>
              <a:rect b="b" l="l" r="r" t="t"/>
              <a:pathLst>
                <a:path extrusionOk="0" h="2138" w="2497">
                  <a:moveTo>
                    <a:pt x="1074" y="1"/>
                  </a:moveTo>
                  <a:cubicBezTo>
                    <a:pt x="480" y="9"/>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15" name="Google Shape;1015;p14"/>
            <p:cNvSpPr/>
            <p:nvPr/>
          </p:nvSpPr>
          <p:spPr>
            <a:xfrm>
              <a:off x="1076050" y="1571400"/>
              <a:ext cx="62425" cy="53250"/>
            </a:xfrm>
            <a:custGeom>
              <a:rect b="b" l="l" r="r" t="t"/>
              <a:pathLst>
                <a:path extrusionOk="0" h="2130" w="2497">
                  <a:moveTo>
                    <a:pt x="1074" y="1"/>
                  </a:moveTo>
                  <a:cubicBezTo>
                    <a:pt x="480" y="1"/>
                    <a:pt x="9" y="472"/>
                    <a:pt x="1" y="1066"/>
                  </a:cubicBezTo>
                  <a:cubicBezTo>
                    <a:pt x="1" y="1703"/>
                    <a:pt x="529" y="2129"/>
                    <a:pt x="1077" y="2129"/>
                  </a:cubicBezTo>
                  <a:cubicBezTo>
                    <a:pt x="1339" y="2129"/>
                    <a:pt x="1606" y="2032"/>
                    <a:pt x="1822" y="1813"/>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16" name="Google Shape;1016;p14"/>
            <p:cNvSpPr/>
            <p:nvPr/>
          </p:nvSpPr>
          <p:spPr>
            <a:xfrm>
              <a:off x="1076050" y="1418975"/>
              <a:ext cx="62425" cy="53350"/>
            </a:xfrm>
            <a:custGeom>
              <a:rect b="b" l="l" r="r" t="t"/>
              <a:pathLst>
                <a:path extrusionOk="0" h="2134" w="2497">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17" name="Google Shape;1017;p14"/>
            <p:cNvSpPr/>
            <p:nvPr/>
          </p:nvSpPr>
          <p:spPr>
            <a:xfrm>
              <a:off x="1076050" y="1342750"/>
              <a:ext cx="62425" cy="53450"/>
            </a:xfrm>
            <a:custGeom>
              <a:rect b="b" l="l" r="r" t="t"/>
              <a:pathLst>
                <a:path extrusionOk="0" h="2138" w="2497">
                  <a:moveTo>
                    <a:pt x="1074" y="1"/>
                  </a:moveTo>
                  <a:cubicBezTo>
                    <a:pt x="480" y="1"/>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18" name="Google Shape;1018;p14"/>
            <p:cNvSpPr/>
            <p:nvPr/>
          </p:nvSpPr>
          <p:spPr>
            <a:xfrm>
              <a:off x="1076050" y="1266550"/>
              <a:ext cx="62425" cy="53450"/>
            </a:xfrm>
            <a:custGeom>
              <a:rect b="b" l="l" r="r" t="t"/>
              <a:pathLst>
                <a:path extrusionOk="0" h="2138" w="2497">
                  <a:moveTo>
                    <a:pt x="1074" y="0"/>
                  </a:moveTo>
                  <a:cubicBezTo>
                    <a:pt x="480" y="9"/>
                    <a:pt x="9" y="480"/>
                    <a:pt x="1" y="1074"/>
                  </a:cubicBezTo>
                  <a:cubicBezTo>
                    <a:pt x="1" y="1711"/>
                    <a:pt x="529" y="2137"/>
                    <a:pt x="1077" y="2137"/>
                  </a:cubicBezTo>
                  <a:cubicBezTo>
                    <a:pt x="1339" y="2137"/>
                    <a:pt x="1606" y="2040"/>
                    <a:pt x="1822" y="1821"/>
                  </a:cubicBezTo>
                  <a:cubicBezTo>
                    <a:pt x="2496" y="1155"/>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19" name="Google Shape;1019;p14"/>
            <p:cNvSpPr/>
            <p:nvPr/>
          </p:nvSpPr>
          <p:spPr>
            <a:xfrm>
              <a:off x="1000050" y="2104500"/>
              <a:ext cx="62200" cy="53325"/>
            </a:xfrm>
            <a:custGeom>
              <a:rect b="b" l="l" r="r" t="t"/>
              <a:pathLst>
                <a:path extrusionOk="0" h="2133" w="2488">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20" name="Google Shape;1020;p14"/>
            <p:cNvSpPr/>
            <p:nvPr/>
          </p:nvSpPr>
          <p:spPr>
            <a:xfrm>
              <a:off x="1000050" y="2028275"/>
              <a:ext cx="62200" cy="53450"/>
            </a:xfrm>
            <a:custGeom>
              <a:rect b="b" l="l" r="r" t="t"/>
              <a:pathLst>
                <a:path extrusionOk="0" h="2138" w="2488">
                  <a:moveTo>
                    <a:pt x="1065" y="1"/>
                  </a:moveTo>
                  <a:cubicBezTo>
                    <a:pt x="472" y="1"/>
                    <a:pt x="0" y="480"/>
                    <a:pt x="0" y="1065"/>
                  </a:cubicBezTo>
                  <a:cubicBezTo>
                    <a:pt x="0" y="1709"/>
                    <a:pt x="525" y="2137"/>
                    <a:pt x="1072" y="2137"/>
                  </a:cubicBezTo>
                  <a:cubicBezTo>
                    <a:pt x="1332" y="2137"/>
                    <a:pt x="1598" y="2040"/>
                    <a:pt x="1813" y="1821"/>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21" name="Google Shape;1021;p14"/>
            <p:cNvSpPr/>
            <p:nvPr/>
          </p:nvSpPr>
          <p:spPr>
            <a:xfrm>
              <a:off x="1000050" y="1952050"/>
              <a:ext cx="62200" cy="53450"/>
            </a:xfrm>
            <a:custGeom>
              <a:rect b="b" l="l" r="r" t="t"/>
              <a:pathLst>
                <a:path extrusionOk="0" h="2138" w="2488">
                  <a:moveTo>
                    <a:pt x="1065" y="1"/>
                  </a:moveTo>
                  <a:cubicBezTo>
                    <a:pt x="472" y="9"/>
                    <a:pt x="0" y="481"/>
                    <a:pt x="0" y="1074"/>
                  </a:cubicBezTo>
                  <a:cubicBezTo>
                    <a:pt x="0" y="1712"/>
                    <a:pt x="525" y="2138"/>
                    <a:pt x="1070" y="2138"/>
                  </a:cubicBezTo>
                  <a:cubicBezTo>
                    <a:pt x="1332" y="2138"/>
                    <a:pt x="1597" y="2040"/>
                    <a:pt x="1813" y="1822"/>
                  </a:cubicBezTo>
                  <a:cubicBezTo>
                    <a:pt x="2488"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22" name="Google Shape;1022;p14"/>
            <p:cNvSpPr/>
            <p:nvPr/>
          </p:nvSpPr>
          <p:spPr>
            <a:xfrm>
              <a:off x="1000050" y="1876050"/>
              <a:ext cx="62200" cy="53275"/>
            </a:xfrm>
            <a:custGeom>
              <a:rect b="b" l="l" r="r" t="t"/>
              <a:pathLst>
                <a:path extrusionOk="0" h="2131" w="2488">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23" name="Google Shape;1023;p14"/>
            <p:cNvSpPr/>
            <p:nvPr/>
          </p:nvSpPr>
          <p:spPr>
            <a:xfrm>
              <a:off x="1000050" y="1799850"/>
              <a:ext cx="62200" cy="53325"/>
            </a:xfrm>
            <a:custGeom>
              <a:rect b="b" l="l" r="r" t="t"/>
              <a:pathLst>
                <a:path extrusionOk="0" h="2133" w="2488">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24" name="Google Shape;1024;p14"/>
            <p:cNvSpPr/>
            <p:nvPr/>
          </p:nvSpPr>
          <p:spPr>
            <a:xfrm>
              <a:off x="1000050" y="1723625"/>
              <a:ext cx="62200" cy="53350"/>
            </a:xfrm>
            <a:custGeom>
              <a:rect b="b" l="l" r="r" t="t"/>
              <a:pathLst>
                <a:path extrusionOk="0" h="2134" w="2488">
                  <a:moveTo>
                    <a:pt x="1065" y="1"/>
                  </a:moveTo>
                  <a:cubicBezTo>
                    <a:pt x="472" y="1"/>
                    <a:pt x="0" y="480"/>
                    <a:pt x="0" y="1065"/>
                  </a:cubicBezTo>
                  <a:cubicBezTo>
                    <a:pt x="0" y="1709"/>
                    <a:pt x="526"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25" name="Google Shape;1025;p14"/>
            <p:cNvSpPr/>
            <p:nvPr/>
          </p:nvSpPr>
          <p:spPr>
            <a:xfrm>
              <a:off x="1000050" y="1647400"/>
              <a:ext cx="62200" cy="53450"/>
            </a:xfrm>
            <a:custGeom>
              <a:rect b="b" l="l" r="r" t="t"/>
              <a:pathLst>
                <a:path extrusionOk="0" h="2138" w="2488">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26" name="Google Shape;1026;p14"/>
            <p:cNvSpPr/>
            <p:nvPr/>
          </p:nvSpPr>
          <p:spPr>
            <a:xfrm>
              <a:off x="1000050" y="1571400"/>
              <a:ext cx="62200" cy="53250"/>
            </a:xfrm>
            <a:custGeom>
              <a:rect b="b" l="l" r="r" t="t"/>
              <a:pathLst>
                <a:path extrusionOk="0" h="2130" w="2488">
                  <a:moveTo>
                    <a:pt x="1065" y="1"/>
                  </a:moveTo>
                  <a:cubicBezTo>
                    <a:pt x="472" y="1"/>
                    <a:pt x="0" y="472"/>
                    <a:pt x="0" y="1066"/>
                  </a:cubicBezTo>
                  <a:cubicBezTo>
                    <a:pt x="0" y="1703"/>
                    <a:pt x="525" y="2129"/>
                    <a:pt x="1070" y="2129"/>
                  </a:cubicBezTo>
                  <a:cubicBezTo>
                    <a:pt x="1332" y="2129"/>
                    <a:pt x="1597" y="2032"/>
                    <a:pt x="1813" y="1813"/>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27" name="Google Shape;1027;p14"/>
            <p:cNvSpPr/>
            <p:nvPr/>
          </p:nvSpPr>
          <p:spPr>
            <a:xfrm>
              <a:off x="1000050" y="1342750"/>
              <a:ext cx="62200" cy="53450"/>
            </a:xfrm>
            <a:custGeom>
              <a:rect b="b" l="l" r="r" t="t"/>
              <a:pathLst>
                <a:path extrusionOk="0" h="2138" w="2488">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28" name="Google Shape;1028;p14"/>
            <p:cNvSpPr/>
            <p:nvPr/>
          </p:nvSpPr>
          <p:spPr>
            <a:xfrm>
              <a:off x="923825" y="2028275"/>
              <a:ext cx="62225" cy="53450"/>
            </a:xfrm>
            <a:custGeom>
              <a:rect b="b" l="l" r="r" t="t"/>
              <a:pathLst>
                <a:path extrusionOk="0" h="2138" w="2489">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29" name="Google Shape;1029;p14"/>
            <p:cNvSpPr/>
            <p:nvPr/>
          </p:nvSpPr>
          <p:spPr>
            <a:xfrm>
              <a:off x="923825" y="1952050"/>
              <a:ext cx="62225" cy="53450"/>
            </a:xfrm>
            <a:custGeom>
              <a:rect b="b" l="l" r="r" t="t"/>
              <a:pathLst>
                <a:path extrusionOk="0" h="2138" w="2489">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30" name="Google Shape;1030;p14"/>
            <p:cNvSpPr/>
            <p:nvPr/>
          </p:nvSpPr>
          <p:spPr>
            <a:xfrm>
              <a:off x="923825" y="1876050"/>
              <a:ext cx="62225" cy="53350"/>
            </a:xfrm>
            <a:custGeom>
              <a:rect b="b" l="l" r="r" t="t"/>
              <a:pathLst>
                <a:path extrusionOk="0" h="2134" w="2489">
                  <a:moveTo>
                    <a:pt x="1066" y="1"/>
                  </a:moveTo>
                  <a:cubicBezTo>
                    <a:pt x="480" y="1"/>
                    <a:pt x="1" y="472"/>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31" name="Google Shape;1031;p14"/>
            <p:cNvSpPr/>
            <p:nvPr/>
          </p:nvSpPr>
          <p:spPr>
            <a:xfrm>
              <a:off x="923825" y="1799850"/>
              <a:ext cx="62225" cy="53325"/>
            </a:xfrm>
            <a:custGeom>
              <a:rect b="b" l="l" r="r" t="t"/>
              <a:pathLst>
                <a:path extrusionOk="0" h="2133"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32" name="Google Shape;1032;p14"/>
            <p:cNvSpPr/>
            <p:nvPr/>
          </p:nvSpPr>
          <p:spPr>
            <a:xfrm>
              <a:off x="923825" y="1723625"/>
              <a:ext cx="62225" cy="53350"/>
            </a:xfrm>
            <a:custGeom>
              <a:rect b="b" l="l" r="r" t="t"/>
              <a:pathLst>
                <a:path extrusionOk="0" h="2134" w="2489">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33" name="Google Shape;1033;p14"/>
            <p:cNvSpPr/>
            <p:nvPr/>
          </p:nvSpPr>
          <p:spPr>
            <a:xfrm>
              <a:off x="923825" y="1647400"/>
              <a:ext cx="62225" cy="53450"/>
            </a:xfrm>
            <a:custGeom>
              <a:rect b="b" l="l" r="r" t="t"/>
              <a:pathLst>
                <a:path extrusionOk="0" h="2138" w="2489">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34" name="Google Shape;1034;p14"/>
            <p:cNvSpPr/>
            <p:nvPr/>
          </p:nvSpPr>
          <p:spPr>
            <a:xfrm>
              <a:off x="923825" y="1571400"/>
              <a:ext cx="62225" cy="53250"/>
            </a:xfrm>
            <a:custGeom>
              <a:rect b="b" l="l" r="r" t="t"/>
              <a:pathLst>
                <a:path extrusionOk="0" h="2130" w="2489">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35" name="Google Shape;1035;p14"/>
            <p:cNvSpPr/>
            <p:nvPr/>
          </p:nvSpPr>
          <p:spPr>
            <a:xfrm>
              <a:off x="847625" y="1952050"/>
              <a:ext cx="62200" cy="53450"/>
            </a:xfrm>
            <a:custGeom>
              <a:rect b="b" l="l" r="r" t="t"/>
              <a:pathLst>
                <a:path extrusionOk="0" h="2138" w="2488">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36" name="Google Shape;1036;p14"/>
            <p:cNvSpPr/>
            <p:nvPr/>
          </p:nvSpPr>
          <p:spPr>
            <a:xfrm>
              <a:off x="847625" y="1876050"/>
              <a:ext cx="62200" cy="53275"/>
            </a:xfrm>
            <a:custGeom>
              <a:rect b="b" l="l" r="r" t="t"/>
              <a:pathLst>
                <a:path extrusionOk="0" h="2131" w="2488">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37" name="Google Shape;1037;p14"/>
            <p:cNvSpPr/>
            <p:nvPr/>
          </p:nvSpPr>
          <p:spPr>
            <a:xfrm>
              <a:off x="847625" y="1799850"/>
              <a:ext cx="62200" cy="5332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38" name="Google Shape;1038;p14"/>
            <p:cNvSpPr/>
            <p:nvPr/>
          </p:nvSpPr>
          <p:spPr>
            <a:xfrm>
              <a:off x="847625" y="1723625"/>
              <a:ext cx="62200" cy="53350"/>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39" name="Google Shape;1039;p14"/>
            <p:cNvSpPr/>
            <p:nvPr/>
          </p:nvSpPr>
          <p:spPr>
            <a:xfrm>
              <a:off x="847625" y="1647400"/>
              <a:ext cx="62200" cy="53450"/>
            </a:xfrm>
            <a:custGeom>
              <a:rect b="b" l="l" r="r" t="t"/>
              <a:pathLst>
                <a:path extrusionOk="0" h="2138" w="2488">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40" name="Google Shape;1040;p14"/>
            <p:cNvSpPr/>
            <p:nvPr/>
          </p:nvSpPr>
          <p:spPr>
            <a:xfrm>
              <a:off x="847625" y="1571400"/>
              <a:ext cx="62200" cy="53250"/>
            </a:xfrm>
            <a:custGeom>
              <a:rect b="b" l="l" r="r" t="t"/>
              <a:pathLst>
                <a:path extrusionOk="0" h="2130" w="2488">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41" name="Google Shape;1041;p14"/>
            <p:cNvSpPr/>
            <p:nvPr/>
          </p:nvSpPr>
          <p:spPr>
            <a:xfrm>
              <a:off x="771400" y="1799850"/>
              <a:ext cx="62425" cy="53325"/>
            </a:xfrm>
            <a:custGeom>
              <a:rect b="b" l="l" r="r" t="t"/>
              <a:pathLst>
                <a:path extrusionOk="0" h="2133" w="2497">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42" name="Google Shape;1042;p14"/>
            <p:cNvSpPr/>
            <p:nvPr/>
          </p:nvSpPr>
          <p:spPr>
            <a:xfrm>
              <a:off x="771400" y="1723625"/>
              <a:ext cx="62425" cy="53350"/>
            </a:xfrm>
            <a:custGeom>
              <a:rect b="b" l="l" r="r" t="t"/>
              <a:pathLst>
                <a:path extrusionOk="0" h="2134" w="2497">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43" name="Google Shape;1043;p14"/>
            <p:cNvSpPr/>
            <p:nvPr/>
          </p:nvSpPr>
          <p:spPr>
            <a:xfrm>
              <a:off x="771400" y="1647400"/>
              <a:ext cx="62425" cy="53450"/>
            </a:xfrm>
            <a:custGeom>
              <a:rect b="b" l="l" r="r" t="t"/>
              <a:pathLst>
                <a:path extrusionOk="0" h="2138" w="2497">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44" name="Google Shape;1044;p14"/>
            <p:cNvSpPr/>
            <p:nvPr/>
          </p:nvSpPr>
          <p:spPr>
            <a:xfrm>
              <a:off x="771400" y="1571400"/>
              <a:ext cx="62425" cy="53250"/>
            </a:xfrm>
            <a:custGeom>
              <a:rect b="b" l="l" r="r" t="t"/>
              <a:pathLst>
                <a:path extrusionOk="0" h="2130" w="2497">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45" name="Google Shape;1045;p14"/>
            <p:cNvSpPr/>
            <p:nvPr/>
          </p:nvSpPr>
          <p:spPr>
            <a:xfrm>
              <a:off x="695200" y="1799850"/>
              <a:ext cx="62200" cy="53325"/>
            </a:xfrm>
            <a:custGeom>
              <a:rect b="b" l="l" r="r" t="t"/>
              <a:pathLst>
                <a:path extrusionOk="0" h="2133" w="2488">
                  <a:moveTo>
                    <a:pt x="1065" y="0"/>
                  </a:moveTo>
                  <a:cubicBezTo>
                    <a:pt x="480" y="0"/>
                    <a:pt x="0" y="472"/>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46" name="Google Shape;1046;p14"/>
            <p:cNvSpPr/>
            <p:nvPr/>
          </p:nvSpPr>
          <p:spPr>
            <a:xfrm>
              <a:off x="695200" y="1723625"/>
              <a:ext cx="62200" cy="53350"/>
            </a:xfrm>
            <a:custGeom>
              <a:rect b="b" l="l" r="r" t="t"/>
              <a:pathLst>
                <a:path extrusionOk="0" h="2134" w="2488">
                  <a:moveTo>
                    <a:pt x="1065" y="1"/>
                  </a:moveTo>
                  <a:cubicBezTo>
                    <a:pt x="480" y="1"/>
                    <a:pt x="0" y="480"/>
                    <a:pt x="0" y="1065"/>
                  </a:cubicBezTo>
                  <a:cubicBezTo>
                    <a:pt x="0" y="1709"/>
                    <a:pt x="525" y="2133"/>
                    <a:pt x="1072" y="2133"/>
                  </a:cubicBezTo>
                  <a:cubicBezTo>
                    <a:pt x="1332" y="2133"/>
                    <a:pt x="1598" y="2037"/>
                    <a:pt x="1813" y="1822"/>
                  </a:cubicBezTo>
                  <a:cubicBezTo>
                    <a:pt x="2488"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47" name="Google Shape;1047;p14"/>
            <p:cNvSpPr/>
            <p:nvPr/>
          </p:nvSpPr>
          <p:spPr>
            <a:xfrm>
              <a:off x="695200" y="1647400"/>
              <a:ext cx="62200" cy="53450"/>
            </a:xfrm>
            <a:custGeom>
              <a:rect b="b" l="l" r="r" t="t"/>
              <a:pathLst>
                <a:path extrusionOk="0" h="2138" w="2488">
                  <a:moveTo>
                    <a:pt x="1065" y="1"/>
                  </a:moveTo>
                  <a:cubicBezTo>
                    <a:pt x="480" y="1"/>
                    <a:pt x="0" y="481"/>
                    <a:pt x="0" y="1066"/>
                  </a:cubicBezTo>
                  <a:cubicBezTo>
                    <a:pt x="0" y="1710"/>
                    <a:pt x="525" y="2138"/>
                    <a:pt x="1071" y="2138"/>
                  </a:cubicBezTo>
                  <a:cubicBezTo>
                    <a:pt x="1332" y="2138"/>
                    <a:pt x="1598" y="2040"/>
                    <a:pt x="1813" y="1822"/>
                  </a:cubicBezTo>
                  <a:cubicBezTo>
                    <a:pt x="2488" y="1155"/>
                    <a:pt x="2016" y="9"/>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48" name="Google Shape;1048;p14"/>
            <p:cNvSpPr/>
            <p:nvPr/>
          </p:nvSpPr>
          <p:spPr>
            <a:xfrm>
              <a:off x="695200" y="1571400"/>
              <a:ext cx="62200" cy="53250"/>
            </a:xfrm>
            <a:custGeom>
              <a:rect b="b" l="l" r="r" t="t"/>
              <a:pathLst>
                <a:path extrusionOk="0" h="2130" w="2488">
                  <a:moveTo>
                    <a:pt x="1065" y="1"/>
                  </a:moveTo>
                  <a:cubicBezTo>
                    <a:pt x="480"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49" name="Google Shape;1049;p14"/>
            <p:cNvSpPr/>
            <p:nvPr/>
          </p:nvSpPr>
          <p:spPr>
            <a:xfrm>
              <a:off x="618975" y="1799850"/>
              <a:ext cx="62225" cy="53325"/>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50" name="Google Shape;1050;p14"/>
            <p:cNvSpPr/>
            <p:nvPr/>
          </p:nvSpPr>
          <p:spPr>
            <a:xfrm>
              <a:off x="618975" y="1723625"/>
              <a:ext cx="62225" cy="53350"/>
            </a:xfrm>
            <a:custGeom>
              <a:rect b="b" l="l" r="r" t="t"/>
              <a:pathLst>
                <a:path extrusionOk="0" h="2134" w="2489">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51" name="Google Shape;1051;p14"/>
            <p:cNvSpPr/>
            <p:nvPr/>
          </p:nvSpPr>
          <p:spPr>
            <a:xfrm>
              <a:off x="618975" y="1647400"/>
              <a:ext cx="62225" cy="53450"/>
            </a:xfrm>
            <a:custGeom>
              <a:rect b="b" l="l" r="r" t="t"/>
              <a:pathLst>
                <a:path extrusionOk="0" h="2138" w="2489">
                  <a:moveTo>
                    <a:pt x="1066" y="1"/>
                  </a:moveTo>
                  <a:cubicBezTo>
                    <a:pt x="480" y="9"/>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52" name="Google Shape;1052;p14"/>
            <p:cNvSpPr/>
            <p:nvPr/>
          </p:nvSpPr>
          <p:spPr>
            <a:xfrm>
              <a:off x="618975" y="1571400"/>
              <a:ext cx="62225" cy="53250"/>
            </a:xfrm>
            <a:custGeom>
              <a:rect b="b" l="l" r="r" t="t"/>
              <a:pathLst>
                <a:path extrusionOk="0" h="2130" w="2489">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53" name="Google Shape;1053;p14"/>
            <p:cNvSpPr/>
            <p:nvPr/>
          </p:nvSpPr>
          <p:spPr>
            <a:xfrm>
              <a:off x="542775" y="1799850"/>
              <a:ext cx="62400" cy="53325"/>
            </a:xfrm>
            <a:custGeom>
              <a:rect b="b" l="l" r="r" t="t"/>
              <a:pathLst>
                <a:path extrusionOk="0" h="2133" w="2496">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54" name="Google Shape;1054;p14"/>
            <p:cNvSpPr/>
            <p:nvPr/>
          </p:nvSpPr>
          <p:spPr>
            <a:xfrm>
              <a:off x="542775" y="1723625"/>
              <a:ext cx="62400" cy="53350"/>
            </a:xfrm>
            <a:custGeom>
              <a:rect b="b" l="l" r="r" t="t"/>
              <a:pathLst>
                <a:path extrusionOk="0" h="2134" w="2496">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55" name="Google Shape;1055;p14"/>
            <p:cNvSpPr/>
            <p:nvPr/>
          </p:nvSpPr>
          <p:spPr>
            <a:xfrm>
              <a:off x="542775" y="1647400"/>
              <a:ext cx="62400" cy="53450"/>
            </a:xfrm>
            <a:custGeom>
              <a:rect b="b" l="l" r="r" t="t"/>
              <a:pathLst>
                <a:path extrusionOk="0" h="2138" w="2496">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56" name="Google Shape;1056;p14"/>
            <p:cNvSpPr/>
            <p:nvPr/>
          </p:nvSpPr>
          <p:spPr>
            <a:xfrm>
              <a:off x="542775" y="1571400"/>
              <a:ext cx="62400" cy="53250"/>
            </a:xfrm>
            <a:custGeom>
              <a:rect b="b" l="l" r="r" t="t"/>
              <a:pathLst>
                <a:path extrusionOk="0" h="2130" w="2496">
                  <a:moveTo>
                    <a:pt x="1065" y="1"/>
                  </a:moveTo>
                  <a:cubicBezTo>
                    <a:pt x="480" y="1"/>
                    <a:pt x="0" y="472"/>
                    <a:pt x="0" y="1066"/>
                  </a:cubicBezTo>
                  <a:cubicBezTo>
                    <a:pt x="0" y="1703"/>
                    <a:pt x="524"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57" name="Google Shape;1057;p14"/>
            <p:cNvSpPr/>
            <p:nvPr/>
          </p:nvSpPr>
          <p:spPr>
            <a:xfrm>
              <a:off x="466550" y="1799850"/>
              <a:ext cx="62425" cy="53325"/>
            </a:xfrm>
            <a:custGeom>
              <a:rect b="b" l="l" r="r" t="t"/>
              <a:pathLst>
                <a:path extrusionOk="0" h="2133" w="2497">
                  <a:moveTo>
                    <a:pt x="1074" y="0"/>
                  </a:moveTo>
                  <a:cubicBezTo>
                    <a:pt x="480" y="0"/>
                    <a:pt x="9" y="480"/>
                    <a:pt x="0" y="1065"/>
                  </a:cubicBezTo>
                  <a:cubicBezTo>
                    <a:pt x="0" y="1709"/>
                    <a:pt x="530" y="2133"/>
                    <a:pt x="1078" y="2133"/>
                  </a:cubicBezTo>
                  <a:cubicBezTo>
                    <a:pt x="1340" y="2133"/>
                    <a:pt x="1606" y="2036"/>
                    <a:pt x="1821" y="1821"/>
                  </a:cubicBezTo>
                  <a:cubicBezTo>
                    <a:pt x="2496"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58" name="Google Shape;1058;p14"/>
            <p:cNvSpPr/>
            <p:nvPr/>
          </p:nvSpPr>
          <p:spPr>
            <a:xfrm>
              <a:off x="466550" y="1723625"/>
              <a:ext cx="62425" cy="53350"/>
            </a:xfrm>
            <a:custGeom>
              <a:rect b="b" l="l" r="r" t="t"/>
              <a:pathLst>
                <a:path extrusionOk="0" h="2134" w="2497">
                  <a:moveTo>
                    <a:pt x="1074" y="1"/>
                  </a:moveTo>
                  <a:cubicBezTo>
                    <a:pt x="480" y="1"/>
                    <a:pt x="9" y="480"/>
                    <a:pt x="0" y="1065"/>
                  </a:cubicBezTo>
                  <a:cubicBezTo>
                    <a:pt x="0" y="1709"/>
                    <a:pt x="530" y="2133"/>
                    <a:pt x="1078" y="2133"/>
                  </a:cubicBezTo>
                  <a:cubicBezTo>
                    <a:pt x="1340" y="2133"/>
                    <a:pt x="1606" y="2037"/>
                    <a:pt x="1821" y="1822"/>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59" name="Google Shape;1059;p14"/>
            <p:cNvSpPr/>
            <p:nvPr/>
          </p:nvSpPr>
          <p:spPr>
            <a:xfrm>
              <a:off x="466550" y="1647400"/>
              <a:ext cx="62425" cy="53450"/>
            </a:xfrm>
            <a:custGeom>
              <a:rect b="b" l="l" r="r" t="t"/>
              <a:pathLst>
                <a:path extrusionOk="0" h="2138" w="2497">
                  <a:moveTo>
                    <a:pt x="1074" y="1"/>
                  </a:moveTo>
                  <a:cubicBezTo>
                    <a:pt x="480" y="9"/>
                    <a:pt x="9" y="481"/>
                    <a:pt x="0" y="1066"/>
                  </a:cubicBezTo>
                  <a:cubicBezTo>
                    <a:pt x="0" y="1710"/>
                    <a:pt x="529" y="2138"/>
                    <a:pt x="1078" y="2138"/>
                  </a:cubicBezTo>
                  <a:cubicBezTo>
                    <a:pt x="1340" y="2138"/>
                    <a:pt x="1606" y="2040"/>
                    <a:pt x="1821" y="1822"/>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60" name="Google Shape;1060;p14"/>
            <p:cNvSpPr/>
            <p:nvPr/>
          </p:nvSpPr>
          <p:spPr>
            <a:xfrm>
              <a:off x="466550" y="1571400"/>
              <a:ext cx="62425" cy="53250"/>
            </a:xfrm>
            <a:custGeom>
              <a:rect b="b" l="l" r="r" t="t"/>
              <a:pathLst>
                <a:path extrusionOk="0" h="2130" w="2497">
                  <a:moveTo>
                    <a:pt x="1074" y="1"/>
                  </a:moveTo>
                  <a:cubicBezTo>
                    <a:pt x="480" y="1"/>
                    <a:pt x="9" y="472"/>
                    <a:pt x="0" y="1066"/>
                  </a:cubicBezTo>
                  <a:cubicBezTo>
                    <a:pt x="0" y="1703"/>
                    <a:pt x="529" y="2129"/>
                    <a:pt x="1077" y="2129"/>
                  </a:cubicBezTo>
                  <a:cubicBezTo>
                    <a:pt x="1339" y="2129"/>
                    <a:pt x="1606" y="2032"/>
                    <a:pt x="1821" y="1813"/>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61" name="Google Shape;1061;p14"/>
            <p:cNvSpPr/>
            <p:nvPr/>
          </p:nvSpPr>
          <p:spPr>
            <a:xfrm>
              <a:off x="390550" y="1876050"/>
              <a:ext cx="62350" cy="53275"/>
            </a:xfrm>
            <a:custGeom>
              <a:rect b="b" l="l" r="r" t="t"/>
              <a:pathLst>
                <a:path extrusionOk="0" h="2131" w="2494">
                  <a:moveTo>
                    <a:pt x="1075" y="1"/>
                  </a:moveTo>
                  <a:cubicBezTo>
                    <a:pt x="1072" y="1"/>
                    <a:pt x="1068" y="1"/>
                    <a:pt x="1065" y="1"/>
                  </a:cubicBezTo>
                  <a:cubicBezTo>
                    <a:pt x="480" y="1"/>
                    <a:pt x="0" y="480"/>
                    <a:pt x="0" y="1066"/>
                  </a:cubicBezTo>
                  <a:cubicBezTo>
                    <a:pt x="0" y="1707"/>
                    <a:pt x="522" y="2131"/>
                    <a:pt x="1069" y="2131"/>
                  </a:cubicBezTo>
                  <a:cubicBezTo>
                    <a:pt x="1333" y="2131"/>
                    <a:pt x="1602" y="2033"/>
                    <a:pt x="1821" y="1813"/>
                  </a:cubicBezTo>
                  <a:cubicBezTo>
                    <a:pt x="2493" y="1149"/>
                    <a:pt x="2020" y="1"/>
                    <a:pt x="107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62" name="Google Shape;1062;p14"/>
            <p:cNvSpPr/>
            <p:nvPr/>
          </p:nvSpPr>
          <p:spPr>
            <a:xfrm>
              <a:off x="390550" y="1799825"/>
              <a:ext cx="62350" cy="53300"/>
            </a:xfrm>
            <a:custGeom>
              <a:rect b="b" l="l" r="r" t="t"/>
              <a:pathLst>
                <a:path extrusionOk="0" h="2132" w="2494">
                  <a:moveTo>
                    <a:pt x="1075" y="1"/>
                  </a:moveTo>
                  <a:cubicBezTo>
                    <a:pt x="1072" y="1"/>
                    <a:pt x="1068" y="1"/>
                    <a:pt x="1065" y="1"/>
                  </a:cubicBezTo>
                  <a:cubicBezTo>
                    <a:pt x="480" y="1"/>
                    <a:pt x="0" y="481"/>
                    <a:pt x="0" y="1066"/>
                  </a:cubicBezTo>
                  <a:cubicBezTo>
                    <a:pt x="0" y="1708"/>
                    <a:pt x="526" y="2131"/>
                    <a:pt x="1073" y="2131"/>
                  </a:cubicBezTo>
                  <a:cubicBezTo>
                    <a:pt x="1336" y="2131"/>
                    <a:pt x="1604" y="2033"/>
                    <a:pt x="1821" y="1814"/>
                  </a:cubicBezTo>
                  <a:cubicBezTo>
                    <a:pt x="2493" y="1150"/>
                    <a:pt x="2020" y="1"/>
                    <a:pt x="107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63" name="Google Shape;1063;p14"/>
            <p:cNvSpPr/>
            <p:nvPr/>
          </p:nvSpPr>
          <p:spPr>
            <a:xfrm>
              <a:off x="390550" y="1723625"/>
              <a:ext cx="62400" cy="53350"/>
            </a:xfrm>
            <a:custGeom>
              <a:rect b="b" l="l" r="r" t="t"/>
              <a:pathLst>
                <a:path extrusionOk="0" h="2134" w="2496">
                  <a:moveTo>
                    <a:pt x="1065" y="1"/>
                  </a:moveTo>
                  <a:cubicBezTo>
                    <a:pt x="480" y="1"/>
                    <a:pt x="0" y="480"/>
                    <a:pt x="0" y="1065"/>
                  </a:cubicBezTo>
                  <a:cubicBezTo>
                    <a:pt x="0" y="1709"/>
                    <a:pt x="529" y="2133"/>
                    <a:pt x="1078" y="2133"/>
                  </a:cubicBezTo>
                  <a:cubicBezTo>
                    <a:pt x="1339" y="2133"/>
                    <a:pt x="1606" y="2037"/>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64" name="Google Shape;1064;p14"/>
            <p:cNvSpPr/>
            <p:nvPr/>
          </p:nvSpPr>
          <p:spPr>
            <a:xfrm>
              <a:off x="390550" y="1647400"/>
              <a:ext cx="62400" cy="53450"/>
            </a:xfrm>
            <a:custGeom>
              <a:rect b="b" l="l" r="r" t="t"/>
              <a:pathLst>
                <a:path extrusionOk="0" h="2138" w="2496">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65" name="Google Shape;1065;p14"/>
            <p:cNvSpPr/>
            <p:nvPr/>
          </p:nvSpPr>
          <p:spPr>
            <a:xfrm>
              <a:off x="390550" y="1571400"/>
              <a:ext cx="62350" cy="53275"/>
            </a:xfrm>
            <a:custGeom>
              <a:rect b="b" l="l" r="r" t="t"/>
              <a:pathLst>
                <a:path extrusionOk="0" h="2131" w="2494">
                  <a:moveTo>
                    <a:pt x="1075" y="1"/>
                  </a:moveTo>
                  <a:cubicBezTo>
                    <a:pt x="1072" y="1"/>
                    <a:pt x="1068" y="1"/>
                    <a:pt x="1065" y="1"/>
                  </a:cubicBezTo>
                  <a:cubicBezTo>
                    <a:pt x="480" y="1"/>
                    <a:pt x="0" y="472"/>
                    <a:pt x="0" y="1066"/>
                  </a:cubicBezTo>
                  <a:cubicBezTo>
                    <a:pt x="0" y="1708"/>
                    <a:pt x="522" y="2131"/>
                    <a:pt x="1069" y="2131"/>
                  </a:cubicBezTo>
                  <a:cubicBezTo>
                    <a:pt x="1333" y="2131"/>
                    <a:pt x="1602" y="2033"/>
                    <a:pt x="1821" y="1813"/>
                  </a:cubicBezTo>
                  <a:cubicBezTo>
                    <a:pt x="2493" y="1141"/>
                    <a:pt x="2020" y="1"/>
                    <a:pt x="107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66" name="Google Shape;1066;p14"/>
            <p:cNvSpPr/>
            <p:nvPr/>
          </p:nvSpPr>
          <p:spPr>
            <a:xfrm>
              <a:off x="314325" y="1952050"/>
              <a:ext cx="62225" cy="53450"/>
            </a:xfrm>
            <a:custGeom>
              <a:rect b="b" l="l" r="r" t="t"/>
              <a:pathLst>
                <a:path extrusionOk="0" h="2138" w="2489">
                  <a:moveTo>
                    <a:pt x="1065" y="1"/>
                  </a:moveTo>
                  <a:cubicBezTo>
                    <a:pt x="480" y="9"/>
                    <a:pt x="1" y="481"/>
                    <a:pt x="1" y="1074"/>
                  </a:cubicBezTo>
                  <a:cubicBezTo>
                    <a:pt x="1" y="1712"/>
                    <a:pt x="525" y="2138"/>
                    <a:pt x="1073" y="2138"/>
                  </a:cubicBezTo>
                  <a:cubicBezTo>
                    <a:pt x="1335" y="2138"/>
                    <a:pt x="1603" y="2040"/>
                    <a:pt x="1822"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67" name="Google Shape;1067;p14"/>
            <p:cNvSpPr/>
            <p:nvPr/>
          </p:nvSpPr>
          <p:spPr>
            <a:xfrm>
              <a:off x="314325" y="1876050"/>
              <a:ext cx="62225" cy="53275"/>
            </a:xfrm>
            <a:custGeom>
              <a:rect b="b" l="l" r="r" t="t"/>
              <a:pathLst>
                <a:path extrusionOk="0" h="2131" w="2489">
                  <a:moveTo>
                    <a:pt x="1065" y="1"/>
                  </a:moveTo>
                  <a:cubicBezTo>
                    <a:pt x="480" y="1"/>
                    <a:pt x="1" y="472"/>
                    <a:pt x="1" y="1066"/>
                  </a:cubicBezTo>
                  <a:cubicBezTo>
                    <a:pt x="1" y="1707"/>
                    <a:pt x="523" y="2131"/>
                    <a:pt x="1070" y="2131"/>
                  </a:cubicBezTo>
                  <a:cubicBezTo>
                    <a:pt x="1333" y="2131"/>
                    <a:pt x="1602" y="2033"/>
                    <a:pt x="1822" y="1813"/>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68" name="Google Shape;1068;p14"/>
            <p:cNvSpPr/>
            <p:nvPr/>
          </p:nvSpPr>
          <p:spPr>
            <a:xfrm>
              <a:off x="314325" y="1799850"/>
              <a:ext cx="62225" cy="53325"/>
            </a:xfrm>
            <a:custGeom>
              <a:rect b="b" l="l" r="r" t="t"/>
              <a:pathLst>
                <a:path extrusionOk="0" h="2133" w="2489">
                  <a:moveTo>
                    <a:pt x="1065" y="0"/>
                  </a:moveTo>
                  <a:cubicBezTo>
                    <a:pt x="480" y="0"/>
                    <a:pt x="1" y="480"/>
                    <a:pt x="1" y="1065"/>
                  </a:cubicBezTo>
                  <a:cubicBezTo>
                    <a:pt x="1" y="1709"/>
                    <a:pt x="526" y="2133"/>
                    <a:pt x="1075" y="2133"/>
                  </a:cubicBezTo>
                  <a:cubicBezTo>
                    <a:pt x="1336" y="2133"/>
                    <a:pt x="1604" y="2036"/>
                    <a:pt x="1822"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69" name="Google Shape;1069;p14"/>
            <p:cNvSpPr/>
            <p:nvPr/>
          </p:nvSpPr>
          <p:spPr>
            <a:xfrm>
              <a:off x="314325" y="1723625"/>
              <a:ext cx="62225" cy="53350"/>
            </a:xfrm>
            <a:custGeom>
              <a:rect b="b" l="l" r="r" t="t"/>
              <a:pathLst>
                <a:path extrusionOk="0" h="2134" w="2489">
                  <a:moveTo>
                    <a:pt x="1065" y="1"/>
                  </a:moveTo>
                  <a:cubicBezTo>
                    <a:pt x="480" y="1"/>
                    <a:pt x="1" y="480"/>
                    <a:pt x="1" y="1065"/>
                  </a:cubicBezTo>
                  <a:cubicBezTo>
                    <a:pt x="1" y="1709"/>
                    <a:pt x="526" y="2133"/>
                    <a:pt x="1075" y="2133"/>
                  </a:cubicBezTo>
                  <a:cubicBezTo>
                    <a:pt x="1336" y="2133"/>
                    <a:pt x="1604" y="2037"/>
                    <a:pt x="1822"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70" name="Google Shape;1070;p14"/>
            <p:cNvSpPr/>
            <p:nvPr/>
          </p:nvSpPr>
          <p:spPr>
            <a:xfrm>
              <a:off x="314325" y="1647400"/>
              <a:ext cx="62225" cy="53450"/>
            </a:xfrm>
            <a:custGeom>
              <a:rect b="b" l="l" r="r" t="t"/>
              <a:pathLst>
                <a:path extrusionOk="0" h="2138" w="2489">
                  <a:moveTo>
                    <a:pt x="1065" y="1"/>
                  </a:moveTo>
                  <a:cubicBezTo>
                    <a:pt x="480" y="9"/>
                    <a:pt x="1" y="481"/>
                    <a:pt x="1" y="1066"/>
                  </a:cubicBezTo>
                  <a:cubicBezTo>
                    <a:pt x="1" y="1710"/>
                    <a:pt x="526" y="2138"/>
                    <a:pt x="1074" y="2138"/>
                  </a:cubicBezTo>
                  <a:cubicBezTo>
                    <a:pt x="1336" y="2138"/>
                    <a:pt x="1604" y="2040"/>
                    <a:pt x="1822"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71" name="Google Shape;1071;p14"/>
            <p:cNvSpPr/>
            <p:nvPr/>
          </p:nvSpPr>
          <p:spPr>
            <a:xfrm>
              <a:off x="314325" y="1571400"/>
              <a:ext cx="62150" cy="53250"/>
            </a:xfrm>
            <a:custGeom>
              <a:rect b="b" l="l" r="r" t="t"/>
              <a:pathLst>
                <a:path extrusionOk="0" h="2130" w="2486">
                  <a:moveTo>
                    <a:pt x="1075" y="1"/>
                  </a:moveTo>
                  <a:cubicBezTo>
                    <a:pt x="1072" y="1"/>
                    <a:pt x="1069" y="1"/>
                    <a:pt x="1065" y="1"/>
                  </a:cubicBezTo>
                  <a:cubicBezTo>
                    <a:pt x="480" y="1"/>
                    <a:pt x="1" y="472"/>
                    <a:pt x="1" y="1066"/>
                  </a:cubicBezTo>
                  <a:cubicBezTo>
                    <a:pt x="1" y="1703"/>
                    <a:pt x="525" y="2129"/>
                    <a:pt x="1073" y="2129"/>
                  </a:cubicBezTo>
                  <a:cubicBezTo>
                    <a:pt x="1335" y="2129"/>
                    <a:pt x="1603" y="2032"/>
                    <a:pt x="1822" y="1813"/>
                  </a:cubicBezTo>
                  <a:cubicBezTo>
                    <a:pt x="2486" y="1149"/>
                    <a:pt x="2020" y="1"/>
                    <a:pt x="107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72" name="Google Shape;1072;p14"/>
            <p:cNvSpPr/>
            <p:nvPr/>
          </p:nvSpPr>
          <p:spPr>
            <a:xfrm>
              <a:off x="238125" y="1952050"/>
              <a:ext cx="62200" cy="53450"/>
            </a:xfrm>
            <a:custGeom>
              <a:rect b="b" l="l" r="r" t="t"/>
              <a:pathLst>
                <a:path extrusionOk="0" h="2138" w="2488">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73" name="Google Shape;1073;p14"/>
            <p:cNvSpPr/>
            <p:nvPr/>
          </p:nvSpPr>
          <p:spPr>
            <a:xfrm>
              <a:off x="238125" y="1799850"/>
              <a:ext cx="62200" cy="5332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74" name="Google Shape;1074;p14"/>
            <p:cNvSpPr/>
            <p:nvPr/>
          </p:nvSpPr>
          <p:spPr>
            <a:xfrm>
              <a:off x="238125" y="1723625"/>
              <a:ext cx="62200" cy="53350"/>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75" name="Google Shape;1075;p14"/>
            <p:cNvSpPr/>
            <p:nvPr/>
          </p:nvSpPr>
          <p:spPr>
            <a:xfrm>
              <a:off x="238125" y="1647400"/>
              <a:ext cx="62200" cy="53450"/>
            </a:xfrm>
            <a:custGeom>
              <a:rect b="b" l="l" r="r" t="t"/>
              <a:pathLst>
                <a:path extrusionOk="0" h="2138" w="2488">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76" name="Google Shape;1076;p14"/>
            <p:cNvSpPr/>
            <p:nvPr/>
          </p:nvSpPr>
          <p:spPr>
            <a:xfrm>
              <a:off x="4427825" y="2637775"/>
              <a:ext cx="62425" cy="53450"/>
            </a:xfrm>
            <a:custGeom>
              <a:rect b="b" l="l" r="r" t="t"/>
              <a:pathLst>
                <a:path extrusionOk="0" h="2138" w="2497">
                  <a:moveTo>
                    <a:pt x="1065" y="1"/>
                  </a:moveTo>
                  <a:cubicBezTo>
                    <a:pt x="480" y="9"/>
                    <a:pt x="1" y="480"/>
                    <a:pt x="1" y="1074"/>
                  </a:cubicBezTo>
                  <a:cubicBezTo>
                    <a:pt x="1" y="1712"/>
                    <a:pt x="529" y="2137"/>
                    <a:pt x="1077" y="2137"/>
                  </a:cubicBezTo>
                  <a:cubicBezTo>
                    <a:pt x="1339" y="2137"/>
                    <a:pt x="1606" y="2040"/>
                    <a:pt x="1822" y="1822"/>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77" name="Google Shape;1077;p14"/>
            <p:cNvSpPr/>
            <p:nvPr/>
          </p:nvSpPr>
          <p:spPr>
            <a:xfrm>
              <a:off x="4427825" y="2714000"/>
              <a:ext cx="62425" cy="53350"/>
            </a:xfrm>
            <a:custGeom>
              <a:rect b="b" l="l" r="r" t="t"/>
              <a:pathLst>
                <a:path extrusionOk="0" h="2134" w="2497">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78" name="Google Shape;1078;p14"/>
            <p:cNvSpPr/>
            <p:nvPr/>
          </p:nvSpPr>
          <p:spPr>
            <a:xfrm>
              <a:off x="4504050" y="2714000"/>
              <a:ext cx="62200" cy="53350"/>
            </a:xfrm>
            <a:custGeom>
              <a:rect b="b" l="l" r="r" t="t"/>
              <a:pathLst>
                <a:path extrusionOk="0" h="2134"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79" name="Google Shape;1079;p14"/>
            <p:cNvSpPr/>
            <p:nvPr/>
          </p:nvSpPr>
          <p:spPr>
            <a:xfrm>
              <a:off x="4504050" y="2866425"/>
              <a:ext cx="62200" cy="53275"/>
            </a:xfrm>
            <a:custGeom>
              <a:rect b="b" l="l" r="r" t="t"/>
              <a:pathLst>
                <a:path extrusionOk="0" h="2131" w="2488">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80" name="Google Shape;1080;p14"/>
            <p:cNvSpPr/>
            <p:nvPr/>
          </p:nvSpPr>
          <p:spPr>
            <a:xfrm>
              <a:off x="4580250" y="2790200"/>
              <a:ext cx="62225" cy="53350"/>
            </a:xfrm>
            <a:custGeom>
              <a:rect b="b" l="l" r="r" t="t"/>
              <a:pathLst>
                <a:path extrusionOk="0" h="2134" w="2489">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81" name="Google Shape;1081;p14"/>
            <p:cNvSpPr/>
            <p:nvPr/>
          </p:nvSpPr>
          <p:spPr>
            <a:xfrm>
              <a:off x="4504050" y="2790200"/>
              <a:ext cx="62200" cy="53350"/>
            </a:xfrm>
            <a:custGeom>
              <a:rect b="b" l="l" r="r" t="t"/>
              <a:pathLst>
                <a:path extrusionOk="0" h="2134" w="2488">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82" name="Google Shape;1082;p14"/>
            <p:cNvSpPr/>
            <p:nvPr/>
          </p:nvSpPr>
          <p:spPr>
            <a:xfrm>
              <a:off x="5113350" y="1495200"/>
              <a:ext cx="62400" cy="53325"/>
            </a:xfrm>
            <a:custGeom>
              <a:rect b="b" l="l" r="r" t="t"/>
              <a:pathLst>
                <a:path extrusionOk="0" h="2133" w="2496">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83" name="Google Shape;1083;p14"/>
            <p:cNvSpPr/>
            <p:nvPr/>
          </p:nvSpPr>
          <p:spPr>
            <a:xfrm>
              <a:off x="5113350" y="1571400"/>
              <a:ext cx="62400" cy="53250"/>
            </a:xfrm>
            <a:custGeom>
              <a:rect b="b" l="l" r="r" t="t"/>
              <a:pathLst>
                <a:path extrusionOk="0" h="2130" w="2496">
                  <a:moveTo>
                    <a:pt x="1073" y="1"/>
                  </a:moveTo>
                  <a:cubicBezTo>
                    <a:pt x="480" y="1"/>
                    <a:pt x="8" y="472"/>
                    <a:pt x="0" y="1066"/>
                  </a:cubicBezTo>
                  <a:cubicBezTo>
                    <a:pt x="0" y="1703"/>
                    <a:pt x="525" y="2129"/>
                    <a:pt x="1073" y="2129"/>
                  </a:cubicBezTo>
                  <a:cubicBezTo>
                    <a:pt x="1335" y="2129"/>
                    <a:pt x="1603" y="2032"/>
                    <a:pt x="1821" y="1813"/>
                  </a:cubicBezTo>
                  <a:cubicBezTo>
                    <a:pt x="2496" y="1147"/>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84" name="Google Shape;1084;p14"/>
            <p:cNvSpPr/>
            <p:nvPr/>
          </p:nvSpPr>
          <p:spPr>
            <a:xfrm>
              <a:off x="5113350" y="1647400"/>
              <a:ext cx="62400" cy="53450"/>
            </a:xfrm>
            <a:custGeom>
              <a:rect b="b" l="l" r="r" t="t"/>
              <a:pathLst>
                <a:path extrusionOk="0" h="2138" w="2496">
                  <a:moveTo>
                    <a:pt x="1073" y="1"/>
                  </a:moveTo>
                  <a:cubicBezTo>
                    <a:pt x="480" y="1"/>
                    <a:pt x="8" y="481"/>
                    <a:pt x="0" y="1066"/>
                  </a:cubicBezTo>
                  <a:cubicBezTo>
                    <a:pt x="0" y="1710"/>
                    <a:pt x="525" y="2138"/>
                    <a:pt x="1074" y="2138"/>
                  </a:cubicBezTo>
                  <a:cubicBezTo>
                    <a:pt x="1336" y="2138"/>
                    <a:pt x="1603" y="2040"/>
                    <a:pt x="1821" y="1822"/>
                  </a:cubicBezTo>
                  <a:cubicBezTo>
                    <a:pt x="2496" y="1155"/>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85" name="Google Shape;1085;p14"/>
            <p:cNvSpPr/>
            <p:nvPr/>
          </p:nvSpPr>
          <p:spPr>
            <a:xfrm>
              <a:off x="5113350" y="1723625"/>
              <a:ext cx="62400" cy="53350"/>
            </a:xfrm>
            <a:custGeom>
              <a:rect b="b" l="l" r="r" t="t"/>
              <a:pathLst>
                <a:path extrusionOk="0" h="2134" w="2496">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86" name="Google Shape;1086;p14"/>
            <p:cNvSpPr/>
            <p:nvPr/>
          </p:nvSpPr>
          <p:spPr>
            <a:xfrm>
              <a:off x="5113350" y="1799850"/>
              <a:ext cx="62400" cy="53325"/>
            </a:xfrm>
            <a:custGeom>
              <a:rect b="b" l="l" r="r" t="t"/>
              <a:pathLst>
                <a:path extrusionOk="0" h="2133" w="2496">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87" name="Google Shape;1087;p14"/>
            <p:cNvSpPr/>
            <p:nvPr/>
          </p:nvSpPr>
          <p:spPr>
            <a:xfrm>
              <a:off x="5113350" y="1876050"/>
              <a:ext cx="62400" cy="53350"/>
            </a:xfrm>
            <a:custGeom>
              <a:rect b="b" l="l" r="r" t="t"/>
              <a:pathLst>
                <a:path extrusionOk="0" h="2134" w="2496">
                  <a:moveTo>
                    <a:pt x="1073" y="1"/>
                  </a:moveTo>
                  <a:cubicBezTo>
                    <a:pt x="480" y="1"/>
                    <a:pt x="8" y="472"/>
                    <a:pt x="0" y="1066"/>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88" name="Google Shape;1088;p14"/>
            <p:cNvSpPr/>
            <p:nvPr/>
          </p:nvSpPr>
          <p:spPr>
            <a:xfrm>
              <a:off x="5113350" y="1952050"/>
              <a:ext cx="62400" cy="53450"/>
            </a:xfrm>
            <a:custGeom>
              <a:rect b="b" l="l" r="r" t="t"/>
              <a:pathLst>
                <a:path extrusionOk="0" h="2138" w="2496">
                  <a:moveTo>
                    <a:pt x="1073" y="1"/>
                  </a:moveTo>
                  <a:cubicBezTo>
                    <a:pt x="480" y="9"/>
                    <a:pt x="8" y="481"/>
                    <a:pt x="0" y="1074"/>
                  </a:cubicBezTo>
                  <a:cubicBezTo>
                    <a:pt x="0" y="1712"/>
                    <a:pt x="525" y="2138"/>
                    <a:pt x="1073" y="2138"/>
                  </a:cubicBezTo>
                  <a:cubicBezTo>
                    <a:pt x="1335" y="2138"/>
                    <a:pt x="1603" y="2040"/>
                    <a:pt x="1821" y="1822"/>
                  </a:cubicBezTo>
                  <a:cubicBezTo>
                    <a:pt x="2496" y="1155"/>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89" name="Google Shape;1089;p14"/>
            <p:cNvSpPr/>
            <p:nvPr/>
          </p:nvSpPr>
          <p:spPr>
            <a:xfrm>
              <a:off x="5113350" y="2028275"/>
              <a:ext cx="62400" cy="53450"/>
            </a:xfrm>
            <a:custGeom>
              <a:rect b="b" l="l" r="r" t="t"/>
              <a:pathLst>
                <a:path extrusionOk="0" h="2138" w="2496">
                  <a:moveTo>
                    <a:pt x="1073" y="1"/>
                  </a:moveTo>
                  <a:cubicBezTo>
                    <a:pt x="480" y="1"/>
                    <a:pt x="8" y="480"/>
                    <a:pt x="0" y="1065"/>
                  </a:cubicBezTo>
                  <a:cubicBezTo>
                    <a:pt x="0" y="1709"/>
                    <a:pt x="525" y="2137"/>
                    <a:pt x="1074" y="2137"/>
                  </a:cubicBezTo>
                  <a:cubicBezTo>
                    <a:pt x="1336" y="2137"/>
                    <a:pt x="1603" y="2040"/>
                    <a:pt x="1821" y="1821"/>
                  </a:cubicBezTo>
                  <a:cubicBezTo>
                    <a:pt x="2496" y="1147"/>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90" name="Google Shape;1090;p14"/>
            <p:cNvSpPr/>
            <p:nvPr/>
          </p:nvSpPr>
          <p:spPr>
            <a:xfrm>
              <a:off x="5113350" y="2104500"/>
              <a:ext cx="62400" cy="53325"/>
            </a:xfrm>
            <a:custGeom>
              <a:rect b="b" l="l" r="r" t="t"/>
              <a:pathLst>
                <a:path extrusionOk="0" h="2133" w="2496">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91" name="Google Shape;1091;p14"/>
            <p:cNvSpPr/>
            <p:nvPr/>
          </p:nvSpPr>
          <p:spPr>
            <a:xfrm>
              <a:off x="5113350" y="2180700"/>
              <a:ext cx="62400" cy="53350"/>
            </a:xfrm>
            <a:custGeom>
              <a:rect b="b" l="l" r="r" t="t"/>
              <a:pathLst>
                <a:path extrusionOk="0" h="2134" w="2496">
                  <a:moveTo>
                    <a:pt x="1073" y="1"/>
                  </a:moveTo>
                  <a:cubicBezTo>
                    <a:pt x="480" y="1"/>
                    <a:pt x="8" y="480"/>
                    <a:pt x="0" y="1066"/>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92" name="Google Shape;1092;p14"/>
            <p:cNvSpPr/>
            <p:nvPr/>
          </p:nvSpPr>
          <p:spPr>
            <a:xfrm>
              <a:off x="5113350" y="2256925"/>
              <a:ext cx="62550" cy="53425"/>
            </a:xfrm>
            <a:custGeom>
              <a:rect b="b" l="l" r="r" t="t"/>
              <a:pathLst>
                <a:path extrusionOk="0" h="2137" w="2502">
                  <a:moveTo>
                    <a:pt x="1083" y="0"/>
                  </a:moveTo>
                  <a:cubicBezTo>
                    <a:pt x="1080" y="0"/>
                    <a:pt x="1077" y="0"/>
                    <a:pt x="1073" y="0"/>
                  </a:cubicBezTo>
                  <a:cubicBezTo>
                    <a:pt x="480" y="0"/>
                    <a:pt x="0" y="480"/>
                    <a:pt x="0" y="1065"/>
                  </a:cubicBezTo>
                  <a:cubicBezTo>
                    <a:pt x="0" y="1709"/>
                    <a:pt x="529" y="2137"/>
                    <a:pt x="1080" y="2137"/>
                  </a:cubicBezTo>
                  <a:cubicBezTo>
                    <a:pt x="1343" y="2137"/>
                    <a:pt x="1611" y="2039"/>
                    <a:pt x="1829" y="1821"/>
                  </a:cubicBezTo>
                  <a:cubicBezTo>
                    <a:pt x="2502" y="1149"/>
                    <a:pt x="2028" y="0"/>
                    <a:pt x="1083"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93" name="Google Shape;1093;p14"/>
            <p:cNvSpPr/>
            <p:nvPr/>
          </p:nvSpPr>
          <p:spPr>
            <a:xfrm>
              <a:off x="5113350" y="2333125"/>
              <a:ext cx="62400" cy="53450"/>
            </a:xfrm>
            <a:custGeom>
              <a:rect b="b" l="l" r="r" t="t"/>
              <a:pathLst>
                <a:path extrusionOk="0" h="2138" w="2496">
                  <a:moveTo>
                    <a:pt x="1073" y="1"/>
                  </a:moveTo>
                  <a:cubicBezTo>
                    <a:pt x="480" y="1"/>
                    <a:pt x="0" y="480"/>
                    <a:pt x="0" y="1066"/>
                  </a:cubicBezTo>
                  <a:cubicBezTo>
                    <a:pt x="0" y="1709"/>
                    <a:pt x="525" y="2137"/>
                    <a:pt x="1074" y="2137"/>
                  </a:cubicBezTo>
                  <a:cubicBezTo>
                    <a:pt x="1336" y="2137"/>
                    <a:pt x="1603" y="2040"/>
                    <a:pt x="1821" y="1822"/>
                  </a:cubicBezTo>
                  <a:cubicBezTo>
                    <a:pt x="2496" y="1147"/>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94" name="Google Shape;1094;p14"/>
            <p:cNvSpPr/>
            <p:nvPr/>
          </p:nvSpPr>
          <p:spPr>
            <a:xfrm>
              <a:off x="5113350" y="2409350"/>
              <a:ext cx="62400" cy="53350"/>
            </a:xfrm>
            <a:custGeom>
              <a:rect b="b" l="l" r="r" t="t"/>
              <a:pathLst>
                <a:path extrusionOk="0" h="2134" w="2496">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95" name="Google Shape;1095;p14"/>
            <p:cNvSpPr/>
            <p:nvPr/>
          </p:nvSpPr>
          <p:spPr>
            <a:xfrm>
              <a:off x="5113350" y="2485550"/>
              <a:ext cx="62400" cy="53300"/>
            </a:xfrm>
            <a:custGeom>
              <a:rect b="b" l="l" r="r" t="t"/>
              <a:pathLst>
                <a:path extrusionOk="0" h="2132" w="2496">
                  <a:moveTo>
                    <a:pt x="1073" y="1"/>
                  </a:moveTo>
                  <a:cubicBezTo>
                    <a:pt x="480" y="1"/>
                    <a:pt x="0" y="472"/>
                    <a:pt x="0" y="1066"/>
                  </a:cubicBezTo>
                  <a:cubicBezTo>
                    <a:pt x="0" y="1708"/>
                    <a:pt x="526" y="2131"/>
                    <a:pt x="1073" y="2131"/>
                  </a:cubicBezTo>
                  <a:cubicBezTo>
                    <a:pt x="1336" y="2131"/>
                    <a:pt x="1604" y="2033"/>
                    <a:pt x="1821" y="1814"/>
                  </a:cubicBezTo>
                  <a:cubicBezTo>
                    <a:pt x="2496" y="1147"/>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96" name="Google Shape;1096;p14"/>
            <p:cNvSpPr/>
            <p:nvPr/>
          </p:nvSpPr>
          <p:spPr>
            <a:xfrm>
              <a:off x="4732475" y="1495200"/>
              <a:ext cx="62425" cy="53325"/>
            </a:xfrm>
            <a:custGeom>
              <a:rect b="b" l="l" r="r" t="t"/>
              <a:pathLst>
                <a:path extrusionOk="0" h="2133" w="2497">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97" name="Google Shape;1097;p14"/>
            <p:cNvSpPr/>
            <p:nvPr/>
          </p:nvSpPr>
          <p:spPr>
            <a:xfrm>
              <a:off x="4732475" y="1571400"/>
              <a:ext cx="62425" cy="53250"/>
            </a:xfrm>
            <a:custGeom>
              <a:rect b="b" l="l" r="r" t="t"/>
              <a:pathLst>
                <a:path extrusionOk="0" h="2130" w="2497">
                  <a:moveTo>
                    <a:pt x="1074" y="1"/>
                  </a:moveTo>
                  <a:cubicBezTo>
                    <a:pt x="480" y="1"/>
                    <a:pt x="9" y="472"/>
                    <a:pt x="1" y="1066"/>
                  </a:cubicBezTo>
                  <a:cubicBezTo>
                    <a:pt x="1" y="1703"/>
                    <a:pt x="525" y="2129"/>
                    <a:pt x="1073" y="2129"/>
                  </a:cubicBezTo>
                  <a:cubicBezTo>
                    <a:pt x="1335" y="2129"/>
                    <a:pt x="1603" y="2032"/>
                    <a:pt x="1822" y="1813"/>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98" name="Google Shape;1098;p14"/>
            <p:cNvSpPr/>
            <p:nvPr/>
          </p:nvSpPr>
          <p:spPr>
            <a:xfrm>
              <a:off x="4732475" y="1647400"/>
              <a:ext cx="62425" cy="53450"/>
            </a:xfrm>
            <a:custGeom>
              <a:rect b="b" l="l" r="r" t="t"/>
              <a:pathLst>
                <a:path extrusionOk="0" h="2138" w="2497">
                  <a:moveTo>
                    <a:pt x="1074" y="1"/>
                  </a:moveTo>
                  <a:cubicBezTo>
                    <a:pt x="480" y="1"/>
                    <a:pt x="9" y="481"/>
                    <a:pt x="1" y="1066"/>
                  </a:cubicBezTo>
                  <a:cubicBezTo>
                    <a:pt x="1" y="1710"/>
                    <a:pt x="526" y="2138"/>
                    <a:pt x="1074" y="2138"/>
                  </a:cubicBezTo>
                  <a:cubicBezTo>
                    <a:pt x="1336" y="2138"/>
                    <a:pt x="1604" y="2040"/>
                    <a:pt x="1822" y="1822"/>
                  </a:cubicBezTo>
                  <a:cubicBezTo>
                    <a:pt x="2496" y="1155"/>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099" name="Google Shape;1099;p14"/>
            <p:cNvSpPr/>
            <p:nvPr/>
          </p:nvSpPr>
          <p:spPr>
            <a:xfrm>
              <a:off x="4732475" y="1723625"/>
              <a:ext cx="62425" cy="53350"/>
            </a:xfrm>
            <a:custGeom>
              <a:rect b="b" l="l" r="r" t="t"/>
              <a:pathLst>
                <a:path extrusionOk="0" h="2134" w="2497">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00" name="Google Shape;1100;p14"/>
            <p:cNvSpPr/>
            <p:nvPr/>
          </p:nvSpPr>
          <p:spPr>
            <a:xfrm>
              <a:off x="4732475" y="1799850"/>
              <a:ext cx="62425" cy="53325"/>
            </a:xfrm>
            <a:custGeom>
              <a:rect b="b" l="l" r="r" t="t"/>
              <a:pathLst>
                <a:path extrusionOk="0" h="2133" w="2497">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01" name="Google Shape;1101;p14"/>
            <p:cNvSpPr/>
            <p:nvPr/>
          </p:nvSpPr>
          <p:spPr>
            <a:xfrm>
              <a:off x="4732475" y="1876050"/>
              <a:ext cx="62425" cy="53350"/>
            </a:xfrm>
            <a:custGeom>
              <a:rect b="b" l="l" r="r" t="t"/>
              <a:pathLst>
                <a:path extrusionOk="0" h="2134" w="2497">
                  <a:moveTo>
                    <a:pt x="1074" y="1"/>
                  </a:moveTo>
                  <a:cubicBezTo>
                    <a:pt x="480" y="1"/>
                    <a:pt x="9" y="472"/>
                    <a:pt x="1" y="1066"/>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02" name="Google Shape;1102;p14"/>
            <p:cNvSpPr/>
            <p:nvPr/>
          </p:nvSpPr>
          <p:spPr>
            <a:xfrm>
              <a:off x="4732475" y="1952050"/>
              <a:ext cx="62425" cy="53450"/>
            </a:xfrm>
            <a:custGeom>
              <a:rect b="b" l="l" r="r" t="t"/>
              <a:pathLst>
                <a:path extrusionOk="0" h="2138" w="2497">
                  <a:moveTo>
                    <a:pt x="1074" y="1"/>
                  </a:moveTo>
                  <a:cubicBezTo>
                    <a:pt x="480" y="9"/>
                    <a:pt x="9" y="481"/>
                    <a:pt x="1" y="1074"/>
                  </a:cubicBezTo>
                  <a:cubicBezTo>
                    <a:pt x="1" y="1712"/>
                    <a:pt x="525" y="2138"/>
                    <a:pt x="1073" y="2138"/>
                  </a:cubicBezTo>
                  <a:cubicBezTo>
                    <a:pt x="1335" y="2138"/>
                    <a:pt x="1603" y="2040"/>
                    <a:pt x="1822" y="1822"/>
                  </a:cubicBezTo>
                  <a:cubicBezTo>
                    <a:pt x="2496" y="1155"/>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03" name="Google Shape;1103;p14"/>
            <p:cNvSpPr/>
            <p:nvPr/>
          </p:nvSpPr>
          <p:spPr>
            <a:xfrm>
              <a:off x="4732475" y="2028275"/>
              <a:ext cx="62425" cy="53450"/>
            </a:xfrm>
            <a:custGeom>
              <a:rect b="b" l="l" r="r" t="t"/>
              <a:pathLst>
                <a:path extrusionOk="0" h="2138" w="2497">
                  <a:moveTo>
                    <a:pt x="1074" y="1"/>
                  </a:moveTo>
                  <a:cubicBezTo>
                    <a:pt x="480" y="1"/>
                    <a:pt x="9" y="480"/>
                    <a:pt x="1" y="1065"/>
                  </a:cubicBezTo>
                  <a:cubicBezTo>
                    <a:pt x="1" y="1709"/>
                    <a:pt x="526" y="2137"/>
                    <a:pt x="1074" y="2137"/>
                  </a:cubicBezTo>
                  <a:cubicBezTo>
                    <a:pt x="1336" y="2137"/>
                    <a:pt x="1604" y="2040"/>
                    <a:pt x="1822" y="1821"/>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04" name="Google Shape;1104;p14"/>
            <p:cNvSpPr/>
            <p:nvPr/>
          </p:nvSpPr>
          <p:spPr>
            <a:xfrm>
              <a:off x="4732475" y="2104500"/>
              <a:ext cx="62425" cy="53325"/>
            </a:xfrm>
            <a:custGeom>
              <a:rect b="b" l="l" r="r" t="t"/>
              <a:pathLst>
                <a:path extrusionOk="0" h="2133" w="2497">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05" name="Google Shape;1105;p14"/>
            <p:cNvSpPr/>
            <p:nvPr/>
          </p:nvSpPr>
          <p:spPr>
            <a:xfrm>
              <a:off x="4732475" y="2180700"/>
              <a:ext cx="62425" cy="53350"/>
            </a:xfrm>
            <a:custGeom>
              <a:rect b="b" l="l" r="r" t="t"/>
              <a:pathLst>
                <a:path extrusionOk="0" h="2134" w="2497">
                  <a:moveTo>
                    <a:pt x="1074" y="1"/>
                  </a:moveTo>
                  <a:cubicBezTo>
                    <a:pt x="480" y="1"/>
                    <a:pt x="9" y="480"/>
                    <a:pt x="1" y="1066"/>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06" name="Google Shape;1106;p14"/>
            <p:cNvSpPr/>
            <p:nvPr/>
          </p:nvSpPr>
          <p:spPr>
            <a:xfrm>
              <a:off x="4732475" y="2256925"/>
              <a:ext cx="62575" cy="53425"/>
            </a:xfrm>
            <a:custGeom>
              <a:rect b="b" l="l" r="r" t="t"/>
              <a:pathLst>
                <a:path extrusionOk="0" h="2137" w="2503">
                  <a:moveTo>
                    <a:pt x="1084" y="0"/>
                  </a:moveTo>
                  <a:cubicBezTo>
                    <a:pt x="1080" y="0"/>
                    <a:pt x="1077" y="0"/>
                    <a:pt x="1074" y="0"/>
                  </a:cubicBezTo>
                  <a:cubicBezTo>
                    <a:pt x="480" y="0"/>
                    <a:pt x="1" y="480"/>
                    <a:pt x="1" y="1065"/>
                  </a:cubicBezTo>
                  <a:cubicBezTo>
                    <a:pt x="1" y="1709"/>
                    <a:pt x="529" y="2137"/>
                    <a:pt x="1080" y="2137"/>
                  </a:cubicBezTo>
                  <a:cubicBezTo>
                    <a:pt x="1344" y="2137"/>
                    <a:pt x="1612" y="2039"/>
                    <a:pt x="1830" y="1821"/>
                  </a:cubicBezTo>
                  <a:cubicBezTo>
                    <a:pt x="2502" y="1149"/>
                    <a:pt x="2028" y="0"/>
                    <a:pt x="108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07" name="Google Shape;1107;p14"/>
            <p:cNvSpPr/>
            <p:nvPr/>
          </p:nvSpPr>
          <p:spPr>
            <a:xfrm>
              <a:off x="4732475" y="2333125"/>
              <a:ext cx="62425" cy="53450"/>
            </a:xfrm>
            <a:custGeom>
              <a:rect b="b" l="l" r="r" t="t"/>
              <a:pathLst>
                <a:path extrusionOk="0" h="2138" w="2497">
                  <a:moveTo>
                    <a:pt x="1074" y="1"/>
                  </a:moveTo>
                  <a:cubicBezTo>
                    <a:pt x="480" y="1"/>
                    <a:pt x="1" y="480"/>
                    <a:pt x="1" y="1066"/>
                  </a:cubicBezTo>
                  <a:cubicBezTo>
                    <a:pt x="1" y="1709"/>
                    <a:pt x="526" y="2137"/>
                    <a:pt x="1074" y="2137"/>
                  </a:cubicBezTo>
                  <a:cubicBezTo>
                    <a:pt x="1336" y="2137"/>
                    <a:pt x="1604" y="2040"/>
                    <a:pt x="1822" y="1822"/>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08" name="Google Shape;1108;p14"/>
            <p:cNvSpPr/>
            <p:nvPr/>
          </p:nvSpPr>
          <p:spPr>
            <a:xfrm>
              <a:off x="4351600" y="2256925"/>
              <a:ext cx="62575" cy="53425"/>
            </a:xfrm>
            <a:custGeom>
              <a:rect b="b" l="l" r="r" t="t"/>
              <a:pathLst>
                <a:path extrusionOk="0" h="2137" w="2503">
                  <a:moveTo>
                    <a:pt x="1084" y="0"/>
                  </a:moveTo>
                  <a:cubicBezTo>
                    <a:pt x="1081" y="0"/>
                    <a:pt x="1077" y="0"/>
                    <a:pt x="1074" y="0"/>
                  </a:cubicBezTo>
                  <a:cubicBezTo>
                    <a:pt x="481" y="0"/>
                    <a:pt x="9"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09" name="Google Shape;1109;p14"/>
            <p:cNvSpPr/>
            <p:nvPr/>
          </p:nvSpPr>
          <p:spPr>
            <a:xfrm>
              <a:off x="4351600" y="2485550"/>
              <a:ext cx="62425" cy="53300"/>
            </a:xfrm>
            <a:custGeom>
              <a:rect b="b" l="l" r="r" t="t"/>
              <a:pathLst>
                <a:path extrusionOk="0" h="2132" w="2497">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10" name="Google Shape;1110;p14"/>
            <p:cNvSpPr/>
            <p:nvPr/>
          </p:nvSpPr>
          <p:spPr>
            <a:xfrm>
              <a:off x="4351600" y="2409350"/>
              <a:ext cx="62425" cy="53350"/>
            </a:xfrm>
            <a:custGeom>
              <a:rect b="b" l="l" r="r" t="t"/>
              <a:pathLst>
                <a:path extrusionOk="0" h="2134"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11" name="Google Shape;1111;p14"/>
            <p:cNvSpPr/>
            <p:nvPr/>
          </p:nvSpPr>
          <p:spPr>
            <a:xfrm>
              <a:off x="4351600" y="2333125"/>
              <a:ext cx="62425" cy="53450"/>
            </a:xfrm>
            <a:custGeom>
              <a:rect b="b" l="l" r="r" t="t"/>
              <a:pathLst>
                <a:path extrusionOk="0" h="2138" w="2497">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12" name="Google Shape;1112;p14"/>
            <p:cNvSpPr/>
            <p:nvPr/>
          </p:nvSpPr>
          <p:spPr>
            <a:xfrm>
              <a:off x="4427825" y="2256925"/>
              <a:ext cx="62575" cy="53425"/>
            </a:xfrm>
            <a:custGeom>
              <a:rect b="b" l="l" r="r" t="t"/>
              <a:pathLst>
                <a:path extrusionOk="0" h="2137" w="2503">
                  <a:moveTo>
                    <a:pt x="1076" y="0"/>
                  </a:moveTo>
                  <a:cubicBezTo>
                    <a:pt x="1072" y="0"/>
                    <a:pt x="1069" y="0"/>
                    <a:pt x="1065" y="0"/>
                  </a:cubicBezTo>
                  <a:cubicBezTo>
                    <a:pt x="480" y="0"/>
                    <a:pt x="1" y="480"/>
                    <a:pt x="1" y="1065"/>
                  </a:cubicBezTo>
                  <a:cubicBezTo>
                    <a:pt x="1" y="1709"/>
                    <a:pt x="529" y="2137"/>
                    <a:pt x="1080" y="2137"/>
                  </a:cubicBezTo>
                  <a:cubicBezTo>
                    <a:pt x="1343" y="2137"/>
                    <a:pt x="1612" y="2039"/>
                    <a:pt x="1830" y="1821"/>
                  </a:cubicBezTo>
                  <a:cubicBezTo>
                    <a:pt x="2502" y="1149"/>
                    <a:pt x="2028" y="0"/>
                    <a:pt x="107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13" name="Google Shape;1113;p14"/>
            <p:cNvSpPr/>
            <p:nvPr/>
          </p:nvSpPr>
          <p:spPr>
            <a:xfrm>
              <a:off x="4427825" y="2333125"/>
              <a:ext cx="62425" cy="53450"/>
            </a:xfrm>
            <a:custGeom>
              <a:rect b="b" l="l" r="r" t="t"/>
              <a:pathLst>
                <a:path extrusionOk="0" h="2138" w="2497">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14" name="Google Shape;1114;p14"/>
            <p:cNvSpPr/>
            <p:nvPr/>
          </p:nvSpPr>
          <p:spPr>
            <a:xfrm>
              <a:off x="4504050" y="1571400"/>
              <a:ext cx="62200" cy="53250"/>
            </a:xfrm>
            <a:custGeom>
              <a:rect b="b" l="l" r="r" t="t"/>
              <a:pathLst>
                <a:path extrusionOk="0" h="2130" w="2488">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15" name="Google Shape;1115;p14"/>
            <p:cNvSpPr/>
            <p:nvPr/>
          </p:nvSpPr>
          <p:spPr>
            <a:xfrm>
              <a:off x="4504050" y="1647400"/>
              <a:ext cx="62200" cy="53450"/>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16" name="Google Shape;1116;p14"/>
            <p:cNvSpPr/>
            <p:nvPr/>
          </p:nvSpPr>
          <p:spPr>
            <a:xfrm>
              <a:off x="4504050" y="1723625"/>
              <a:ext cx="62200" cy="53350"/>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17" name="Google Shape;1117;p14"/>
            <p:cNvSpPr/>
            <p:nvPr/>
          </p:nvSpPr>
          <p:spPr>
            <a:xfrm>
              <a:off x="4504050" y="1799850"/>
              <a:ext cx="62200" cy="5332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18" name="Google Shape;1118;p14"/>
            <p:cNvSpPr/>
            <p:nvPr/>
          </p:nvSpPr>
          <p:spPr>
            <a:xfrm>
              <a:off x="4504050" y="1876050"/>
              <a:ext cx="62200" cy="53350"/>
            </a:xfrm>
            <a:custGeom>
              <a:rect b="b" l="l" r="r" t="t"/>
              <a:pathLst>
                <a:path extrusionOk="0" h="2134" w="2488">
                  <a:moveTo>
                    <a:pt x="1065" y="1"/>
                  </a:moveTo>
                  <a:cubicBezTo>
                    <a:pt x="480" y="1"/>
                    <a:pt x="0" y="472"/>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19" name="Google Shape;1119;p14"/>
            <p:cNvSpPr/>
            <p:nvPr/>
          </p:nvSpPr>
          <p:spPr>
            <a:xfrm>
              <a:off x="4504050" y="1952050"/>
              <a:ext cx="62200" cy="53450"/>
            </a:xfrm>
            <a:custGeom>
              <a:rect b="b" l="l" r="r" t="t"/>
              <a:pathLst>
                <a:path extrusionOk="0" h="2138" w="2488">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20" name="Google Shape;1120;p14"/>
            <p:cNvSpPr/>
            <p:nvPr/>
          </p:nvSpPr>
          <p:spPr>
            <a:xfrm>
              <a:off x="4504050" y="2028275"/>
              <a:ext cx="62200" cy="53450"/>
            </a:xfrm>
            <a:custGeom>
              <a:rect b="b" l="l" r="r" t="t"/>
              <a:pathLst>
                <a:path extrusionOk="0" h="2138" w="2488">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21" name="Google Shape;1121;p14"/>
            <p:cNvSpPr/>
            <p:nvPr/>
          </p:nvSpPr>
          <p:spPr>
            <a:xfrm>
              <a:off x="4504050" y="2104500"/>
              <a:ext cx="62200" cy="5332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22" name="Google Shape;1122;p14"/>
            <p:cNvSpPr/>
            <p:nvPr/>
          </p:nvSpPr>
          <p:spPr>
            <a:xfrm>
              <a:off x="4504050" y="2180700"/>
              <a:ext cx="62200" cy="53350"/>
            </a:xfrm>
            <a:custGeom>
              <a:rect b="b" l="l" r="r" t="t"/>
              <a:pathLst>
                <a:path extrusionOk="0" h="2134" w="2488">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23" name="Google Shape;1123;p14"/>
            <p:cNvSpPr/>
            <p:nvPr/>
          </p:nvSpPr>
          <p:spPr>
            <a:xfrm>
              <a:off x="4504050" y="2256925"/>
              <a:ext cx="62350" cy="53425"/>
            </a:xfrm>
            <a:custGeom>
              <a:rect b="b" l="l" r="r" t="t"/>
              <a:pathLst>
                <a:path extrusionOk="0" h="2137" w="2494">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20" y="0"/>
                    <a:pt x="107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24" name="Google Shape;1124;p14"/>
            <p:cNvSpPr/>
            <p:nvPr/>
          </p:nvSpPr>
          <p:spPr>
            <a:xfrm>
              <a:off x="4504050" y="2333125"/>
              <a:ext cx="62200" cy="53450"/>
            </a:xfrm>
            <a:custGeom>
              <a:rect b="b" l="l" r="r" t="t"/>
              <a:pathLst>
                <a:path extrusionOk="0" h="2138" w="2488">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25" name="Google Shape;1125;p14"/>
            <p:cNvSpPr/>
            <p:nvPr/>
          </p:nvSpPr>
          <p:spPr>
            <a:xfrm>
              <a:off x="4504050" y="2409350"/>
              <a:ext cx="62200" cy="53350"/>
            </a:xfrm>
            <a:custGeom>
              <a:rect b="b" l="l" r="r" t="t"/>
              <a:pathLst>
                <a:path extrusionOk="0" h="2134"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26" name="Google Shape;1126;p14"/>
            <p:cNvSpPr/>
            <p:nvPr/>
          </p:nvSpPr>
          <p:spPr>
            <a:xfrm>
              <a:off x="4580250" y="1571400"/>
              <a:ext cx="62225" cy="53250"/>
            </a:xfrm>
            <a:custGeom>
              <a:rect b="b" l="l" r="r" t="t"/>
              <a:pathLst>
                <a:path extrusionOk="0" h="2130" w="2489">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27" name="Google Shape;1127;p14"/>
            <p:cNvSpPr/>
            <p:nvPr/>
          </p:nvSpPr>
          <p:spPr>
            <a:xfrm>
              <a:off x="4580250" y="1647400"/>
              <a:ext cx="62225" cy="53450"/>
            </a:xfrm>
            <a:custGeom>
              <a:rect b="b" l="l" r="r" t="t"/>
              <a:pathLst>
                <a:path extrusionOk="0" h="2138" w="2489">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28" name="Google Shape;1128;p14"/>
            <p:cNvSpPr/>
            <p:nvPr/>
          </p:nvSpPr>
          <p:spPr>
            <a:xfrm>
              <a:off x="4580250" y="1723625"/>
              <a:ext cx="62225" cy="53350"/>
            </a:xfrm>
            <a:custGeom>
              <a:rect b="b" l="l" r="r" t="t"/>
              <a:pathLst>
                <a:path extrusionOk="0" h="2134" w="2489">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29" name="Google Shape;1129;p14"/>
            <p:cNvSpPr/>
            <p:nvPr/>
          </p:nvSpPr>
          <p:spPr>
            <a:xfrm>
              <a:off x="4580250" y="1799850"/>
              <a:ext cx="62225" cy="53325"/>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30" name="Google Shape;1130;p14"/>
            <p:cNvSpPr/>
            <p:nvPr/>
          </p:nvSpPr>
          <p:spPr>
            <a:xfrm>
              <a:off x="4580250" y="1876050"/>
              <a:ext cx="62225" cy="53275"/>
            </a:xfrm>
            <a:custGeom>
              <a:rect b="b" l="l" r="r" t="t"/>
              <a:pathLst>
                <a:path extrusionOk="0" h="2131" w="2489">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31" name="Google Shape;1131;p14"/>
            <p:cNvSpPr/>
            <p:nvPr/>
          </p:nvSpPr>
          <p:spPr>
            <a:xfrm>
              <a:off x="4580250" y="1952050"/>
              <a:ext cx="62225" cy="53450"/>
            </a:xfrm>
            <a:custGeom>
              <a:rect b="b" l="l" r="r" t="t"/>
              <a:pathLst>
                <a:path extrusionOk="0" h="2138" w="2489">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32" name="Google Shape;1132;p14"/>
            <p:cNvSpPr/>
            <p:nvPr/>
          </p:nvSpPr>
          <p:spPr>
            <a:xfrm>
              <a:off x="4580250" y="2028275"/>
              <a:ext cx="62225" cy="53450"/>
            </a:xfrm>
            <a:custGeom>
              <a:rect b="b" l="l" r="r" t="t"/>
              <a:pathLst>
                <a:path extrusionOk="0" h="2138" w="2489">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33" name="Google Shape;1133;p14"/>
            <p:cNvSpPr/>
            <p:nvPr/>
          </p:nvSpPr>
          <p:spPr>
            <a:xfrm>
              <a:off x="4580250" y="2104500"/>
              <a:ext cx="62225" cy="53325"/>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34" name="Google Shape;1134;p14"/>
            <p:cNvSpPr/>
            <p:nvPr/>
          </p:nvSpPr>
          <p:spPr>
            <a:xfrm>
              <a:off x="4580250" y="2180700"/>
              <a:ext cx="62225" cy="53350"/>
            </a:xfrm>
            <a:custGeom>
              <a:rect b="b" l="l" r="r" t="t"/>
              <a:pathLst>
                <a:path extrusionOk="0" h="2134" w="2489">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35" name="Google Shape;1135;p14"/>
            <p:cNvSpPr/>
            <p:nvPr/>
          </p:nvSpPr>
          <p:spPr>
            <a:xfrm>
              <a:off x="4580250" y="2256925"/>
              <a:ext cx="62350" cy="53425"/>
            </a:xfrm>
            <a:custGeom>
              <a:rect b="b" l="l" r="r" t="t"/>
              <a:pathLst>
                <a:path extrusionOk="0" h="2137" w="2494">
                  <a:moveTo>
                    <a:pt x="1076" y="0"/>
                  </a:moveTo>
                  <a:cubicBezTo>
                    <a:pt x="1072" y="0"/>
                    <a:pt x="1069" y="0"/>
                    <a:pt x="1066" y="0"/>
                  </a:cubicBezTo>
                  <a:cubicBezTo>
                    <a:pt x="480" y="0"/>
                    <a:pt x="1" y="480"/>
                    <a:pt x="1" y="1065"/>
                  </a:cubicBezTo>
                  <a:cubicBezTo>
                    <a:pt x="1" y="1709"/>
                    <a:pt x="529" y="2137"/>
                    <a:pt x="1078" y="2137"/>
                  </a:cubicBezTo>
                  <a:cubicBezTo>
                    <a:pt x="1340" y="2137"/>
                    <a:pt x="1606" y="2039"/>
                    <a:pt x="1822" y="1821"/>
                  </a:cubicBezTo>
                  <a:cubicBezTo>
                    <a:pt x="2494" y="1149"/>
                    <a:pt x="2020" y="0"/>
                    <a:pt x="107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36" name="Google Shape;1136;p14"/>
            <p:cNvSpPr/>
            <p:nvPr/>
          </p:nvSpPr>
          <p:spPr>
            <a:xfrm>
              <a:off x="4580250" y="2333125"/>
              <a:ext cx="62225" cy="53450"/>
            </a:xfrm>
            <a:custGeom>
              <a:rect b="b" l="l" r="r" t="t"/>
              <a:pathLst>
                <a:path extrusionOk="0" h="2138" w="2489">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37" name="Google Shape;1137;p14"/>
            <p:cNvSpPr/>
            <p:nvPr/>
          </p:nvSpPr>
          <p:spPr>
            <a:xfrm>
              <a:off x="4580250" y="2409350"/>
              <a:ext cx="62225" cy="53350"/>
            </a:xfrm>
            <a:custGeom>
              <a:rect b="b" l="l" r="r" t="t"/>
              <a:pathLst>
                <a:path extrusionOk="0" h="2134"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38" name="Google Shape;1138;p14"/>
            <p:cNvSpPr/>
            <p:nvPr/>
          </p:nvSpPr>
          <p:spPr>
            <a:xfrm>
              <a:off x="4656475" y="1571400"/>
              <a:ext cx="62200" cy="53250"/>
            </a:xfrm>
            <a:custGeom>
              <a:rect b="b" l="l" r="r" t="t"/>
              <a:pathLst>
                <a:path extrusionOk="0" h="2130" w="2488">
                  <a:moveTo>
                    <a:pt x="1065" y="1"/>
                  </a:moveTo>
                  <a:cubicBezTo>
                    <a:pt x="472"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39" name="Google Shape;1139;p14"/>
            <p:cNvSpPr/>
            <p:nvPr/>
          </p:nvSpPr>
          <p:spPr>
            <a:xfrm>
              <a:off x="4656475" y="1647400"/>
              <a:ext cx="62200" cy="53450"/>
            </a:xfrm>
            <a:custGeom>
              <a:rect b="b" l="l" r="r" t="t"/>
              <a:pathLst>
                <a:path extrusionOk="0" h="2138" w="2488">
                  <a:moveTo>
                    <a:pt x="1065" y="1"/>
                  </a:moveTo>
                  <a:cubicBezTo>
                    <a:pt x="472" y="9"/>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40" name="Google Shape;1140;p14"/>
            <p:cNvSpPr/>
            <p:nvPr/>
          </p:nvSpPr>
          <p:spPr>
            <a:xfrm>
              <a:off x="4656475" y="1723625"/>
              <a:ext cx="62200" cy="53350"/>
            </a:xfrm>
            <a:custGeom>
              <a:rect b="b" l="l" r="r" t="t"/>
              <a:pathLst>
                <a:path extrusionOk="0" h="2134" w="2488">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41" name="Google Shape;1141;p14"/>
            <p:cNvSpPr/>
            <p:nvPr/>
          </p:nvSpPr>
          <p:spPr>
            <a:xfrm>
              <a:off x="4656475" y="1799850"/>
              <a:ext cx="62200" cy="53325"/>
            </a:xfrm>
            <a:custGeom>
              <a:rect b="b" l="l" r="r" t="t"/>
              <a:pathLst>
                <a:path extrusionOk="0" h="2133" w="2488">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42" name="Google Shape;1142;p14"/>
            <p:cNvSpPr/>
            <p:nvPr/>
          </p:nvSpPr>
          <p:spPr>
            <a:xfrm>
              <a:off x="4656475" y="1876050"/>
              <a:ext cx="62200" cy="53275"/>
            </a:xfrm>
            <a:custGeom>
              <a:rect b="b" l="l" r="r" t="t"/>
              <a:pathLst>
                <a:path extrusionOk="0" h="2131" w="2488">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43" name="Google Shape;1143;p14"/>
            <p:cNvSpPr/>
            <p:nvPr/>
          </p:nvSpPr>
          <p:spPr>
            <a:xfrm>
              <a:off x="4656475" y="1952050"/>
              <a:ext cx="62200" cy="53450"/>
            </a:xfrm>
            <a:custGeom>
              <a:rect b="b" l="l" r="r" t="t"/>
              <a:pathLst>
                <a:path extrusionOk="0" h="2138" w="2488">
                  <a:moveTo>
                    <a:pt x="1065" y="1"/>
                  </a:moveTo>
                  <a:cubicBezTo>
                    <a:pt x="472" y="9"/>
                    <a:pt x="0" y="481"/>
                    <a:pt x="0" y="1074"/>
                  </a:cubicBezTo>
                  <a:cubicBezTo>
                    <a:pt x="0" y="1712"/>
                    <a:pt x="525" y="2138"/>
                    <a:pt x="1070" y="2138"/>
                  </a:cubicBezTo>
                  <a:cubicBezTo>
                    <a:pt x="1331" y="2138"/>
                    <a:pt x="1597" y="2040"/>
                    <a:pt x="1813" y="1822"/>
                  </a:cubicBezTo>
                  <a:cubicBezTo>
                    <a:pt x="2488"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44" name="Google Shape;1144;p14"/>
            <p:cNvSpPr/>
            <p:nvPr/>
          </p:nvSpPr>
          <p:spPr>
            <a:xfrm>
              <a:off x="4656475" y="2028275"/>
              <a:ext cx="62200" cy="53450"/>
            </a:xfrm>
            <a:custGeom>
              <a:rect b="b" l="l" r="r" t="t"/>
              <a:pathLst>
                <a:path extrusionOk="0" h="2138" w="2488">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45" name="Google Shape;1145;p14"/>
            <p:cNvSpPr/>
            <p:nvPr/>
          </p:nvSpPr>
          <p:spPr>
            <a:xfrm>
              <a:off x="4656475" y="2104500"/>
              <a:ext cx="62200" cy="53325"/>
            </a:xfrm>
            <a:custGeom>
              <a:rect b="b" l="l" r="r" t="t"/>
              <a:pathLst>
                <a:path extrusionOk="0" h="2133" w="2488">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46" name="Google Shape;1146;p14"/>
            <p:cNvSpPr/>
            <p:nvPr/>
          </p:nvSpPr>
          <p:spPr>
            <a:xfrm>
              <a:off x="4656475" y="2180700"/>
              <a:ext cx="62200" cy="53350"/>
            </a:xfrm>
            <a:custGeom>
              <a:rect b="b" l="l" r="r" t="t"/>
              <a:pathLst>
                <a:path extrusionOk="0" h="2134" w="2488">
                  <a:moveTo>
                    <a:pt x="1065" y="1"/>
                  </a:moveTo>
                  <a:cubicBezTo>
                    <a:pt x="472" y="1"/>
                    <a:pt x="0" y="480"/>
                    <a:pt x="0" y="1066"/>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47" name="Google Shape;1147;p14"/>
            <p:cNvSpPr/>
            <p:nvPr/>
          </p:nvSpPr>
          <p:spPr>
            <a:xfrm>
              <a:off x="4656475" y="2256925"/>
              <a:ext cx="62350" cy="53425"/>
            </a:xfrm>
            <a:custGeom>
              <a:rect b="b" l="l" r="r" t="t"/>
              <a:pathLst>
                <a:path extrusionOk="0" h="2137" w="2494">
                  <a:moveTo>
                    <a:pt x="1075" y="0"/>
                  </a:moveTo>
                  <a:cubicBezTo>
                    <a:pt x="1072" y="0"/>
                    <a:pt x="1068"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48" name="Google Shape;1148;p14"/>
            <p:cNvSpPr/>
            <p:nvPr/>
          </p:nvSpPr>
          <p:spPr>
            <a:xfrm>
              <a:off x="4656475" y="2333125"/>
              <a:ext cx="62200" cy="53450"/>
            </a:xfrm>
            <a:custGeom>
              <a:rect b="b" l="l" r="r" t="t"/>
              <a:pathLst>
                <a:path extrusionOk="0" h="2138" w="2488">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49" name="Google Shape;1149;p14"/>
            <p:cNvSpPr/>
            <p:nvPr/>
          </p:nvSpPr>
          <p:spPr>
            <a:xfrm>
              <a:off x="4656475" y="2409350"/>
              <a:ext cx="62200" cy="53350"/>
            </a:xfrm>
            <a:custGeom>
              <a:rect b="b" l="l" r="r" t="t"/>
              <a:pathLst>
                <a:path extrusionOk="0" h="2134" w="2488">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50" name="Google Shape;1150;p14"/>
            <p:cNvSpPr/>
            <p:nvPr/>
          </p:nvSpPr>
          <p:spPr>
            <a:xfrm>
              <a:off x="4732475" y="2409350"/>
              <a:ext cx="62425" cy="53350"/>
            </a:xfrm>
            <a:custGeom>
              <a:rect b="b" l="l" r="r" t="t"/>
              <a:pathLst>
                <a:path extrusionOk="0" h="2134" w="2497">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51" name="Google Shape;1151;p14"/>
            <p:cNvSpPr/>
            <p:nvPr/>
          </p:nvSpPr>
          <p:spPr>
            <a:xfrm>
              <a:off x="4732475" y="2485550"/>
              <a:ext cx="62425" cy="53300"/>
            </a:xfrm>
            <a:custGeom>
              <a:rect b="b" l="l" r="r" t="t"/>
              <a:pathLst>
                <a:path extrusionOk="0" h="2132" w="2497">
                  <a:moveTo>
                    <a:pt x="1074" y="1"/>
                  </a:moveTo>
                  <a:cubicBezTo>
                    <a:pt x="480" y="1"/>
                    <a:pt x="1" y="472"/>
                    <a:pt x="1" y="1066"/>
                  </a:cubicBezTo>
                  <a:cubicBezTo>
                    <a:pt x="1" y="1708"/>
                    <a:pt x="526" y="2131"/>
                    <a:pt x="1073" y="2131"/>
                  </a:cubicBezTo>
                  <a:cubicBezTo>
                    <a:pt x="1337" y="2131"/>
                    <a:pt x="1605" y="2033"/>
                    <a:pt x="1822" y="1814"/>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52" name="Google Shape;1152;p14"/>
            <p:cNvSpPr/>
            <p:nvPr/>
          </p:nvSpPr>
          <p:spPr>
            <a:xfrm>
              <a:off x="4808700" y="1495200"/>
              <a:ext cx="62400" cy="53325"/>
            </a:xfrm>
            <a:custGeom>
              <a:rect b="b" l="l" r="r" t="t"/>
              <a:pathLst>
                <a:path extrusionOk="0" h="2133" w="2496">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53" name="Google Shape;1153;p14"/>
            <p:cNvSpPr/>
            <p:nvPr/>
          </p:nvSpPr>
          <p:spPr>
            <a:xfrm>
              <a:off x="4808700" y="1571400"/>
              <a:ext cx="62400" cy="53250"/>
            </a:xfrm>
            <a:custGeom>
              <a:rect b="b" l="l" r="r" t="t"/>
              <a:pathLst>
                <a:path extrusionOk="0" h="2130" w="2496">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54" name="Google Shape;1154;p14"/>
            <p:cNvSpPr/>
            <p:nvPr/>
          </p:nvSpPr>
          <p:spPr>
            <a:xfrm>
              <a:off x="4808700" y="1647400"/>
              <a:ext cx="62400" cy="53450"/>
            </a:xfrm>
            <a:custGeom>
              <a:rect b="b" l="l" r="r" t="t"/>
              <a:pathLst>
                <a:path extrusionOk="0" h="2138" w="2496">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55" name="Google Shape;1155;p14"/>
            <p:cNvSpPr/>
            <p:nvPr/>
          </p:nvSpPr>
          <p:spPr>
            <a:xfrm>
              <a:off x="4808700" y="1723625"/>
              <a:ext cx="62400" cy="53350"/>
            </a:xfrm>
            <a:custGeom>
              <a:rect b="b" l="l" r="r" t="t"/>
              <a:pathLst>
                <a:path extrusionOk="0" h="2134" w="2496">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56" name="Google Shape;1156;p14"/>
            <p:cNvSpPr/>
            <p:nvPr/>
          </p:nvSpPr>
          <p:spPr>
            <a:xfrm>
              <a:off x="4808700" y="1799850"/>
              <a:ext cx="62400" cy="53325"/>
            </a:xfrm>
            <a:custGeom>
              <a:rect b="b" l="l" r="r" t="t"/>
              <a:pathLst>
                <a:path extrusionOk="0" h="2133" w="2496">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57" name="Google Shape;1157;p14"/>
            <p:cNvSpPr/>
            <p:nvPr/>
          </p:nvSpPr>
          <p:spPr>
            <a:xfrm>
              <a:off x="4808700" y="1876050"/>
              <a:ext cx="62400" cy="53275"/>
            </a:xfrm>
            <a:custGeom>
              <a:rect b="b" l="l" r="r" t="t"/>
              <a:pathLst>
                <a:path extrusionOk="0" h="2131" w="2496">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58" name="Google Shape;1158;p14"/>
            <p:cNvSpPr/>
            <p:nvPr/>
          </p:nvSpPr>
          <p:spPr>
            <a:xfrm>
              <a:off x="4808700" y="1952050"/>
              <a:ext cx="62400" cy="53450"/>
            </a:xfrm>
            <a:custGeom>
              <a:rect b="b" l="l" r="r" t="t"/>
              <a:pathLst>
                <a:path extrusionOk="0" h="2138" w="2496">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59" name="Google Shape;1159;p14"/>
            <p:cNvSpPr/>
            <p:nvPr/>
          </p:nvSpPr>
          <p:spPr>
            <a:xfrm>
              <a:off x="4808700" y="2028275"/>
              <a:ext cx="62400" cy="53450"/>
            </a:xfrm>
            <a:custGeom>
              <a:rect b="b" l="l" r="r" t="t"/>
              <a:pathLst>
                <a:path extrusionOk="0" h="2138" w="2496">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60" name="Google Shape;1160;p14"/>
            <p:cNvSpPr/>
            <p:nvPr/>
          </p:nvSpPr>
          <p:spPr>
            <a:xfrm>
              <a:off x="4808700" y="2104500"/>
              <a:ext cx="62400" cy="53325"/>
            </a:xfrm>
            <a:custGeom>
              <a:rect b="b" l="l" r="r" t="t"/>
              <a:pathLst>
                <a:path extrusionOk="0" h="2133" w="2496">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61" name="Google Shape;1161;p14"/>
            <p:cNvSpPr/>
            <p:nvPr/>
          </p:nvSpPr>
          <p:spPr>
            <a:xfrm>
              <a:off x="4808700" y="2180700"/>
              <a:ext cx="62400" cy="53350"/>
            </a:xfrm>
            <a:custGeom>
              <a:rect b="b" l="l" r="r" t="t"/>
              <a:pathLst>
                <a:path extrusionOk="0" h="2134" w="2496">
                  <a:moveTo>
                    <a:pt x="1065" y="1"/>
                  </a:moveTo>
                  <a:cubicBezTo>
                    <a:pt x="480" y="1"/>
                    <a:pt x="0" y="480"/>
                    <a:pt x="0" y="1066"/>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62" name="Google Shape;1162;p14"/>
            <p:cNvSpPr/>
            <p:nvPr/>
          </p:nvSpPr>
          <p:spPr>
            <a:xfrm>
              <a:off x="4808700" y="2256925"/>
              <a:ext cx="62550" cy="53425"/>
            </a:xfrm>
            <a:custGeom>
              <a:rect b="b" l="l" r="r" t="t"/>
              <a:pathLst>
                <a:path extrusionOk="0" h="2137" w="2502">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63" name="Google Shape;1163;p14"/>
            <p:cNvSpPr/>
            <p:nvPr/>
          </p:nvSpPr>
          <p:spPr>
            <a:xfrm>
              <a:off x="4808700" y="2333125"/>
              <a:ext cx="62400" cy="53450"/>
            </a:xfrm>
            <a:custGeom>
              <a:rect b="b" l="l" r="r" t="t"/>
              <a:pathLst>
                <a:path extrusionOk="0" h="2138" w="2496">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64" name="Google Shape;1164;p14"/>
            <p:cNvSpPr/>
            <p:nvPr/>
          </p:nvSpPr>
          <p:spPr>
            <a:xfrm>
              <a:off x="4808700" y="2409350"/>
              <a:ext cx="62400" cy="53350"/>
            </a:xfrm>
            <a:custGeom>
              <a:rect b="b" l="l" r="r" t="t"/>
              <a:pathLst>
                <a:path extrusionOk="0" h="2134" w="2496">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65" name="Google Shape;1165;p14"/>
            <p:cNvSpPr/>
            <p:nvPr/>
          </p:nvSpPr>
          <p:spPr>
            <a:xfrm>
              <a:off x="4808700" y="2485550"/>
              <a:ext cx="62400" cy="53300"/>
            </a:xfrm>
            <a:custGeom>
              <a:rect b="b" l="l" r="r" t="t"/>
              <a:pathLst>
                <a:path extrusionOk="0" h="2132" w="2496">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66" name="Google Shape;1166;p14"/>
            <p:cNvSpPr/>
            <p:nvPr/>
          </p:nvSpPr>
          <p:spPr>
            <a:xfrm>
              <a:off x="4884900" y="1495200"/>
              <a:ext cx="62225" cy="53325"/>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67" name="Google Shape;1167;p14"/>
            <p:cNvSpPr/>
            <p:nvPr/>
          </p:nvSpPr>
          <p:spPr>
            <a:xfrm>
              <a:off x="4884900" y="1571400"/>
              <a:ext cx="62225" cy="53250"/>
            </a:xfrm>
            <a:custGeom>
              <a:rect b="b" l="l" r="r" t="t"/>
              <a:pathLst>
                <a:path extrusionOk="0" h="2130" w="2489">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68" name="Google Shape;1168;p14"/>
            <p:cNvSpPr/>
            <p:nvPr/>
          </p:nvSpPr>
          <p:spPr>
            <a:xfrm>
              <a:off x="4884900" y="1647400"/>
              <a:ext cx="62225" cy="53450"/>
            </a:xfrm>
            <a:custGeom>
              <a:rect b="b" l="l" r="r" t="t"/>
              <a:pathLst>
                <a:path extrusionOk="0" h="2138" w="2489">
                  <a:moveTo>
                    <a:pt x="1066" y="1"/>
                  </a:moveTo>
                  <a:cubicBezTo>
                    <a:pt x="480" y="1"/>
                    <a:pt x="1" y="481"/>
                    <a:pt x="1" y="1066"/>
                  </a:cubicBezTo>
                  <a:cubicBezTo>
                    <a:pt x="1" y="1710"/>
                    <a:pt x="526" y="2138"/>
                    <a:pt x="1074" y="2138"/>
                  </a:cubicBezTo>
                  <a:cubicBezTo>
                    <a:pt x="1336" y="2138"/>
                    <a:pt x="1604" y="2040"/>
                    <a:pt x="1822" y="1822"/>
                  </a:cubicBezTo>
                  <a:cubicBezTo>
                    <a:pt x="2488"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69" name="Google Shape;1169;p14"/>
            <p:cNvSpPr/>
            <p:nvPr/>
          </p:nvSpPr>
          <p:spPr>
            <a:xfrm>
              <a:off x="4884900" y="1723625"/>
              <a:ext cx="62225" cy="53350"/>
            </a:xfrm>
            <a:custGeom>
              <a:rect b="b" l="l" r="r" t="t"/>
              <a:pathLst>
                <a:path extrusionOk="0" h="2134" w="2489">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70" name="Google Shape;1170;p14"/>
            <p:cNvSpPr/>
            <p:nvPr/>
          </p:nvSpPr>
          <p:spPr>
            <a:xfrm>
              <a:off x="4884900" y="1799850"/>
              <a:ext cx="62225" cy="53325"/>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71" name="Google Shape;1171;p14"/>
            <p:cNvSpPr/>
            <p:nvPr/>
          </p:nvSpPr>
          <p:spPr>
            <a:xfrm>
              <a:off x="4884900" y="1876050"/>
              <a:ext cx="62225" cy="53350"/>
            </a:xfrm>
            <a:custGeom>
              <a:rect b="b" l="l" r="r" t="t"/>
              <a:pathLst>
                <a:path extrusionOk="0" h="2134" w="2489">
                  <a:moveTo>
                    <a:pt x="1066" y="1"/>
                  </a:moveTo>
                  <a:cubicBezTo>
                    <a:pt x="480" y="1"/>
                    <a:pt x="1" y="472"/>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72" name="Google Shape;1172;p14"/>
            <p:cNvSpPr/>
            <p:nvPr/>
          </p:nvSpPr>
          <p:spPr>
            <a:xfrm>
              <a:off x="4884900" y="1952050"/>
              <a:ext cx="62225" cy="53450"/>
            </a:xfrm>
            <a:custGeom>
              <a:rect b="b" l="l" r="r" t="t"/>
              <a:pathLst>
                <a:path extrusionOk="0" h="2138" w="2489">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73" name="Google Shape;1173;p14"/>
            <p:cNvSpPr/>
            <p:nvPr/>
          </p:nvSpPr>
          <p:spPr>
            <a:xfrm>
              <a:off x="4884900" y="2028275"/>
              <a:ext cx="62225" cy="53450"/>
            </a:xfrm>
            <a:custGeom>
              <a:rect b="b" l="l" r="r" t="t"/>
              <a:pathLst>
                <a:path extrusionOk="0" h="2138" w="2489">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74" name="Google Shape;1174;p14"/>
            <p:cNvSpPr/>
            <p:nvPr/>
          </p:nvSpPr>
          <p:spPr>
            <a:xfrm>
              <a:off x="4884900" y="2104500"/>
              <a:ext cx="62225" cy="53325"/>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75" name="Google Shape;1175;p14"/>
            <p:cNvSpPr/>
            <p:nvPr/>
          </p:nvSpPr>
          <p:spPr>
            <a:xfrm>
              <a:off x="4884900" y="2180700"/>
              <a:ext cx="62225" cy="53350"/>
            </a:xfrm>
            <a:custGeom>
              <a:rect b="b" l="l" r="r" t="t"/>
              <a:pathLst>
                <a:path extrusionOk="0" h="2134" w="2489">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76" name="Google Shape;1176;p14"/>
            <p:cNvSpPr/>
            <p:nvPr/>
          </p:nvSpPr>
          <p:spPr>
            <a:xfrm>
              <a:off x="4884900" y="2256925"/>
              <a:ext cx="62375" cy="53425"/>
            </a:xfrm>
            <a:custGeom>
              <a:rect b="b" l="l" r="r" t="t"/>
              <a:pathLst>
                <a:path extrusionOk="0" h="2137" w="2495">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77" name="Google Shape;1177;p14"/>
            <p:cNvSpPr/>
            <p:nvPr/>
          </p:nvSpPr>
          <p:spPr>
            <a:xfrm>
              <a:off x="4884900" y="2333125"/>
              <a:ext cx="62225" cy="53450"/>
            </a:xfrm>
            <a:custGeom>
              <a:rect b="b" l="l" r="r" t="t"/>
              <a:pathLst>
                <a:path extrusionOk="0" h="2138" w="2489">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78" name="Google Shape;1178;p14"/>
            <p:cNvSpPr/>
            <p:nvPr/>
          </p:nvSpPr>
          <p:spPr>
            <a:xfrm>
              <a:off x="4884900" y="2409350"/>
              <a:ext cx="62225" cy="53350"/>
            </a:xfrm>
            <a:custGeom>
              <a:rect b="b" l="l" r="r" t="t"/>
              <a:pathLst>
                <a:path extrusionOk="0" h="2134"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79" name="Google Shape;1179;p14"/>
            <p:cNvSpPr/>
            <p:nvPr/>
          </p:nvSpPr>
          <p:spPr>
            <a:xfrm>
              <a:off x="4884900" y="2485550"/>
              <a:ext cx="62225" cy="53300"/>
            </a:xfrm>
            <a:custGeom>
              <a:rect b="b" l="l" r="r" t="t"/>
              <a:pathLst>
                <a:path extrusionOk="0" h="2132" w="2489">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80" name="Google Shape;1180;p14"/>
            <p:cNvSpPr/>
            <p:nvPr/>
          </p:nvSpPr>
          <p:spPr>
            <a:xfrm>
              <a:off x="4884900" y="2561575"/>
              <a:ext cx="62225" cy="53425"/>
            </a:xfrm>
            <a:custGeom>
              <a:rect b="b" l="l" r="r" t="t"/>
              <a:pathLst>
                <a:path extrusionOk="0" h="2137" w="2489">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81" name="Google Shape;1181;p14"/>
            <p:cNvSpPr/>
            <p:nvPr/>
          </p:nvSpPr>
          <p:spPr>
            <a:xfrm>
              <a:off x="4961125" y="1571400"/>
              <a:ext cx="62200" cy="53250"/>
            </a:xfrm>
            <a:custGeom>
              <a:rect b="b" l="l" r="r" t="t"/>
              <a:pathLst>
                <a:path extrusionOk="0" h="2130" w="2488">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82" name="Google Shape;1182;p14"/>
            <p:cNvSpPr/>
            <p:nvPr/>
          </p:nvSpPr>
          <p:spPr>
            <a:xfrm>
              <a:off x="4961125" y="1647400"/>
              <a:ext cx="62200" cy="53450"/>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83" name="Google Shape;1183;p14"/>
            <p:cNvSpPr/>
            <p:nvPr/>
          </p:nvSpPr>
          <p:spPr>
            <a:xfrm>
              <a:off x="4961125" y="1723625"/>
              <a:ext cx="62200" cy="53350"/>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84" name="Google Shape;1184;p14"/>
            <p:cNvSpPr/>
            <p:nvPr/>
          </p:nvSpPr>
          <p:spPr>
            <a:xfrm>
              <a:off x="4961125" y="1799850"/>
              <a:ext cx="62200" cy="5332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85" name="Google Shape;1185;p14"/>
            <p:cNvSpPr/>
            <p:nvPr/>
          </p:nvSpPr>
          <p:spPr>
            <a:xfrm>
              <a:off x="4961125" y="1876050"/>
              <a:ext cx="62200" cy="53275"/>
            </a:xfrm>
            <a:custGeom>
              <a:rect b="b" l="l" r="r" t="t"/>
              <a:pathLst>
                <a:path extrusionOk="0" h="2131" w="2488">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86" name="Google Shape;1186;p14"/>
            <p:cNvSpPr/>
            <p:nvPr/>
          </p:nvSpPr>
          <p:spPr>
            <a:xfrm>
              <a:off x="4961125" y="1952050"/>
              <a:ext cx="62200" cy="53450"/>
            </a:xfrm>
            <a:custGeom>
              <a:rect b="b" l="l" r="r" t="t"/>
              <a:pathLst>
                <a:path extrusionOk="0" h="2138" w="2488">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87" name="Google Shape;1187;p14"/>
            <p:cNvSpPr/>
            <p:nvPr/>
          </p:nvSpPr>
          <p:spPr>
            <a:xfrm>
              <a:off x="4961125" y="2028275"/>
              <a:ext cx="62200" cy="53450"/>
            </a:xfrm>
            <a:custGeom>
              <a:rect b="b" l="l" r="r" t="t"/>
              <a:pathLst>
                <a:path extrusionOk="0" h="2138" w="2488">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88" name="Google Shape;1188;p14"/>
            <p:cNvSpPr/>
            <p:nvPr/>
          </p:nvSpPr>
          <p:spPr>
            <a:xfrm>
              <a:off x="4961125" y="2104500"/>
              <a:ext cx="62200" cy="5332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89" name="Google Shape;1189;p14"/>
            <p:cNvSpPr/>
            <p:nvPr/>
          </p:nvSpPr>
          <p:spPr>
            <a:xfrm>
              <a:off x="4961125" y="2180700"/>
              <a:ext cx="62200" cy="53350"/>
            </a:xfrm>
            <a:custGeom>
              <a:rect b="b" l="l" r="r" t="t"/>
              <a:pathLst>
                <a:path extrusionOk="0" h="2134" w="2488">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90" name="Google Shape;1190;p14"/>
            <p:cNvSpPr/>
            <p:nvPr/>
          </p:nvSpPr>
          <p:spPr>
            <a:xfrm>
              <a:off x="4961125" y="2256925"/>
              <a:ext cx="62350" cy="53425"/>
            </a:xfrm>
            <a:custGeom>
              <a:rect b="b" l="l" r="r" t="t"/>
              <a:pathLst>
                <a:path extrusionOk="0" h="2137" w="2494">
                  <a:moveTo>
                    <a:pt x="1075" y="0"/>
                  </a:moveTo>
                  <a:cubicBezTo>
                    <a:pt x="1072" y="0"/>
                    <a:pt x="1068" y="0"/>
                    <a:pt x="1065" y="0"/>
                  </a:cubicBezTo>
                  <a:cubicBezTo>
                    <a:pt x="472" y="0"/>
                    <a:pt x="0" y="480"/>
                    <a:pt x="0" y="1065"/>
                  </a:cubicBezTo>
                  <a:cubicBezTo>
                    <a:pt x="0" y="1709"/>
                    <a:pt x="529" y="2137"/>
                    <a:pt x="1078" y="2137"/>
                  </a:cubicBezTo>
                  <a:cubicBezTo>
                    <a:pt x="1339" y="2137"/>
                    <a:pt x="1606" y="2039"/>
                    <a:pt x="1821" y="1821"/>
                  </a:cubicBezTo>
                  <a:cubicBezTo>
                    <a:pt x="2494" y="1149"/>
                    <a:pt x="2020" y="0"/>
                    <a:pt x="107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91" name="Google Shape;1191;p14"/>
            <p:cNvSpPr/>
            <p:nvPr/>
          </p:nvSpPr>
          <p:spPr>
            <a:xfrm>
              <a:off x="4961125" y="2333125"/>
              <a:ext cx="62200" cy="53450"/>
            </a:xfrm>
            <a:custGeom>
              <a:rect b="b" l="l" r="r" t="t"/>
              <a:pathLst>
                <a:path extrusionOk="0" h="2138" w="2488">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92" name="Google Shape;1192;p14"/>
            <p:cNvSpPr/>
            <p:nvPr/>
          </p:nvSpPr>
          <p:spPr>
            <a:xfrm>
              <a:off x="4961125" y="2409350"/>
              <a:ext cx="62200" cy="53350"/>
            </a:xfrm>
            <a:custGeom>
              <a:rect b="b" l="l" r="r" t="t"/>
              <a:pathLst>
                <a:path extrusionOk="0" h="2134"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93" name="Google Shape;1193;p14"/>
            <p:cNvSpPr/>
            <p:nvPr/>
          </p:nvSpPr>
          <p:spPr>
            <a:xfrm>
              <a:off x="4961125" y="2485550"/>
              <a:ext cx="62200" cy="53300"/>
            </a:xfrm>
            <a:custGeom>
              <a:rect b="b" l="l" r="r" t="t"/>
              <a:pathLst>
                <a:path extrusionOk="0" h="2132" w="2488">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94" name="Google Shape;1194;p14"/>
            <p:cNvSpPr/>
            <p:nvPr/>
          </p:nvSpPr>
          <p:spPr>
            <a:xfrm>
              <a:off x="4961125" y="2561575"/>
              <a:ext cx="62200" cy="53425"/>
            </a:xfrm>
            <a:custGeom>
              <a:rect b="b" l="l" r="r" t="t"/>
              <a:pathLst>
                <a:path extrusionOk="0" h="2137" w="2488">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95" name="Google Shape;1195;p14"/>
            <p:cNvSpPr/>
            <p:nvPr/>
          </p:nvSpPr>
          <p:spPr>
            <a:xfrm>
              <a:off x="5037325" y="1571400"/>
              <a:ext cx="62225" cy="53250"/>
            </a:xfrm>
            <a:custGeom>
              <a:rect b="b" l="l" r="r" t="t"/>
              <a:pathLst>
                <a:path extrusionOk="0" h="2130" w="2489">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96" name="Google Shape;1196;p14"/>
            <p:cNvSpPr/>
            <p:nvPr/>
          </p:nvSpPr>
          <p:spPr>
            <a:xfrm>
              <a:off x="5037325" y="1647400"/>
              <a:ext cx="62225" cy="53450"/>
            </a:xfrm>
            <a:custGeom>
              <a:rect b="b" l="l" r="r" t="t"/>
              <a:pathLst>
                <a:path extrusionOk="0" h="2138" w="2489">
                  <a:moveTo>
                    <a:pt x="1066" y="1"/>
                  </a:moveTo>
                  <a:cubicBezTo>
                    <a:pt x="472" y="9"/>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97" name="Google Shape;1197;p14"/>
            <p:cNvSpPr/>
            <p:nvPr/>
          </p:nvSpPr>
          <p:spPr>
            <a:xfrm>
              <a:off x="5037325" y="1723625"/>
              <a:ext cx="62225" cy="53350"/>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98" name="Google Shape;1198;p14"/>
            <p:cNvSpPr/>
            <p:nvPr/>
          </p:nvSpPr>
          <p:spPr>
            <a:xfrm>
              <a:off x="5037325" y="1799850"/>
              <a:ext cx="62225" cy="5332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99" name="Google Shape;1199;p14"/>
            <p:cNvSpPr/>
            <p:nvPr/>
          </p:nvSpPr>
          <p:spPr>
            <a:xfrm>
              <a:off x="5037325" y="1876050"/>
              <a:ext cx="62225" cy="53275"/>
            </a:xfrm>
            <a:custGeom>
              <a:rect b="b" l="l" r="r" t="t"/>
              <a:pathLst>
                <a:path extrusionOk="0" h="2131" w="2489">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00" name="Google Shape;1200;p14"/>
            <p:cNvSpPr/>
            <p:nvPr/>
          </p:nvSpPr>
          <p:spPr>
            <a:xfrm>
              <a:off x="5037325" y="1952050"/>
              <a:ext cx="62225" cy="53450"/>
            </a:xfrm>
            <a:custGeom>
              <a:rect b="b" l="l" r="r" t="t"/>
              <a:pathLst>
                <a:path extrusionOk="0" h="2138" w="2489">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01" name="Google Shape;1201;p14"/>
            <p:cNvSpPr/>
            <p:nvPr/>
          </p:nvSpPr>
          <p:spPr>
            <a:xfrm>
              <a:off x="5037325" y="2028275"/>
              <a:ext cx="62225" cy="53450"/>
            </a:xfrm>
            <a:custGeom>
              <a:rect b="b" l="l" r="r" t="t"/>
              <a:pathLst>
                <a:path extrusionOk="0" h="2138" w="2489">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02" name="Google Shape;1202;p14"/>
            <p:cNvSpPr/>
            <p:nvPr/>
          </p:nvSpPr>
          <p:spPr>
            <a:xfrm>
              <a:off x="5037325" y="2104500"/>
              <a:ext cx="62225" cy="5332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03" name="Google Shape;1203;p14"/>
            <p:cNvSpPr/>
            <p:nvPr/>
          </p:nvSpPr>
          <p:spPr>
            <a:xfrm>
              <a:off x="5037325" y="2180700"/>
              <a:ext cx="62225" cy="53350"/>
            </a:xfrm>
            <a:custGeom>
              <a:rect b="b" l="l" r="r" t="t"/>
              <a:pathLst>
                <a:path extrusionOk="0" h="2134" w="2489">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04" name="Google Shape;1204;p14"/>
            <p:cNvSpPr/>
            <p:nvPr/>
          </p:nvSpPr>
          <p:spPr>
            <a:xfrm>
              <a:off x="5037325" y="2256925"/>
              <a:ext cx="62375" cy="53425"/>
            </a:xfrm>
            <a:custGeom>
              <a:rect b="b" l="l" r="r" t="t"/>
              <a:pathLst>
                <a:path extrusionOk="0" h="2137" w="2495">
                  <a:moveTo>
                    <a:pt x="1076" y="0"/>
                  </a:moveTo>
                  <a:cubicBezTo>
                    <a:pt x="1072" y="0"/>
                    <a:pt x="1069" y="0"/>
                    <a:pt x="1066" y="0"/>
                  </a:cubicBezTo>
                  <a:cubicBezTo>
                    <a:pt x="472" y="0"/>
                    <a:pt x="1" y="480"/>
                    <a:pt x="1" y="1065"/>
                  </a:cubicBezTo>
                  <a:cubicBezTo>
                    <a:pt x="1" y="1709"/>
                    <a:pt x="526" y="2137"/>
                    <a:pt x="1075" y="2137"/>
                  </a:cubicBezTo>
                  <a:cubicBezTo>
                    <a:pt x="1336" y="2137"/>
                    <a:pt x="1604" y="2039"/>
                    <a:pt x="1822" y="1821"/>
                  </a:cubicBezTo>
                  <a:cubicBezTo>
                    <a:pt x="2494" y="1149"/>
                    <a:pt x="2020" y="0"/>
                    <a:pt x="107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05" name="Google Shape;1205;p14"/>
            <p:cNvSpPr/>
            <p:nvPr/>
          </p:nvSpPr>
          <p:spPr>
            <a:xfrm>
              <a:off x="5037325" y="2333125"/>
              <a:ext cx="62225" cy="53450"/>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06" name="Google Shape;1206;p14"/>
            <p:cNvSpPr/>
            <p:nvPr/>
          </p:nvSpPr>
          <p:spPr>
            <a:xfrm>
              <a:off x="5037325" y="2409350"/>
              <a:ext cx="62225" cy="53350"/>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07" name="Google Shape;1207;p14"/>
            <p:cNvSpPr/>
            <p:nvPr/>
          </p:nvSpPr>
          <p:spPr>
            <a:xfrm>
              <a:off x="5037325" y="2485550"/>
              <a:ext cx="62225" cy="53300"/>
            </a:xfrm>
            <a:custGeom>
              <a:rect b="b" l="l" r="r" t="t"/>
              <a:pathLst>
                <a:path extrusionOk="0" h="2132" w="2489">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08" name="Google Shape;1208;p14"/>
            <p:cNvSpPr/>
            <p:nvPr/>
          </p:nvSpPr>
          <p:spPr>
            <a:xfrm>
              <a:off x="5037325" y="2561575"/>
              <a:ext cx="62225" cy="53425"/>
            </a:xfrm>
            <a:custGeom>
              <a:rect b="b" l="l" r="r" t="t"/>
              <a:pathLst>
                <a:path extrusionOk="0" h="2137" w="2489">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09" name="Google Shape;1209;p14"/>
            <p:cNvSpPr/>
            <p:nvPr/>
          </p:nvSpPr>
          <p:spPr>
            <a:xfrm>
              <a:off x="5113350" y="2561575"/>
              <a:ext cx="62400" cy="53425"/>
            </a:xfrm>
            <a:custGeom>
              <a:rect b="b" l="l" r="r" t="t"/>
              <a:pathLst>
                <a:path extrusionOk="0" h="2137" w="2496">
                  <a:moveTo>
                    <a:pt x="1073" y="0"/>
                  </a:moveTo>
                  <a:cubicBezTo>
                    <a:pt x="480" y="8"/>
                    <a:pt x="8" y="480"/>
                    <a:pt x="0" y="1073"/>
                  </a:cubicBezTo>
                  <a:cubicBezTo>
                    <a:pt x="0" y="1711"/>
                    <a:pt x="525" y="2137"/>
                    <a:pt x="1073" y="2137"/>
                  </a:cubicBezTo>
                  <a:cubicBezTo>
                    <a:pt x="1335" y="2137"/>
                    <a:pt x="1603" y="2039"/>
                    <a:pt x="1821" y="1821"/>
                  </a:cubicBezTo>
                  <a:cubicBezTo>
                    <a:pt x="2496" y="1154"/>
                    <a:pt x="2016" y="0"/>
                    <a:pt x="1073"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10" name="Google Shape;1210;p14"/>
            <p:cNvSpPr/>
            <p:nvPr/>
          </p:nvSpPr>
          <p:spPr>
            <a:xfrm>
              <a:off x="5113350" y="2637775"/>
              <a:ext cx="62400" cy="53450"/>
            </a:xfrm>
            <a:custGeom>
              <a:rect b="b" l="l" r="r" t="t"/>
              <a:pathLst>
                <a:path extrusionOk="0" h="2138" w="2496">
                  <a:moveTo>
                    <a:pt x="1073" y="1"/>
                  </a:moveTo>
                  <a:cubicBezTo>
                    <a:pt x="480" y="1"/>
                    <a:pt x="0" y="480"/>
                    <a:pt x="0" y="1074"/>
                  </a:cubicBezTo>
                  <a:cubicBezTo>
                    <a:pt x="0" y="1712"/>
                    <a:pt x="528" y="2137"/>
                    <a:pt x="1076" y="2137"/>
                  </a:cubicBezTo>
                  <a:cubicBezTo>
                    <a:pt x="1339" y="2137"/>
                    <a:pt x="1605" y="2040"/>
                    <a:pt x="1821" y="1822"/>
                  </a:cubicBezTo>
                  <a:cubicBezTo>
                    <a:pt x="2496" y="1155"/>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11" name="Google Shape;1211;p14"/>
            <p:cNvSpPr/>
            <p:nvPr/>
          </p:nvSpPr>
          <p:spPr>
            <a:xfrm>
              <a:off x="5189550" y="1418975"/>
              <a:ext cx="62225" cy="53350"/>
            </a:xfrm>
            <a:custGeom>
              <a:rect b="b" l="l" r="r" t="t"/>
              <a:pathLst>
                <a:path extrusionOk="0" h="2134" w="2489">
                  <a:moveTo>
                    <a:pt x="1066" y="1"/>
                  </a:moveTo>
                  <a:cubicBezTo>
                    <a:pt x="480" y="1"/>
                    <a:pt x="1" y="480"/>
                    <a:pt x="1" y="1065"/>
                  </a:cubicBezTo>
                  <a:cubicBezTo>
                    <a:pt x="1" y="1709"/>
                    <a:pt x="526" y="2133"/>
                    <a:pt x="1072" y="2133"/>
                  </a:cubicBezTo>
                  <a:cubicBezTo>
                    <a:pt x="1333" y="2133"/>
                    <a:pt x="1598" y="2037"/>
                    <a:pt x="1814" y="1822"/>
                  </a:cubicBezTo>
                  <a:cubicBezTo>
                    <a:pt x="2488"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12" name="Google Shape;1212;p14"/>
            <p:cNvSpPr/>
            <p:nvPr/>
          </p:nvSpPr>
          <p:spPr>
            <a:xfrm>
              <a:off x="5189550" y="1495200"/>
              <a:ext cx="62225" cy="53325"/>
            </a:xfrm>
            <a:custGeom>
              <a:rect b="b" l="l" r="r" t="t"/>
              <a:pathLst>
                <a:path extrusionOk="0" h="2133" w="2489">
                  <a:moveTo>
                    <a:pt x="1066" y="0"/>
                  </a:moveTo>
                  <a:cubicBezTo>
                    <a:pt x="480" y="0"/>
                    <a:pt x="1" y="472"/>
                    <a:pt x="1" y="1065"/>
                  </a:cubicBezTo>
                  <a:cubicBezTo>
                    <a:pt x="1" y="1709"/>
                    <a:pt x="522" y="2133"/>
                    <a:pt x="1069" y="2133"/>
                  </a:cubicBezTo>
                  <a:cubicBezTo>
                    <a:pt x="1329" y="2133"/>
                    <a:pt x="1596" y="2036"/>
                    <a:pt x="1814" y="1821"/>
                  </a:cubicBezTo>
                  <a:cubicBezTo>
                    <a:pt x="2488" y="1154"/>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13" name="Google Shape;1213;p14"/>
            <p:cNvSpPr/>
            <p:nvPr/>
          </p:nvSpPr>
          <p:spPr>
            <a:xfrm>
              <a:off x="5189550" y="1571400"/>
              <a:ext cx="62225" cy="53300"/>
            </a:xfrm>
            <a:custGeom>
              <a:rect b="b" l="l" r="r" t="t"/>
              <a:pathLst>
                <a:path extrusionOk="0" h="2132" w="2489">
                  <a:moveTo>
                    <a:pt x="1051" y="0"/>
                  </a:moveTo>
                  <a:cubicBezTo>
                    <a:pt x="472" y="0"/>
                    <a:pt x="1" y="477"/>
                    <a:pt x="1" y="1066"/>
                  </a:cubicBezTo>
                  <a:cubicBezTo>
                    <a:pt x="1" y="1705"/>
                    <a:pt x="524" y="2132"/>
                    <a:pt x="1072" y="2132"/>
                  </a:cubicBezTo>
                  <a:cubicBezTo>
                    <a:pt x="1332" y="2132"/>
                    <a:pt x="1597" y="2036"/>
                    <a:pt x="1814" y="1822"/>
                  </a:cubicBezTo>
                  <a:cubicBezTo>
                    <a:pt x="2488" y="1147"/>
                    <a:pt x="2017" y="1"/>
                    <a:pt x="1066" y="1"/>
                  </a:cubicBezTo>
                  <a:cubicBezTo>
                    <a:pt x="1061" y="1"/>
                    <a:pt x="1056" y="0"/>
                    <a:pt x="1051"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14" name="Google Shape;1214;p14"/>
            <p:cNvSpPr/>
            <p:nvPr/>
          </p:nvSpPr>
          <p:spPr>
            <a:xfrm>
              <a:off x="5189550" y="1647400"/>
              <a:ext cx="62225" cy="53450"/>
            </a:xfrm>
            <a:custGeom>
              <a:rect b="b" l="l" r="r" t="t"/>
              <a:pathLst>
                <a:path extrusionOk="0" h="2138" w="2489">
                  <a:moveTo>
                    <a:pt x="1066" y="1"/>
                  </a:moveTo>
                  <a:cubicBezTo>
                    <a:pt x="480" y="1"/>
                    <a:pt x="1" y="481"/>
                    <a:pt x="1" y="1066"/>
                  </a:cubicBezTo>
                  <a:cubicBezTo>
                    <a:pt x="1" y="1710"/>
                    <a:pt x="522" y="2138"/>
                    <a:pt x="1068" y="2138"/>
                  </a:cubicBezTo>
                  <a:cubicBezTo>
                    <a:pt x="1329" y="2138"/>
                    <a:pt x="1596" y="2040"/>
                    <a:pt x="1814" y="1822"/>
                  </a:cubicBezTo>
                  <a:cubicBezTo>
                    <a:pt x="2488" y="1155"/>
                    <a:pt x="2017" y="9"/>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15" name="Google Shape;1215;p14"/>
            <p:cNvSpPr/>
            <p:nvPr/>
          </p:nvSpPr>
          <p:spPr>
            <a:xfrm>
              <a:off x="5189550" y="1723625"/>
              <a:ext cx="62225" cy="53350"/>
            </a:xfrm>
            <a:custGeom>
              <a:rect b="b" l="l" r="r" t="t"/>
              <a:pathLst>
                <a:path extrusionOk="0" h="2134" w="2489">
                  <a:moveTo>
                    <a:pt x="1066" y="1"/>
                  </a:moveTo>
                  <a:cubicBezTo>
                    <a:pt x="480" y="1"/>
                    <a:pt x="1" y="480"/>
                    <a:pt x="1" y="1065"/>
                  </a:cubicBezTo>
                  <a:cubicBezTo>
                    <a:pt x="1" y="1709"/>
                    <a:pt x="526" y="2133"/>
                    <a:pt x="1072" y="2133"/>
                  </a:cubicBezTo>
                  <a:cubicBezTo>
                    <a:pt x="1333" y="2133"/>
                    <a:pt x="1598" y="2037"/>
                    <a:pt x="1814" y="1822"/>
                  </a:cubicBezTo>
                  <a:cubicBezTo>
                    <a:pt x="2488" y="1155"/>
                    <a:pt x="2017" y="9"/>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16" name="Google Shape;1216;p14"/>
            <p:cNvSpPr/>
            <p:nvPr/>
          </p:nvSpPr>
          <p:spPr>
            <a:xfrm>
              <a:off x="5189550" y="1799850"/>
              <a:ext cx="62225" cy="53325"/>
            </a:xfrm>
            <a:custGeom>
              <a:rect b="b" l="l" r="r" t="t"/>
              <a:pathLst>
                <a:path extrusionOk="0" h="2133" w="2489">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17" name="Google Shape;1217;p14"/>
            <p:cNvSpPr/>
            <p:nvPr/>
          </p:nvSpPr>
          <p:spPr>
            <a:xfrm>
              <a:off x="5189550" y="1876050"/>
              <a:ext cx="62225" cy="53300"/>
            </a:xfrm>
            <a:custGeom>
              <a:rect b="b" l="l" r="r" t="t"/>
              <a:pathLst>
                <a:path extrusionOk="0" h="2132" w="2489">
                  <a:moveTo>
                    <a:pt x="1066" y="1"/>
                  </a:moveTo>
                  <a:cubicBezTo>
                    <a:pt x="480" y="1"/>
                    <a:pt x="1" y="472"/>
                    <a:pt x="1" y="1066"/>
                  </a:cubicBezTo>
                  <a:cubicBezTo>
                    <a:pt x="1" y="1705"/>
                    <a:pt x="524" y="2132"/>
                    <a:pt x="1072" y="2132"/>
                  </a:cubicBezTo>
                  <a:cubicBezTo>
                    <a:pt x="1332" y="2132"/>
                    <a:pt x="1597" y="2036"/>
                    <a:pt x="1814"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18" name="Google Shape;1218;p14"/>
            <p:cNvSpPr/>
            <p:nvPr/>
          </p:nvSpPr>
          <p:spPr>
            <a:xfrm>
              <a:off x="5189550" y="1952050"/>
              <a:ext cx="62225" cy="53450"/>
            </a:xfrm>
            <a:custGeom>
              <a:rect b="b" l="l" r="r" t="t"/>
              <a:pathLst>
                <a:path extrusionOk="0" h="2138" w="2489">
                  <a:moveTo>
                    <a:pt x="1066" y="1"/>
                  </a:moveTo>
                  <a:cubicBezTo>
                    <a:pt x="480" y="1"/>
                    <a:pt x="1" y="481"/>
                    <a:pt x="1" y="1074"/>
                  </a:cubicBezTo>
                  <a:cubicBezTo>
                    <a:pt x="1" y="1712"/>
                    <a:pt x="525" y="2138"/>
                    <a:pt x="1071" y="2138"/>
                  </a:cubicBezTo>
                  <a:cubicBezTo>
                    <a:pt x="1332" y="2138"/>
                    <a:pt x="1598" y="2040"/>
                    <a:pt x="1814" y="1822"/>
                  </a:cubicBezTo>
                  <a:cubicBezTo>
                    <a:pt x="2488" y="1155"/>
                    <a:pt x="2017" y="9"/>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19" name="Google Shape;1219;p14"/>
            <p:cNvSpPr/>
            <p:nvPr/>
          </p:nvSpPr>
          <p:spPr>
            <a:xfrm>
              <a:off x="5189550" y="2028275"/>
              <a:ext cx="62225" cy="53350"/>
            </a:xfrm>
            <a:custGeom>
              <a:rect b="b" l="l" r="r" t="t"/>
              <a:pathLst>
                <a:path extrusionOk="0" h="2134" w="2489">
                  <a:moveTo>
                    <a:pt x="1066" y="1"/>
                  </a:moveTo>
                  <a:cubicBezTo>
                    <a:pt x="480" y="1"/>
                    <a:pt x="1" y="480"/>
                    <a:pt x="1" y="1065"/>
                  </a:cubicBezTo>
                  <a:cubicBezTo>
                    <a:pt x="1" y="1709"/>
                    <a:pt x="526" y="2133"/>
                    <a:pt x="1072" y="2133"/>
                  </a:cubicBezTo>
                  <a:cubicBezTo>
                    <a:pt x="1333" y="2133"/>
                    <a:pt x="1598" y="2037"/>
                    <a:pt x="1814" y="1821"/>
                  </a:cubicBezTo>
                  <a:cubicBezTo>
                    <a:pt x="2488" y="1155"/>
                    <a:pt x="2017" y="9"/>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20" name="Google Shape;1220;p14"/>
            <p:cNvSpPr/>
            <p:nvPr/>
          </p:nvSpPr>
          <p:spPr>
            <a:xfrm>
              <a:off x="5189550" y="2104500"/>
              <a:ext cx="62225" cy="53325"/>
            </a:xfrm>
            <a:custGeom>
              <a:rect b="b" l="l" r="r" t="t"/>
              <a:pathLst>
                <a:path extrusionOk="0" h="2133" w="2489">
                  <a:moveTo>
                    <a:pt x="1066" y="0"/>
                  </a:moveTo>
                  <a:cubicBezTo>
                    <a:pt x="480" y="0"/>
                    <a:pt x="1" y="480"/>
                    <a:pt x="1" y="1065"/>
                  </a:cubicBezTo>
                  <a:cubicBezTo>
                    <a:pt x="1" y="1709"/>
                    <a:pt x="522" y="2133"/>
                    <a:pt x="1069" y="2133"/>
                  </a:cubicBezTo>
                  <a:cubicBezTo>
                    <a:pt x="1329" y="2133"/>
                    <a:pt x="1596" y="2036"/>
                    <a:pt x="1814" y="1821"/>
                  </a:cubicBezTo>
                  <a:cubicBezTo>
                    <a:pt x="2488" y="1154"/>
                    <a:pt x="2017" y="8"/>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21" name="Google Shape;1221;p14"/>
            <p:cNvSpPr/>
            <p:nvPr/>
          </p:nvSpPr>
          <p:spPr>
            <a:xfrm>
              <a:off x="5189550" y="2180700"/>
              <a:ext cx="62225" cy="53350"/>
            </a:xfrm>
            <a:custGeom>
              <a:rect b="b" l="l" r="r" t="t"/>
              <a:pathLst>
                <a:path extrusionOk="0" h="2134" w="2489">
                  <a:moveTo>
                    <a:pt x="1066" y="1"/>
                  </a:moveTo>
                  <a:cubicBezTo>
                    <a:pt x="480" y="1"/>
                    <a:pt x="1" y="472"/>
                    <a:pt x="1" y="1066"/>
                  </a:cubicBezTo>
                  <a:cubicBezTo>
                    <a:pt x="1" y="1709"/>
                    <a:pt x="522" y="2133"/>
                    <a:pt x="1069" y="2133"/>
                  </a:cubicBezTo>
                  <a:cubicBezTo>
                    <a:pt x="1329" y="2133"/>
                    <a:pt x="1596" y="2037"/>
                    <a:pt x="1814" y="1822"/>
                  </a:cubicBezTo>
                  <a:cubicBezTo>
                    <a:pt x="2488"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22" name="Google Shape;1222;p14"/>
            <p:cNvSpPr/>
            <p:nvPr/>
          </p:nvSpPr>
          <p:spPr>
            <a:xfrm>
              <a:off x="5189550" y="2256925"/>
              <a:ext cx="62425" cy="53425"/>
            </a:xfrm>
            <a:custGeom>
              <a:rect b="b" l="l" r="r" t="t"/>
              <a:pathLst>
                <a:path extrusionOk="0" h="2137" w="2497">
                  <a:moveTo>
                    <a:pt x="1066" y="0"/>
                  </a:moveTo>
                  <a:cubicBezTo>
                    <a:pt x="480" y="0"/>
                    <a:pt x="1" y="472"/>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23" name="Google Shape;1223;p14"/>
            <p:cNvSpPr/>
            <p:nvPr/>
          </p:nvSpPr>
          <p:spPr>
            <a:xfrm>
              <a:off x="5189550" y="2333125"/>
              <a:ext cx="62225" cy="53350"/>
            </a:xfrm>
            <a:custGeom>
              <a:rect b="b" l="l" r="r" t="t"/>
              <a:pathLst>
                <a:path extrusionOk="0" h="2134" w="2489">
                  <a:moveTo>
                    <a:pt x="1066" y="1"/>
                  </a:moveTo>
                  <a:cubicBezTo>
                    <a:pt x="480" y="1"/>
                    <a:pt x="1" y="480"/>
                    <a:pt x="1" y="1066"/>
                  </a:cubicBezTo>
                  <a:cubicBezTo>
                    <a:pt x="1" y="1709"/>
                    <a:pt x="522" y="2134"/>
                    <a:pt x="1069" y="2134"/>
                  </a:cubicBezTo>
                  <a:cubicBezTo>
                    <a:pt x="1329" y="2134"/>
                    <a:pt x="1596" y="2037"/>
                    <a:pt x="1814" y="1822"/>
                  </a:cubicBezTo>
                  <a:cubicBezTo>
                    <a:pt x="2488" y="1155"/>
                    <a:pt x="2017" y="9"/>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24" name="Google Shape;1224;p14"/>
            <p:cNvSpPr/>
            <p:nvPr/>
          </p:nvSpPr>
          <p:spPr>
            <a:xfrm>
              <a:off x="5189550" y="2409350"/>
              <a:ext cx="62225" cy="53350"/>
            </a:xfrm>
            <a:custGeom>
              <a:rect b="b" l="l" r="r" t="t"/>
              <a:pathLst>
                <a:path extrusionOk="0" h="2134" w="2489">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25" name="Google Shape;1225;p14"/>
            <p:cNvSpPr/>
            <p:nvPr/>
          </p:nvSpPr>
          <p:spPr>
            <a:xfrm>
              <a:off x="5189550" y="2485550"/>
              <a:ext cx="62425" cy="53300"/>
            </a:xfrm>
            <a:custGeom>
              <a:rect b="b" l="l" r="r" t="t"/>
              <a:pathLst>
                <a:path extrusionOk="0" h="2132" w="2497">
                  <a:moveTo>
                    <a:pt x="1066" y="1"/>
                  </a:moveTo>
                  <a:cubicBezTo>
                    <a:pt x="480" y="1"/>
                    <a:pt x="1" y="480"/>
                    <a:pt x="1" y="1066"/>
                  </a:cubicBezTo>
                  <a:cubicBezTo>
                    <a:pt x="1" y="1708"/>
                    <a:pt x="523" y="2131"/>
                    <a:pt x="1070" y="2131"/>
                  </a:cubicBezTo>
                  <a:cubicBezTo>
                    <a:pt x="1333" y="2131"/>
                    <a:pt x="1602" y="2033"/>
                    <a:pt x="1822" y="1814"/>
                  </a:cubicBezTo>
                  <a:cubicBezTo>
                    <a:pt x="2496"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26" name="Google Shape;1226;p14"/>
            <p:cNvSpPr/>
            <p:nvPr/>
          </p:nvSpPr>
          <p:spPr>
            <a:xfrm>
              <a:off x="5189550" y="2561575"/>
              <a:ext cx="62225" cy="53425"/>
            </a:xfrm>
            <a:custGeom>
              <a:rect b="b" l="l" r="r" t="t"/>
              <a:pathLst>
                <a:path extrusionOk="0" h="2137" w="2489">
                  <a:moveTo>
                    <a:pt x="1066" y="0"/>
                  </a:moveTo>
                  <a:cubicBezTo>
                    <a:pt x="480" y="0"/>
                    <a:pt x="1" y="480"/>
                    <a:pt x="1" y="1073"/>
                  </a:cubicBezTo>
                  <a:cubicBezTo>
                    <a:pt x="1" y="1711"/>
                    <a:pt x="521" y="2137"/>
                    <a:pt x="1067" y="2137"/>
                  </a:cubicBezTo>
                  <a:cubicBezTo>
                    <a:pt x="1328" y="2137"/>
                    <a:pt x="1595" y="2039"/>
                    <a:pt x="1814" y="1821"/>
                  </a:cubicBezTo>
                  <a:cubicBezTo>
                    <a:pt x="2488" y="1154"/>
                    <a:pt x="2017" y="8"/>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27" name="Google Shape;1227;p14"/>
            <p:cNvSpPr/>
            <p:nvPr/>
          </p:nvSpPr>
          <p:spPr>
            <a:xfrm>
              <a:off x="5189550" y="2714000"/>
              <a:ext cx="62225" cy="53350"/>
            </a:xfrm>
            <a:custGeom>
              <a:rect b="b" l="l" r="r" t="t"/>
              <a:pathLst>
                <a:path extrusionOk="0" h="2134" w="2489">
                  <a:moveTo>
                    <a:pt x="1066" y="0"/>
                  </a:moveTo>
                  <a:cubicBezTo>
                    <a:pt x="480" y="0"/>
                    <a:pt x="1" y="480"/>
                    <a:pt x="1" y="1065"/>
                  </a:cubicBezTo>
                  <a:cubicBezTo>
                    <a:pt x="1" y="1709"/>
                    <a:pt x="522" y="2133"/>
                    <a:pt x="1069" y="2133"/>
                  </a:cubicBezTo>
                  <a:cubicBezTo>
                    <a:pt x="1329" y="2133"/>
                    <a:pt x="1596" y="2036"/>
                    <a:pt x="1814" y="1821"/>
                  </a:cubicBezTo>
                  <a:cubicBezTo>
                    <a:pt x="2488" y="1155"/>
                    <a:pt x="2017" y="8"/>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28" name="Google Shape;1228;p14"/>
            <p:cNvSpPr/>
            <p:nvPr/>
          </p:nvSpPr>
          <p:spPr>
            <a:xfrm>
              <a:off x="5189550" y="2637775"/>
              <a:ext cx="62425" cy="53450"/>
            </a:xfrm>
            <a:custGeom>
              <a:rect b="b" l="l" r="r" t="t"/>
              <a:pathLst>
                <a:path extrusionOk="0" h="2138" w="2497">
                  <a:moveTo>
                    <a:pt x="1066" y="1"/>
                  </a:moveTo>
                  <a:cubicBezTo>
                    <a:pt x="480" y="9"/>
                    <a:pt x="1" y="480"/>
                    <a:pt x="1" y="1074"/>
                  </a:cubicBezTo>
                  <a:cubicBezTo>
                    <a:pt x="1" y="1712"/>
                    <a:pt x="525" y="2137"/>
                    <a:pt x="1073" y="2137"/>
                  </a:cubicBezTo>
                  <a:cubicBezTo>
                    <a:pt x="1336" y="2137"/>
                    <a:pt x="1603" y="2040"/>
                    <a:pt x="1822" y="1822"/>
                  </a:cubicBezTo>
                  <a:cubicBezTo>
                    <a:pt x="2496"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29" name="Google Shape;1229;p14"/>
            <p:cNvSpPr/>
            <p:nvPr/>
          </p:nvSpPr>
          <p:spPr>
            <a:xfrm>
              <a:off x="5265775" y="1342750"/>
              <a:ext cx="62200" cy="53350"/>
            </a:xfrm>
            <a:custGeom>
              <a:rect b="b" l="l" r="r" t="t"/>
              <a:pathLst>
                <a:path extrusionOk="0" h="2134" w="2488">
                  <a:moveTo>
                    <a:pt x="1065" y="1"/>
                  </a:moveTo>
                  <a:cubicBezTo>
                    <a:pt x="480" y="1"/>
                    <a:pt x="0" y="481"/>
                    <a:pt x="0" y="1066"/>
                  </a:cubicBezTo>
                  <a:cubicBezTo>
                    <a:pt x="0" y="1710"/>
                    <a:pt x="522" y="2134"/>
                    <a:pt x="1068" y="2134"/>
                  </a:cubicBezTo>
                  <a:cubicBezTo>
                    <a:pt x="1329" y="2134"/>
                    <a:pt x="1595" y="2037"/>
                    <a:pt x="1813" y="1822"/>
                  </a:cubicBezTo>
                  <a:cubicBezTo>
                    <a:pt x="2488" y="1155"/>
                    <a:pt x="2016" y="9"/>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30" name="Google Shape;1230;p14"/>
            <p:cNvSpPr/>
            <p:nvPr/>
          </p:nvSpPr>
          <p:spPr>
            <a:xfrm>
              <a:off x="5265775" y="1418975"/>
              <a:ext cx="62200" cy="53350"/>
            </a:xfrm>
            <a:custGeom>
              <a:rect b="b" l="l" r="r" t="t"/>
              <a:pathLst>
                <a:path extrusionOk="0" h="2134" w="2488">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31" name="Google Shape;1231;p14"/>
            <p:cNvSpPr/>
            <p:nvPr/>
          </p:nvSpPr>
          <p:spPr>
            <a:xfrm>
              <a:off x="5265775" y="1495200"/>
              <a:ext cx="62200" cy="53325"/>
            </a:xfrm>
            <a:custGeom>
              <a:rect b="b" l="l" r="r" t="t"/>
              <a:pathLst>
                <a:path extrusionOk="0" h="2133" w="2488">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32" name="Google Shape;1232;p14"/>
            <p:cNvSpPr/>
            <p:nvPr/>
          </p:nvSpPr>
          <p:spPr>
            <a:xfrm>
              <a:off x="5265775" y="1571400"/>
              <a:ext cx="62200" cy="53300"/>
            </a:xfrm>
            <a:custGeom>
              <a:rect b="b" l="l" r="r" t="t"/>
              <a:pathLst>
                <a:path extrusionOk="0" h="2132" w="2488">
                  <a:moveTo>
                    <a:pt x="1051" y="0"/>
                  </a:moveTo>
                  <a:cubicBezTo>
                    <a:pt x="472" y="0"/>
                    <a:pt x="0" y="477"/>
                    <a:pt x="0" y="1066"/>
                  </a:cubicBezTo>
                  <a:cubicBezTo>
                    <a:pt x="0" y="1705"/>
                    <a:pt x="524" y="2132"/>
                    <a:pt x="1072" y="2132"/>
                  </a:cubicBezTo>
                  <a:cubicBezTo>
                    <a:pt x="1331" y="2132"/>
                    <a:pt x="1596" y="2036"/>
                    <a:pt x="1813" y="1822"/>
                  </a:cubicBezTo>
                  <a:cubicBezTo>
                    <a:pt x="2488" y="1147"/>
                    <a:pt x="2016" y="1"/>
                    <a:pt x="1065" y="1"/>
                  </a:cubicBezTo>
                  <a:cubicBezTo>
                    <a:pt x="1060" y="1"/>
                    <a:pt x="1055" y="0"/>
                    <a:pt x="1051"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33" name="Google Shape;1233;p14"/>
            <p:cNvSpPr/>
            <p:nvPr/>
          </p:nvSpPr>
          <p:spPr>
            <a:xfrm>
              <a:off x="5265775" y="1647400"/>
              <a:ext cx="62200" cy="53450"/>
            </a:xfrm>
            <a:custGeom>
              <a:rect b="b" l="l" r="r" t="t"/>
              <a:pathLst>
                <a:path extrusionOk="0" h="2138" w="2488">
                  <a:moveTo>
                    <a:pt x="1065" y="1"/>
                  </a:moveTo>
                  <a:cubicBezTo>
                    <a:pt x="480" y="1"/>
                    <a:pt x="0" y="481"/>
                    <a:pt x="0" y="1066"/>
                  </a:cubicBezTo>
                  <a:cubicBezTo>
                    <a:pt x="0" y="1710"/>
                    <a:pt x="522" y="2138"/>
                    <a:pt x="1068" y="2138"/>
                  </a:cubicBezTo>
                  <a:cubicBezTo>
                    <a:pt x="1329" y="2138"/>
                    <a:pt x="1595" y="2040"/>
                    <a:pt x="1813" y="1822"/>
                  </a:cubicBezTo>
                  <a:cubicBezTo>
                    <a:pt x="2488" y="1155"/>
                    <a:pt x="2016" y="9"/>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34" name="Google Shape;1234;p14"/>
            <p:cNvSpPr/>
            <p:nvPr/>
          </p:nvSpPr>
          <p:spPr>
            <a:xfrm>
              <a:off x="5265775" y="1723625"/>
              <a:ext cx="62200" cy="53350"/>
            </a:xfrm>
            <a:custGeom>
              <a:rect b="b" l="l" r="r" t="t"/>
              <a:pathLst>
                <a:path extrusionOk="0" h="2134" w="2488">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35" name="Google Shape;1235;p14"/>
            <p:cNvSpPr/>
            <p:nvPr/>
          </p:nvSpPr>
          <p:spPr>
            <a:xfrm>
              <a:off x="5265775" y="1799850"/>
              <a:ext cx="62200" cy="53325"/>
            </a:xfrm>
            <a:custGeom>
              <a:rect b="b" l="l" r="r" t="t"/>
              <a:pathLst>
                <a:path extrusionOk="0" h="2133" w="2488">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36" name="Google Shape;1236;p14"/>
            <p:cNvSpPr/>
            <p:nvPr/>
          </p:nvSpPr>
          <p:spPr>
            <a:xfrm>
              <a:off x="5265775" y="1876050"/>
              <a:ext cx="62200" cy="53300"/>
            </a:xfrm>
            <a:custGeom>
              <a:rect b="b" l="l" r="r" t="t"/>
              <a:pathLst>
                <a:path extrusionOk="0" h="2132" w="2488">
                  <a:moveTo>
                    <a:pt x="1065" y="1"/>
                  </a:moveTo>
                  <a:cubicBezTo>
                    <a:pt x="480" y="1"/>
                    <a:pt x="0" y="472"/>
                    <a:pt x="0" y="1066"/>
                  </a:cubicBezTo>
                  <a:cubicBezTo>
                    <a:pt x="0" y="1705"/>
                    <a:pt x="524" y="2132"/>
                    <a:pt x="1072" y="2132"/>
                  </a:cubicBezTo>
                  <a:cubicBezTo>
                    <a:pt x="1331" y="2132"/>
                    <a:pt x="1596" y="2036"/>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37" name="Google Shape;1237;p14"/>
            <p:cNvSpPr/>
            <p:nvPr/>
          </p:nvSpPr>
          <p:spPr>
            <a:xfrm>
              <a:off x="5265775" y="1952050"/>
              <a:ext cx="62200" cy="53450"/>
            </a:xfrm>
            <a:custGeom>
              <a:rect b="b" l="l" r="r" t="t"/>
              <a:pathLst>
                <a:path extrusionOk="0" h="2138" w="2488">
                  <a:moveTo>
                    <a:pt x="1065" y="1"/>
                  </a:moveTo>
                  <a:cubicBezTo>
                    <a:pt x="480" y="1"/>
                    <a:pt x="0" y="481"/>
                    <a:pt x="0" y="1074"/>
                  </a:cubicBezTo>
                  <a:cubicBezTo>
                    <a:pt x="0" y="1712"/>
                    <a:pt x="521" y="2138"/>
                    <a:pt x="1067" y="2138"/>
                  </a:cubicBezTo>
                  <a:cubicBezTo>
                    <a:pt x="1328" y="2138"/>
                    <a:pt x="1595" y="2040"/>
                    <a:pt x="1813" y="1822"/>
                  </a:cubicBezTo>
                  <a:cubicBezTo>
                    <a:pt x="2488" y="1155"/>
                    <a:pt x="2016" y="9"/>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38" name="Google Shape;1238;p14"/>
            <p:cNvSpPr/>
            <p:nvPr/>
          </p:nvSpPr>
          <p:spPr>
            <a:xfrm>
              <a:off x="5265775" y="2028275"/>
              <a:ext cx="62200" cy="53350"/>
            </a:xfrm>
            <a:custGeom>
              <a:rect b="b" l="l" r="r" t="t"/>
              <a:pathLst>
                <a:path extrusionOk="0" h="2134" w="2488">
                  <a:moveTo>
                    <a:pt x="1065" y="1"/>
                  </a:moveTo>
                  <a:cubicBezTo>
                    <a:pt x="480" y="1"/>
                    <a:pt x="0" y="480"/>
                    <a:pt x="0" y="1065"/>
                  </a:cubicBezTo>
                  <a:cubicBezTo>
                    <a:pt x="0" y="1709"/>
                    <a:pt x="522" y="2133"/>
                    <a:pt x="1068" y="2133"/>
                  </a:cubicBezTo>
                  <a:cubicBezTo>
                    <a:pt x="1329" y="2133"/>
                    <a:pt x="1595" y="2037"/>
                    <a:pt x="1813" y="1821"/>
                  </a:cubicBezTo>
                  <a:cubicBezTo>
                    <a:pt x="2488" y="1155"/>
                    <a:pt x="2016" y="9"/>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39" name="Google Shape;1239;p14"/>
            <p:cNvSpPr/>
            <p:nvPr/>
          </p:nvSpPr>
          <p:spPr>
            <a:xfrm>
              <a:off x="5265775" y="2104500"/>
              <a:ext cx="62200" cy="53325"/>
            </a:xfrm>
            <a:custGeom>
              <a:rect b="b" l="l" r="r" t="t"/>
              <a:pathLst>
                <a:path extrusionOk="0" h="2133" w="2488">
                  <a:moveTo>
                    <a:pt x="1065" y="0"/>
                  </a:moveTo>
                  <a:cubicBezTo>
                    <a:pt x="480" y="0"/>
                    <a:pt x="0" y="480"/>
                    <a:pt x="0" y="1065"/>
                  </a:cubicBezTo>
                  <a:cubicBezTo>
                    <a:pt x="0" y="1709"/>
                    <a:pt x="522" y="2133"/>
                    <a:pt x="1068" y="2133"/>
                  </a:cubicBezTo>
                  <a:cubicBezTo>
                    <a:pt x="1329" y="2133"/>
                    <a:pt x="1595" y="2036"/>
                    <a:pt x="1813" y="1821"/>
                  </a:cubicBezTo>
                  <a:cubicBezTo>
                    <a:pt x="2488" y="1154"/>
                    <a:pt x="2016" y="8"/>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40" name="Google Shape;1240;p14"/>
            <p:cNvSpPr/>
            <p:nvPr/>
          </p:nvSpPr>
          <p:spPr>
            <a:xfrm>
              <a:off x="5265775" y="2180700"/>
              <a:ext cx="62200" cy="53350"/>
            </a:xfrm>
            <a:custGeom>
              <a:rect b="b" l="l" r="r" t="t"/>
              <a:pathLst>
                <a:path extrusionOk="0" h="2134" w="2488">
                  <a:moveTo>
                    <a:pt x="1065" y="1"/>
                  </a:moveTo>
                  <a:cubicBezTo>
                    <a:pt x="480" y="1"/>
                    <a:pt x="0" y="472"/>
                    <a:pt x="0" y="1066"/>
                  </a:cubicBezTo>
                  <a:cubicBezTo>
                    <a:pt x="0" y="1709"/>
                    <a:pt x="522" y="2133"/>
                    <a:pt x="1068" y="2133"/>
                  </a:cubicBezTo>
                  <a:cubicBezTo>
                    <a:pt x="1329" y="2133"/>
                    <a:pt x="1595" y="2037"/>
                    <a:pt x="1813" y="1822"/>
                  </a:cubicBezTo>
                  <a:cubicBezTo>
                    <a:pt x="2488"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41" name="Google Shape;1241;p14"/>
            <p:cNvSpPr/>
            <p:nvPr/>
          </p:nvSpPr>
          <p:spPr>
            <a:xfrm>
              <a:off x="5265775" y="2256925"/>
              <a:ext cx="62400" cy="53425"/>
            </a:xfrm>
            <a:custGeom>
              <a:rect b="b" l="l" r="r" t="t"/>
              <a:pathLst>
                <a:path extrusionOk="0" h="2137" w="2496">
                  <a:moveTo>
                    <a:pt x="1065" y="0"/>
                  </a:moveTo>
                  <a:cubicBezTo>
                    <a:pt x="480" y="0"/>
                    <a:pt x="0" y="472"/>
                    <a:pt x="0" y="1065"/>
                  </a:cubicBezTo>
                  <a:cubicBezTo>
                    <a:pt x="0" y="1709"/>
                    <a:pt x="525" y="2137"/>
                    <a:pt x="1074" y="2137"/>
                  </a:cubicBezTo>
                  <a:cubicBezTo>
                    <a:pt x="1336" y="2137"/>
                    <a:pt x="1603" y="2039"/>
                    <a:pt x="1821" y="1821"/>
                  </a:cubicBezTo>
                  <a:cubicBezTo>
                    <a:pt x="2496" y="1154"/>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42" name="Google Shape;1242;p14"/>
            <p:cNvSpPr/>
            <p:nvPr/>
          </p:nvSpPr>
          <p:spPr>
            <a:xfrm>
              <a:off x="5265775" y="2333125"/>
              <a:ext cx="62200" cy="53350"/>
            </a:xfrm>
            <a:custGeom>
              <a:rect b="b" l="l" r="r" t="t"/>
              <a:pathLst>
                <a:path extrusionOk="0" h="2134" w="2488">
                  <a:moveTo>
                    <a:pt x="1065" y="1"/>
                  </a:moveTo>
                  <a:cubicBezTo>
                    <a:pt x="480" y="1"/>
                    <a:pt x="0" y="480"/>
                    <a:pt x="0" y="1066"/>
                  </a:cubicBezTo>
                  <a:cubicBezTo>
                    <a:pt x="0" y="1709"/>
                    <a:pt x="522" y="2134"/>
                    <a:pt x="1068" y="2134"/>
                  </a:cubicBezTo>
                  <a:cubicBezTo>
                    <a:pt x="1329" y="2134"/>
                    <a:pt x="1595" y="2037"/>
                    <a:pt x="1813" y="1822"/>
                  </a:cubicBezTo>
                  <a:cubicBezTo>
                    <a:pt x="2488" y="1155"/>
                    <a:pt x="2016" y="9"/>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43" name="Google Shape;1243;p14"/>
            <p:cNvSpPr/>
            <p:nvPr/>
          </p:nvSpPr>
          <p:spPr>
            <a:xfrm>
              <a:off x="5265775" y="2409350"/>
              <a:ext cx="62200" cy="53350"/>
            </a:xfrm>
            <a:custGeom>
              <a:rect b="b" l="l" r="r" t="t"/>
              <a:pathLst>
                <a:path extrusionOk="0" h="2134" w="2488">
                  <a:moveTo>
                    <a:pt x="1065" y="0"/>
                  </a:moveTo>
                  <a:cubicBezTo>
                    <a:pt x="480" y="0"/>
                    <a:pt x="0" y="472"/>
                    <a:pt x="0" y="1065"/>
                  </a:cubicBezTo>
                  <a:cubicBezTo>
                    <a:pt x="0" y="1709"/>
                    <a:pt x="522" y="2133"/>
                    <a:pt x="1068" y="2133"/>
                  </a:cubicBezTo>
                  <a:cubicBezTo>
                    <a:pt x="1329" y="2133"/>
                    <a:pt x="1595" y="2036"/>
                    <a:pt x="1813" y="1821"/>
                  </a:cubicBezTo>
                  <a:cubicBezTo>
                    <a:pt x="2488" y="1155"/>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44" name="Google Shape;1244;p14"/>
            <p:cNvSpPr/>
            <p:nvPr/>
          </p:nvSpPr>
          <p:spPr>
            <a:xfrm>
              <a:off x="5265775" y="2485550"/>
              <a:ext cx="62200" cy="53350"/>
            </a:xfrm>
            <a:custGeom>
              <a:rect b="b" l="l" r="r" t="t"/>
              <a:pathLst>
                <a:path extrusionOk="0" h="2134" w="2488">
                  <a:moveTo>
                    <a:pt x="1065" y="1"/>
                  </a:moveTo>
                  <a:cubicBezTo>
                    <a:pt x="480" y="1"/>
                    <a:pt x="0" y="472"/>
                    <a:pt x="0" y="1066"/>
                  </a:cubicBezTo>
                  <a:cubicBezTo>
                    <a:pt x="0" y="1710"/>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45" name="Google Shape;1245;p14"/>
            <p:cNvSpPr/>
            <p:nvPr/>
          </p:nvSpPr>
          <p:spPr>
            <a:xfrm>
              <a:off x="5265775" y="2561575"/>
              <a:ext cx="62200" cy="53425"/>
            </a:xfrm>
            <a:custGeom>
              <a:rect b="b" l="l" r="r" t="t"/>
              <a:pathLst>
                <a:path extrusionOk="0" h="2137" w="2488">
                  <a:moveTo>
                    <a:pt x="1065" y="0"/>
                  </a:moveTo>
                  <a:cubicBezTo>
                    <a:pt x="480" y="0"/>
                    <a:pt x="0" y="480"/>
                    <a:pt x="0" y="1073"/>
                  </a:cubicBezTo>
                  <a:cubicBezTo>
                    <a:pt x="0" y="1711"/>
                    <a:pt x="521" y="2137"/>
                    <a:pt x="1067" y="2137"/>
                  </a:cubicBezTo>
                  <a:cubicBezTo>
                    <a:pt x="1328" y="2137"/>
                    <a:pt x="1595" y="2039"/>
                    <a:pt x="1813" y="1821"/>
                  </a:cubicBezTo>
                  <a:cubicBezTo>
                    <a:pt x="2488" y="1154"/>
                    <a:pt x="2016" y="8"/>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46" name="Google Shape;1246;p14"/>
            <p:cNvSpPr/>
            <p:nvPr/>
          </p:nvSpPr>
          <p:spPr>
            <a:xfrm>
              <a:off x="5265775" y="2637775"/>
              <a:ext cx="62200" cy="53450"/>
            </a:xfrm>
            <a:custGeom>
              <a:rect b="b" l="l" r="r" t="t"/>
              <a:pathLst>
                <a:path extrusionOk="0" h="2138" w="2488">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47" name="Google Shape;1247;p14"/>
            <p:cNvSpPr/>
            <p:nvPr/>
          </p:nvSpPr>
          <p:spPr>
            <a:xfrm>
              <a:off x="5341975" y="1342750"/>
              <a:ext cx="62425" cy="53450"/>
            </a:xfrm>
            <a:custGeom>
              <a:rect b="b" l="l" r="r" t="t"/>
              <a:pathLst>
                <a:path extrusionOk="0" h="2138" w="2497">
                  <a:moveTo>
                    <a:pt x="1074" y="1"/>
                  </a:moveTo>
                  <a:cubicBezTo>
                    <a:pt x="480" y="1"/>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48" name="Google Shape;1248;p14"/>
            <p:cNvSpPr/>
            <p:nvPr/>
          </p:nvSpPr>
          <p:spPr>
            <a:xfrm>
              <a:off x="5341975" y="1418975"/>
              <a:ext cx="62425" cy="53350"/>
            </a:xfrm>
            <a:custGeom>
              <a:rect b="b" l="l" r="r" t="t"/>
              <a:pathLst>
                <a:path extrusionOk="0" h="2134" w="2497">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49" name="Google Shape;1249;p14"/>
            <p:cNvSpPr/>
            <p:nvPr/>
          </p:nvSpPr>
          <p:spPr>
            <a:xfrm>
              <a:off x="5341975" y="1495200"/>
              <a:ext cx="62425" cy="53325"/>
            </a:xfrm>
            <a:custGeom>
              <a:rect b="b" l="l" r="r" t="t"/>
              <a:pathLst>
                <a:path extrusionOk="0" h="2133" w="2497">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50" name="Google Shape;1250;p14"/>
            <p:cNvSpPr/>
            <p:nvPr/>
          </p:nvSpPr>
          <p:spPr>
            <a:xfrm>
              <a:off x="5341975" y="1571400"/>
              <a:ext cx="62375" cy="53250"/>
            </a:xfrm>
            <a:custGeom>
              <a:rect b="b" l="l" r="r" t="t"/>
              <a:pathLst>
                <a:path extrusionOk="0" h="2130" w="2495">
                  <a:moveTo>
                    <a:pt x="1084" y="1"/>
                  </a:moveTo>
                  <a:cubicBezTo>
                    <a:pt x="1080" y="1"/>
                    <a:pt x="1077" y="1"/>
                    <a:pt x="1074" y="1"/>
                  </a:cubicBezTo>
                  <a:cubicBezTo>
                    <a:pt x="480" y="1"/>
                    <a:pt x="9" y="472"/>
                    <a:pt x="1" y="1066"/>
                  </a:cubicBezTo>
                  <a:cubicBezTo>
                    <a:pt x="1" y="1703"/>
                    <a:pt x="529" y="2129"/>
                    <a:pt x="1077" y="2129"/>
                  </a:cubicBezTo>
                  <a:cubicBezTo>
                    <a:pt x="1339" y="2129"/>
                    <a:pt x="1606" y="2032"/>
                    <a:pt x="1822" y="1813"/>
                  </a:cubicBezTo>
                  <a:cubicBezTo>
                    <a:pt x="2494" y="1149"/>
                    <a:pt x="2020" y="1"/>
                    <a:pt x="108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51" name="Google Shape;1251;p14"/>
            <p:cNvSpPr/>
            <p:nvPr/>
          </p:nvSpPr>
          <p:spPr>
            <a:xfrm>
              <a:off x="5341975" y="1647400"/>
              <a:ext cx="62425" cy="53450"/>
            </a:xfrm>
            <a:custGeom>
              <a:rect b="b" l="l" r="r" t="t"/>
              <a:pathLst>
                <a:path extrusionOk="0" h="2138" w="2497">
                  <a:moveTo>
                    <a:pt x="1074" y="1"/>
                  </a:moveTo>
                  <a:cubicBezTo>
                    <a:pt x="480" y="9"/>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52" name="Google Shape;1252;p14"/>
            <p:cNvSpPr/>
            <p:nvPr/>
          </p:nvSpPr>
          <p:spPr>
            <a:xfrm>
              <a:off x="5341975" y="1723625"/>
              <a:ext cx="62425" cy="53350"/>
            </a:xfrm>
            <a:custGeom>
              <a:rect b="b" l="l" r="r" t="t"/>
              <a:pathLst>
                <a:path extrusionOk="0" h="2134" w="2497">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53" name="Google Shape;1253;p14"/>
            <p:cNvSpPr/>
            <p:nvPr/>
          </p:nvSpPr>
          <p:spPr>
            <a:xfrm>
              <a:off x="5341975" y="1799850"/>
              <a:ext cx="62425" cy="53325"/>
            </a:xfrm>
            <a:custGeom>
              <a:rect b="b" l="l" r="r" t="t"/>
              <a:pathLst>
                <a:path extrusionOk="0" h="2133" w="2497">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54" name="Google Shape;1254;p14"/>
            <p:cNvSpPr/>
            <p:nvPr/>
          </p:nvSpPr>
          <p:spPr>
            <a:xfrm>
              <a:off x="5341975" y="1876050"/>
              <a:ext cx="62425" cy="53275"/>
            </a:xfrm>
            <a:custGeom>
              <a:rect b="b" l="l" r="r" t="t"/>
              <a:pathLst>
                <a:path extrusionOk="0" h="2131" w="2497">
                  <a:moveTo>
                    <a:pt x="1074" y="1"/>
                  </a:moveTo>
                  <a:cubicBezTo>
                    <a:pt x="480"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55" name="Google Shape;1255;p14"/>
            <p:cNvSpPr/>
            <p:nvPr/>
          </p:nvSpPr>
          <p:spPr>
            <a:xfrm>
              <a:off x="5341975" y="1952050"/>
              <a:ext cx="62425" cy="53450"/>
            </a:xfrm>
            <a:custGeom>
              <a:rect b="b" l="l" r="r" t="t"/>
              <a:pathLst>
                <a:path extrusionOk="0" h="2138" w="2497">
                  <a:moveTo>
                    <a:pt x="1074" y="1"/>
                  </a:moveTo>
                  <a:cubicBezTo>
                    <a:pt x="480"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56" name="Google Shape;1256;p14"/>
            <p:cNvSpPr/>
            <p:nvPr/>
          </p:nvSpPr>
          <p:spPr>
            <a:xfrm>
              <a:off x="5341975" y="2028275"/>
              <a:ext cx="62425" cy="53450"/>
            </a:xfrm>
            <a:custGeom>
              <a:rect b="b" l="l" r="r" t="t"/>
              <a:pathLst>
                <a:path extrusionOk="0" h="2138" w="2497">
                  <a:moveTo>
                    <a:pt x="1074" y="1"/>
                  </a:moveTo>
                  <a:cubicBezTo>
                    <a:pt x="480"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57" name="Google Shape;1257;p14"/>
            <p:cNvSpPr/>
            <p:nvPr/>
          </p:nvSpPr>
          <p:spPr>
            <a:xfrm>
              <a:off x="5341975" y="2104500"/>
              <a:ext cx="62425" cy="53325"/>
            </a:xfrm>
            <a:custGeom>
              <a:rect b="b" l="l" r="r" t="t"/>
              <a:pathLst>
                <a:path extrusionOk="0" h="2133" w="2497">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58" name="Google Shape;1258;p14"/>
            <p:cNvSpPr/>
            <p:nvPr/>
          </p:nvSpPr>
          <p:spPr>
            <a:xfrm>
              <a:off x="5341975" y="2180700"/>
              <a:ext cx="62425" cy="53350"/>
            </a:xfrm>
            <a:custGeom>
              <a:rect b="b" l="l" r="r" t="t"/>
              <a:pathLst>
                <a:path extrusionOk="0" h="2134" w="2497">
                  <a:moveTo>
                    <a:pt x="1074" y="1"/>
                  </a:moveTo>
                  <a:cubicBezTo>
                    <a:pt x="480" y="1"/>
                    <a:pt x="9" y="480"/>
                    <a:pt x="1" y="1066"/>
                  </a:cubicBezTo>
                  <a:cubicBezTo>
                    <a:pt x="1" y="1709"/>
                    <a:pt x="530" y="2133"/>
                    <a:pt x="1078" y="2133"/>
                  </a:cubicBezTo>
                  <a:cubicBezTo>
                    <a:pt x="1340" y="2133"/>
                    <a:pt x="1606" y="2037"/>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59" name="Google Shape;1259;p14"/>
            <p:cNvSpPr/>
            <p:nvPr/>
          </p:nvSpPr>
          <p:spPr>
            <a:xfrm>
              <a:off x="5341975" y="2256925"/>
              <a:ext cx="62575" cy="53425"/>
            </a:xfrm>
            <a:custGeom>
              <a:rect b="b" l="l" r="r" t="t"/>
              <a:pathLst>
                <a:path extrusionOk="0" h="2137" w="2503">
                  <a:moveTo>
                    <a:pt x="1084" y="0"/>
                  </a:moveTo>
                  <a:cubicBezTo>
                    <a:pt x="1081"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60" name="Google Shape;1260;p14"/>
            <p:cNvSpPr/>
            <p:nvPr/>
          </p:nvSpPr>
          <p:spPr>
            <a:xfrm>
              <a:off x="5341975" y="2333125"/>
              <a:ext cx="62425" cy="53450"/>
            </a:xfrm>
            <a:custGeom>
              <a:rect b="b" l="l" r="r" t="t"/>
              <a:pathLst>
                <a:path extrusionOk="0" h="2138" w="2497">
                  <a:moveTo>
                    <a:pt x="1074" y="1"/>
                  </a:moveTo>
                  <a:cubicBezTo>
                    <a:pt x="480"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61" name="Google Shape;1261;p14"/>
            <p:cNvSpPr/>
            <p:nvPr/>
          </p:nvSpPr>
          <p:spPr>
            <a:xfrm>
              <a:off x="5341975" y="2485550"/>
              <a:ext cx="62425" cy="53300"/>
            </a:xfrm>
            <a:custGeom>
              <a:rect b="b" l="l" r="r" t="t"/>
              <a:pathLst>
                <a:path extrusionOk="0" h="2132" w="2497">
                  <a:moveTo>
                    <a:pt x="1074" y="1"/>
                  </a:moveTo>
                  <a:cubicBezTo>
                    <a:pt x="480" y="1"/>
                    <a:pt x="9" y="480"/>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62" name="Google Shape;1262;p14"/>
            <p:cNvSpPr/>
            <p:nvPr/>
          </p:nvSpPr>
          <p:spPr>
            <a:xfrm>
              <a:off x="5341975" y="2561575"/>
              <a:ext cx="62425" cy="53425"/>
            </a:xfrm>
            <a:custGeom>
              <a:rect b="b" l="l" r="r" t="t"/>
              <a:pathLst>
                <a:path extrusionOk="0" h="2137" w="2497">
                  <a:moveTo>
                    <a:pt x="1074" y="0"/>
                  </a:moveTo>
                  <a:cubicBezTo>
                    <a:pt x="480"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63" name="Google Shape;1263;p14"/>
            <p:cNvSpPr/>
            <p:nvPr/>
          </p:nvSpPr>
          <p:spPr>
            <a:xfrm>
              <a:off x="5341975" y="2637775"/>
              <a:ext cx="62425" cy="53450"/>
            </a:xfrm>
            <a:custGeom>
              <a:rect b="b" l="l" r="r" t="t"/>
              <a:pathLst>
                <a:path extrusionOk="0" h="2138" w="2497">
                  <a:moveTo>
                    <a:pt x="1074" y="1"/>
                  </a:moveTo>
                  <a:cubicBezTo>
                    <a:pt x="480"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64" name="Google Shape;1264;p14"/>
            <p:cNvSpPr/>
            <p:nvPr/>
          </p:nvSpPr>
          <p:spPr>
            <a:xfrm>
              <a:off x="5418200" y="1342750"/>
              <a:ext cx="62425" cy="53450"/>
            </a:xfrm>
            <a:custGeom>
              <a:rect b="b" l="l" r="r" t="t"/>
              <a:pathLst>
                <a:path extrusionOk="0" h="2138" w="2497">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65" name="Google Shape;1265;p14"/>
            <p:cNvSpPr/>
            <p:nvPr/>
          </p:nvSpPr>
          <p:spPr>
            <a:xfrm>
              <a:off x="5418200" y="1418975"/>
              <a:ext cx="62425" cy="53350"/>
            </a:xfrm>
            <a:custGeom>
              <a:rect b="b" l="l" r="r" t="t"/>
              <a:pathLst>
                <a:path extrusionOk="0" h="2134" w="2497">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66" name="Google Shape;1266;p14"/>
            <p:cNvSpPr/>
            <p:nvPr/>
          </p:nvSpPr>
          <p:spPr>
            <a:xfrm>
              <a:off x="5418200" y="1495200"/>
              <a:ext cx="62425" cy="53325"/>
            </a:xfrm>
            <a:custGeom>
              <a:rect b="b" l="l" r="r" t="t"/>
              <a:pathLst>
                <a:path extrusionOk="0" h="2133"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67" name="Google Shape;1267;p14"/>
            <p:cNvSpPr/>
            <p:nvPr/>
          </p:nvSpPr>
          <p:spPr>
            <a:xfrm>
              <a:off x="5418200" y="1571400"/>
              <a:ext cx="62425" cy="53250"/>
            </a:xfrm>
            <a:custGeom>
              <a:rect b="b" l="l" r="r" t="t"/>
              <a:pathLst>
                <a:path extrusionOk="0" h="2130" w="2497">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68" name="Google Shape;1268;p14"/>
            <p:cNvSpPr/>
            <p:nvPr/>
          </p:nvSpPr>
          <p:spPr>
            <a:xfrm>
              <a:off x="5418200" y="1647400"/>
              <a:ext cx="62425" cy="53450"/>
            </a:xfrm>
            <a:custGeom>
              <a:rect b="b" l="l" r="r" t="t"/>
              <a:pathLst>
                <a:path extrusionOk="0" h="2138" w="2497">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69" name="Google Shape;1269;p14"/>
            <p:cNvSpPr/>
            <p:nvPr/>
          </p:nvSpPr>
          <p:spPr>
            <a:xfrm>
              <a:off x="5418200" y="1723625"/>
              <a:ext cx="62425" cy="53350"/>
            </a:xfrm>
            <a:custGeom>
              <a:rect b="b" l="l" r="r" t="t"/>
              <a:pathLst>
                <a:path extrusionOk="0" h="2134" w="2497">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70" name="Google Shape;1270;p14"/>
            <p:cNvSpPr/>
            <p:nvPr/>
          </p:nvSpPr>
          <p:spPr>
            <a:xfrm>
              <a:off x="5418200" y="1799850"/>
              <a:ext cx="62425" cy="53325"/>
            </a:xfrm>
            <a:custGeom>
              <a:rect b="b" l="l" r="r" t="t"/>
              <a:pathLst>
                <a:path extrusionOk="0" h="2133"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71" name="Google Shape;1271;p14"/>
            <p:cNvSpPr/>
            <p:nvPr/>
          </p:nvSpPr>
          <p:spPr>
            <a:xfrm>
              <a:off x="5418200" y="1876050"/>
              <a:ext cx="62425" cy="53275"/>
            </a:xfrm>
            <a:custGeom>
              <a:rect b="b" l="l" r="r" t="t"/>
              <a:pathLst>
                <a:path extrusionOk="0" h="2131" w="2497">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72" name="Google Shape;1272;p14"/>
            <p:cNvSpPr/>
            <p:nvPr/>
          </p:nvSpPr>
          <p:spPr>
            <a:xfrm>
              <a:off x="5418200" y="1952050"/>
              <a:ext cx="62425" cy="53450"/>
            </a:xfrm>
            <a:custGeom>
              <a:rect b="b" l="l" r="r" t="t"/>
              <a:pathLst>
                <a:path extrusionOk="0" h="2138" w="2497">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73" name="Google Shape;1273;p14"/>
            <p:cNvSpPr/>
            <p:nvPr/>
          </p:nvSpPr>
          <p:spPr>
            <a:xfrm>
              <a:off x="5418200" y="2028275"/>
              <a:ext cx="62425" cy="53450"/>
            </a:xfrm>
            <a:custGeom>
              <a:rect b="b" l="l" r="r" t="t"/>
              <a:pathLst>
                <a:path extrusionOk="0" h="2138" w="2497">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74" name="Google Shape;1274;p14"/>
            <p:cNvSpPr/>
            <p:nvPr/>
          </p:nvSpPr>
          <p:spPr>
            <a:xfrm>
              <a:off x="5418200" y="2104500"/>
              <a:ext cx="62425" cy="53325"/>
            </a:xfrm>
            <a:custGeom>
              <a:rect b="b" l="l" r="r" t="t"/>
              <a:pathLst>
                <a:path extrusionOk="0" h="2133"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75" name="Google Shape;1275;p14"/>
            <p:cNvSpPr/>
            <p:nvPr/>
          </p:nvSpPr>
          <p:spPr>
            <a:xfrm>
              <a:off x="5418200" y="2180700"/>
              <a:ext cx="62425" cy="53350"/>
            </a:xfrm>
            <a:custGeom>
              <a:rect b="b" l="l" r="r" t="t"/>
              <a:pathLst>
                <a:path extrusionOk="0" h="2134" w="2497">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76" name="Google Shape;1276;p14"/>
            <p:cNvSpPr/>
            <p:nvPr/>
          </p:nvSpPr>
          <p:spPr>
            <a:xfrm>
              <a:off x="5418200" y="2256925"/>
              <a:ext cx="62550" cy="53425"/>
            </a:xfrm>
            <a:custGeom>
              <a:rect b="b" l="l" r="r" t="t"/>
              <a:pathLst>
                <a:path extrusionOk="0" h="2137" w="2502">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77" name="Google Shape;1277;p14"/>
            <p:cNvSpPr/>
            <p:nvPr/>
          </p:nvSpPr>
          <p:spPr>
            <a:xfrm>
              <a:off x="5418200" y="2333125"/>
              <a:ext cx="62425" cy="53450"/>
            </a:xfrm>
            <a:custGeom>
              <a:rect b="b" l="l" r="r" t="t"/>
              <a:pathLst>
                <a:path extrusionOk="0" h="2138" w="2497">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78" name="Google Shape;1278;p14"/>
            <p:cNvSpPr/>
            <p:nvPr/>
          </p:nvSpPr>
          <p:spPr>
            <a:xfrm>
              <a:off x="5418200" y="2485550"/>
              <a:ext cx="62425" cy="53300"/>
            </a:xfrm>
            <a:custGeom>
              <a:rect b="b" l="l" r="r" t="t"/>
              <a:pathLst>
                <a:path extrusionOk="0" h="2132" w="2497">
                  <a:moveTo>
                    <a:pt x="1065" y="1"/>
                  </a:moveTo>
                  <a:cubicBezTo>
                    <a:pt x="480" y="1"/>
                    <a:pt x="0" y="472"/>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79" name="Google Shape;1279;p14"/>
            <p:cNvSpPr/>
            <p:nvPr/>
          </p:nvSpPr>
          <p:spPr>
            <a:xfrm>
              <a:off x="5418200" y="2561575"/>
              <a:ext cx="62425" cy="53425"/>
            </a:xfrm>
            <a:custGeom>
              <a:rect b="b" l="l" r="r" t="t"/>
              <a:pathLst>
                <a:path extrusionOk="0" h="2137" w="2497">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80" name="Google Shape;1280;p14"/>
            <p:cNvSpPr/>
            <p:nvPr/>
          </p:nvSpPr>
          <p:spPr>
            <a:xfrm>
              <a:off x="5418200" y="2637775"/>
              <a:ext cx="62425" cy="53450"/>
            </a:xfrm>
            <a:custGeom>
              <a:rect b="b" l="l" r="r" t="t"/>
              <a:pathLst>
                <a:path extrusionOk="0" h="2138" w="2497">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81" name="Google Shape;1281;p14"/>
            <p:cNvSpPr/>
            <p:nvPr/>
          </p:nvSpPr>
          <p:spPr>
            <a:xfrm>
              <a:off x="5418200" y="2714000"/>
              <a:ext cx="62425" cy="53350"/>
            </a:xfrm>
            <a:custGeom>
              <a:rect b="b" l="l" r="r" t="t"/>
              <a:pathLst>
                <a:path extrusionOk="0" h="2134"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82" name="Google Shape;1282;p14"/>
            <p:cNvSpPr/>
            <p:nvPr/>
          </p:nvSpPr>
          <p:spPr>
            <a:xfrm>
              <a:off x="5494400" y="1266550"/>
              <a:ext cx="62225" cy="53450"/>
            </a:xfrm>
            <a:custGeom>
              <a:rect b="b" l="l" r="r" t="t"/>
              <a:pathLst>
                <a:path extrusionOk="0" h="2138" w="2489">
                  <a:moveTo>
                    <a:pt x="1066" y="0"/>
                  </a:moveTo>
                  <a:cubicBezTo>
                    <a:pt x="480" y="9"/>
                    <a:pt x="1" y="480"/>
                    <a:pt x="1" y="1074"/>
                  </a:cubicBezTo>
                  <a:cubicBezTo>
                    <a:pt x="1" y="1711"/>
                    <a:pt x="525" y="2137"/>
                    <a:pt x="1074" y="2137"/>
                  </a:cubicBezTo>
                  <a:cubicBezTo>
                    <a:pt x="1336" y="2137"/>
                    <a:pt x="1604" y="2040"/>
                    <a:pt x="1822" y="1821"/>
                  </a:cubicBezTo>
                  <a:cubicBezTo>
                    <a:pt x="2488" y="1155"/>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83" name="Google Shape;1283;p14"/>
            <p:cNvSpPr/>
            <p:nvPr/>
          </p:nvSpPr>
          <p:spPr>
            <a:xfrm>
              <a:off x="5494400" y="1342750"/>
              <a:ext cx="62225" cy="53450"/>
            </a:xfrm>
            <a:custGeom>
              <a:rect b="b" l="l" r="r" t="t"/>
              <a:pathLst>
                <a:path extrusionOk="0" h="2138" w="2489">
                  <a:moveTo>
                    <a:pt x="1066" y="1"/>
                  </a:moveTo>
                  <a:cubicBezTo>
                    <a:pt x="480" y="1"/>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84" name="Google Shape;1284;p14"/>
            <p:cNvSpPr/>
            <p:nvPr/>
          </p:nvSpPr>
          <p:spPr>
            <a:xfrm>
              <a:off x="5494400" y="1418975"/>
              <a:ext cx="62225" cy="53350"/>
            </a:xfrm>
            <a:custGeom>
              <a:rect b="b" l="l" r="r" t="t"/>
              <a:pathLst>
                <a:path extrusionOk="0" h="2134" w="2489">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85" name="Google Shape;1285;p14"/>
            <p:cNvSpPr/>
            <p:nvPr/>
          </p:nvSpPr>
          <p:spPr>
            <a:xfrm>
              <a:off x="5494400" y="1495200"/>
              <a:ext cx="62225" cy="53325"/>
            </a:xfrm>
            <a:custGeom>
              <a:rect b="b" l="l" r="r" t="t"/>
              <a:pathLst>
                <a:path extrusionOk="0" h="2133"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86" name="Google Shape;1286;p14"/>
            <p:cNvSpPr/>
            <p:nvPr/>
          </p:nvSpPr>
          <p:spPr>
            <a:xfrm>
              <a:off x="5494400" y="1571400"/>
              <a:ext cx="62225" cy="53250"/>
            </a:xfrm>
            <a:custGeom>
              <a:rect b="b" l="l" r="r" t="t"/>
              <a:pathLst>
                <a:path extrusionOk="0" h="2130" w="2489">
                  <a:moveTo>
                    <a:pt x="1066" y="1"/>
                  </a:moveTo>
                  <a:cubicBezTo>
                    <a:pt x="480" y="1"/>
                    <a:pt x="1" y="472"/>
                    <a:pt x="1" y="1066"/>
                  </a:cubicBezTo>
                  <a:cubicBezTo>
                    <a:pt x="1" y="1703"/>
                    <a:pt x="525" y="2129"/>
                    <a:pt x="1074" y="2129"/>
                  </a:cubicBezTo>
                  <a:cubicBezTo>
                    <a:pt x="1336" y="2129"/>
                    <a:pt x="1604" y="2032"/>
                    <a:pt x="1822" y="1813"/>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87" name="Google Shape;1287;p14"/>
            <p:cNvSpPr/>
            <p:nvPr/>
          </p:nvSpPr>
          <p:spPr>
            <a:xfrm>
              <a:off x="6332350" y="1418975"/>
              <a:ext cx="62225" cy="53350"/>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88" name="Google Shape;1288;p14"/>
            <p:cNvSpPr/>
            <p:nvPr/>
          </p:nvSpPr>
          <p:spPr>
            <a:xfrm>
              <a:off x="6332350" y="1495200"/>
              <a:ext cx="62225" cy="5332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89" name="Google Shape;1289;p14"/>
            <p:cNvSpPr/>
            <p:nvPr/>
          </p:nvSpPr>
          <p:spPr>
            <a:xfrm>
              <a:off x="6408350" y="1418975"/>
              <a:ext cx="62425" cy="53350"/>
            </a:xfrm>
            <a:custGeom>
              <a:rect b="b" l="l" r="r" t="t"/>
              <a:pathLst>
                <a:path extrusionOk="0" h="2134" w="2497">
                  <a:moveTo>
                    <a:pt x="1074" y="1"/>
                  </a:moveTo>
                  <a:cubicBezTo>
                    <a:pt x="481" y="1"/>
                    <a:pt x="9" y="480"/>
                    <a:pt x="1" y="1065"/>
                  </a:cubicBezTo>
                  <a:cubicBezTo>
                    <a:pt x="1" y="1709"/>
                    <a:pt x="526" y="2133"/>
                    <a:pt x="1075" y="2133"/>
                  </a:cubicBezTo>
                  <a:cubicBezTo>
                    <a:pt x="1337" y="2133"/>
                    <a:pt x="1604" y="2037"/>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90" name="Google Shape;1290;p14"/>
            <p:cNvSpPr/>
            <p:nvPr/>
          </p:nvSpPr>
          <p:spPr>
            <a:xfrm>
              <a:off x="6408350" y="1495200"/>
              <a:ext cx="62425" cy="53325"/>
            </a:xfrm>
            <a:custGeom>
              <a:rect b="b" l="l" r="r" t="t"/>
              <a:pathLst>
                <a:path extrusionOk="0" h="2133" w="2497">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91" name="Google Shape;1291;p14"/>
            <p:cNvSpPr/>
            <p:nvPr/>
          </p:nvSpPr>
          <p:spPr>
            <a:xfrm>
              <a:off x="6484575" y="1342750"/>
              <a:ext cx="62425" cy="53450"/>
            </a:xfrm>
            <a:custGeom>
              <a:rect b="b" l="l" r="r" t="t"/>
              <a:pathLst>
                <a:path extrusionOk="0" h="2138" w="2497">
                  <a:moveTo>
                    <a:pt x="1065" y="1"/>
                  </a:moveTo>
                  <a:cubicBezTo>
                    <a:pt x="480" y="1"/>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92" name="Google Shape;1292;p14"/>
            <p:cNvSpPr/>
            <p:nvPr/>
          </p:nvSpPr>
          <p:spPr>
            <a:xfrm>
              <a:off x="6484575" y="1418975"/>
              <a:ext cx="62425" cy="53350"/>
            </a:xfrm>
            <a:custGeom>
              <a:rect b="b" l="l" r="r" t="t"/>
              <a:pathLst>
                <a:path extrusionOk="0" h="2134" w="2497">
                  <a:moveTo>
                    <a:pt x="1065" y="1"/>
                  </a:moveTo>
                  <a:cubicBezTo>
                    <a:pt x="480" y="1"/>
                    <a:pt x="1"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93" name="Google Shape;1293;p14"/>
            <p:cNvSpPr/>
            <p:nvPr/>
          </p:nvSpPr>
          <p:spPr>
            <a:xfrm>
              <a:off x="6484575" y="1495200"/>
              <a:ext cx="62425" cy="53325"/>
            </a:xfrm>
            <a:custGeom>
              <a:rect b="b" l="l" r="r" t="t"/>
              <a:pathLst>
                <a:path extrusionOk="0" h="2133" w="2497">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94" name="Google Shape;1294;p14"/>
            <p:cNvSpPr/>
            <p:nvPr/>
          </p:nvSpPr>
          <p:spPr>
            <a:xfrm>
              <a:off x="6560800" y="1418975"/>
              <a:ext cx="62200" cy="53350"/>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95" name="Google Shape;1295;p14"/>
            <p:cNvSpPr/>
            <p:nvPr/>
          </p:nvSpPr>
          <p:spPr>
            <a:xfrm>
              <a:off x="6560800" y="1495200"/>
              <a:ext cx="62200" cy="5332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96" name="Google Shape;1296;p14"/>
            <p:cNvSpPr/>
            <p:nvPr/>
          </p:nvSpPr>
          <p:spPr>
            <a:xfrm>
              <a:off x="6637000" y="1418975"/>
              <a:ext cx="62225" cy="53350"/>
            </a:xfrm>
            <a:custGeom>
              <a:rect b="b" l="l" r="r" t="t"/>
              <a:pathLst>
                <a:path extrusionOk="0" h="2134" w="2489">
                  <a:moveTo>
                    <a:pt x="1066" y="1"/>
                  </a:moveTo>
                  <a:cubicBezTo>
                    <a:pt x="480"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97" name="Google Shape;1297;p14"/>
            <p:cNvSpPr/>
            <p:nvPr/>
          </p:nvSpPr>
          <p:spPr>
            <a:xfrm>
              <a:off x="7094075" y="1495200"/>
              <a:ext cx="62425" cy="53325"/>
            </a:xfrm>
            <a:custGeom>
              <a:rect b="b" l="l" r="r" t="t"/>
              <a:pathLst>
                <a:path extrusionOk="0" h="2133" w="2497">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98" name="Google Shape;1298;p14"/>
            <p:cNvSpPr/>
            <p:nvPr/>
          </p:nvSpPr>
          <p:spPr>
            <a:xfrm>
              <a:off x="6713225" y="1418975"/>
              <a:ext cx="62200" cy="53350"/>
            </a:xfrm>
            <a:custGeom>
              <a:rect b="b" l="l" r="r" t="t"/>
              <a:pathLst>
                <a:path extrusionOk="0" h="2134" w="2488">
                  <a:moveTo>
                    <a:pt x="1065" y="1"/>
                  </a:moveTo>
                  <a:cubicBezTo>
                    <a:pt x="472" y="1"/>
                    <a:pt x="0" y="480"/>
                    <a:pt x="0" y="1065"/>
                  </a:cubicBezTo>
                  <a:cubicBezTo>
                    <a:pt x="0" y="1709"/>
                    <a:pt x="525" y="2133"/>
                    <a:pt x="1072" y="2133"/>
                  </a:cubicBezTo>
                  <a:cubicBezTo>
                    <a:pt x="1332" y="2133"/>
                    <a:pt x="1598" y="2037"/>
                    <a:pt x="1813" y="1822"/>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299" name="Google Shape;1299;p14"/>
            <p:cNvSpPr/>
            <p:nvPr/>
          </p:nvSpPr>
          <p:spPr>
            <a:xfrm>
              <a:off x="6789225" y="1418975"/>
              <a:ext cx="62425" cy="53350"/>
            </a:xfrm>
            <a:custGeom>
              <a:rect b="b" l="l" r="r" t="t"/>
              <a:pathLst>
                <a:path extrusionOk="0" h="2134" w="2497">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00" name="Google Shape;1300;p14"/>
            <p:cNvSpPr/>
            <p:nvPr/>
          </p:nvSpPr>
          <p:spPr>
            <a:xfrm>
              <a:off x="6865650" y="1418975"/>
              <a:ext cx="62200" cy="53350"/>
            </a:xfrm>
            <a:custGeom>
              <a:rect b="b" l="l" r="r" t="t"/>
              <a:pathLst>
                <a:path extrusionOk="0" h="2134" w="2488">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01" name="Google Shape;1301;p14"/>
            <p:cNvSpPr/>
            <p:nvPr/>
          </p:nvSpPr>
          <p:spPr>
            <a:xfrm>
              <a:off x="7017875" y="1495200"/>
              <a:ext cx="62400" cy="53325"/>
            </a:xfrm>
            <a:custGeom>
              <a:rect b="b" l="l" r="r" t="t"/>
              <a:pathLst>
                <a:path extrusionOk="0" h="2133" w="2496">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02" name="Google Shape;1302;p14"/>
            <p:cNvSpPr/>
            <p:nvPr/>
          </p:nvSpPr>
          <p:spPr>
            <a:xfrm>
              <a:off x="6941850" y="1495200"/>
              <a:ext cx="62225" cy="5332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03" name="Google Shape;1303;p14"/>
            <p:cNvSpPr/>
            <p:nvPr/>
          </p:nvSpPr>
          <p:spPr>
            <a:xfrm>
              <a:off x="6865650" y="1495200"/>
              <a:ext cx="62200" cy="53325"/>
            </a:xfrm>
            <a:custGeom>
              <a:rect b="b" l="l" r="r" t="t"/>
              <a:pathLst>
                <a:path extrusionOk="0" h="2133"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04" name="Google Shape;1304;p14"/>
            <p:cNvSpPr/>
            <p:nvPr/>
          </p:nvSpPr>
          <p:spPr>
            <a:xfrm>
              <a:off x="6789225" y="1495200"/>
              <a:ext cx="62425" cy="53325"/>
            </a:xfrm>
            <a:custGeom>
              <a:rect b="b" l="l" r="r" t="t"/>
              <a:pathLst>
                <a:path extrusionOk="0" h="2133" w="2497">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05" name="Google Shape;1305;p14"/>
            <p:cNvSpPr/>
            <p:nvPr/>
          </p:nvSpPr>
          <p:spPr>
            <a:xfrm>
              <a:off x="6713225" y="1495200"/>
              <a:ext cx="62200" cy="53325"/>
            </a:xfrm>
            <a:custGeom>
              <a:rect b="b" l="l" r="r" t="t"/>
              <a:pathLst>
                <a:path extrusionOk="0" h="2133" w="2488">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06" name="Google Shape;1306;p14"/>
            <p:cNvSpPr/>
            <p:nvPr/>
          </p:nvSpPr>
          <p:spPr>
            <a:xfrm>
              <a:off x="6637000" y="1495200"/>
              <a:ext cx="62225" cy="53325"/>
            </a:xfrm>
            <a:custGeom>
              <a:rect b="b" l="l" r="r" t="t"/>
              <a:pathLst>
                <a:path extrusionOk="0" h="2133" w="2489">
                  <a:moveTo>
                    <a:pt x="1066" y="0"/>
                  </a:moveTo>
                  <a:cubicBezTo>
                    <a:pt x="480"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07" name="Google Shape;1307;p14"/>
            <p:cNvSpPr/>
            <p:nvPr/>
          </p:nvSpPr>
          <p:spPr>
            <a:xfrm>
              <a:off x="6637000" y="1571400"/>
              <a:ext cx="62225" cy="53250"/>
            </a:xfrm>
            <a:custGeom>
              <a:rect b="b" l="l" r="r" t="t"/>
              <a:pathLst>
                <a:path extrusionOk="0" h="2130" w="2489">
                  <a:moveTo>
                    <a:pt x="1066" y="1"/>
                  </a:moveTo>
                  <a:cubicBezTo>
                    <a:pt x="480"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08" name="Google Shape;1308;p14"/>
            <p:cNvSpPr/>
            <p:nvPr/>
          </p:nvSpPr>
          <p:spPr>
            <a:xfrm>
              <a:off x="6560800" y="1571400"/>
              <a:ext cx="62200" cy="53250"/>
            </a:xfrm>
            <a:custGeom>
              <a:rect b="b" l="l" r="r" t="t"/>
              <a:pathLst>
                <a:path extrusionOk="0" h="2130" w="2488">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09" name="Google Shape;1309;p14"/>
            <p:cNvSpPr/>
            <p:nvPr/>
          </p:nvSpPr>
          <p:spPr>
            <a:xfrm>
              <a:off x="6484575" y="1571400"/>
              <a:ext cx="62425" cy="53250"/>
            </a:xfrm>
            <a:custGeom>
              <a:rect b="b" l="l" r="r" t="t"/>
              <a:pathLst>
                <a:path extrusionOk="0" h="2130" w="2497">
                  <a:moveTo>
                    <a:pt x="1065" y="1"/>
                  </a:moveTo>
                  <a:cubicBezTo>
                    <a:pt x="480" y="1"/>
                    <a:pt x="1" y="472"/>
                    <a:pt x="1" y="1066"/>
                  </a:cubicBezTo>
                  <a:cubicBezTo>
                    <a:pt x="1" y="1703"/>
                    <a:pt x="525" y="2129"/>
                    <a:pt x="1073" y="2129"/>
                  </a:cubicBezTo>
                  <a:cubicBezTo>
                    <a:pt x="1335" y="2129"/>
                    <a:pt x="1603" y="2032"/>
                    <a:pt x="1822" y="1813"/>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10" name="Google Shape;1310;p14"/>
            <p:cNvSpPr/>
            <p:nvPr/>
          </p:nvSpPr>
          <p:spPr>
            <a:xfrm>
              <a:off x="6408350" y="1571400"/>
              <a:ext cx="62425" cy="53250"/>
            </a:xfrm>
            <a:custGeom>
              <a:rect b="b" l="l" r="r" t="t"/>
              <a:pathLst>
                <a:path extrusionOk="0" h="2130" w="2497">
                  <a:moveTo>
                    <a:pt x="1074" y="1"/>
                  </a:moveTo>
                  <a:cubicBezTo>
                    <a:pt x="481" y="1"/>
                    <a:pt x="9" y="472"/>
                    <a:pt x="1" y="1066"/>
                  </a:cubicBezTo>
                  <a:cubicBezTo>
                    <a:pt x="1" y="1703"/>
                    <a:pt x="525" y="2129"/>
                    <a:pt x="1074" y="2129"/>
                  </a:cubicBezTo>
                  <a:cubicBezTo>
                    <a:pt x="1336" y="2129"/>
                    <a:pt x="1604" y="2032"/>
                    <a:pt x="1822" y="1813"/>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11" name="Google Shape;1311;p14"/>
            <p:cNvSpPr/>
            <p:nvPr/>
          </p:nvSpPr>
          <p:spPr>
            <a:xfrm>
              <a:off x="6332350" y="1571400"/>
              <a:ext cx="62225" cy="53250"/>
            </a:xfrm>
            <a:custGeom>
              <a:rect b="b" l="l" r="r" t="t"/>
              <a:pathLst>
                <a:path extrusionOk="0" h="2130" w="2489">
                  <a:moveTo>
                    <a:pt x="1066" y="1"/>
                  </a:moveTo>
                  <a:cubicBezTo>
                    <a:pt x="472" y="1"/>
                    <a:pt x="1" y="472"/>
                    <a:pt x="1" y="1066"/>
                  </a:cubicBezTo>
                  <a:cubicBezTo>
                    <a:pt x="1" y="1703"/>
                    <a:pt x="525" y="2129"/>
                    <a:pt x="1071" y="2129"/>
                  </a:cubicBezTo>
                  <a:cubicBezTo>
                    <a:pt x="1332" y="2129"/>
                    <a:pt x="1598" y="2032"/>
                    <a:pt x="1813" y="1813"/>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12" name="Google Shape;1312;p14"/>
            <p:cNvSpPr/>
            <p:nvPr/>
          </p:nvSpPr>
          <p:spPr>
            <a:xfrm>
              <a:off x="5875275" y="2180700"/>
              <a:ext cx="62225" cy="53350"/>
            </a:xfrm>
            <a:custGeom>
              <a:rect b="b" l="l" r="r" t="t"/>
              <a:pathLst>
                <a:path extrusionOk="0" h="2134" w="2489">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13" name="Google Shape;1313;p14"/>
            <p:cNvSpPr/>
            <p:nvPr/>
          </p:nvSpPr>
          <p:spPr>
            <a:xfrm>
              <a:off x="5875275" y="2409350"/>
              <a:ext cx="62225" cy="53350"/>
            </a:xfrm>
            <a:custGeom>
              <a:rect b="b" l="l" r="r" t="t"/>
              <a:pathLst>
                <a:path extrusionOk="0" h="2134"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14" name="Google Shape;1314;p14"/>
            <p:cNvSpPr/>
            <p:nvPr/>
          </p:nvSpPr>
          <p:spPr>
            <a:xfrm>
              <a:off x="5951475" y="1418975"/>
              <a:ext cx="62225" cy="53350"/>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15" name="Google Shape;1315;p14"/>
            <p:cNvSpPr/>
            <p:nvPr/>
          </p:nvSpPr>
          <p:spPr>
            <a:xfrm>
              <a:off x="5951475" y="1495200"/>
              <a:ext cx="62225" cy="5332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16" name="Google Shape;1316;p14"/>
            <p:cNvSpPr/>
            <p:nvPr/>
          </p:nvSpPr>
          <p:spPr>
            <a:xfrm>
              <a:off x="5951475" y="1571400"/>
              <a:ext cx="62225" cy="53250"/>
            </a:xfrm>
            <a:custGeom>
              <a:rect b="b" l="l" r="r" t="t"/>
              <a:pathLst>
                <a:path extrusionOk="0" h="2130" w="2489">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17" name="Google Shape;1317;p14"/>
            <p:cNvSpPr/>
            <p:nvPr/>
          </p:nvSpPr>
          <p:spPr>
            <a:xfrm>
              <a:off x="5951475" y="1647400"/>
              <a:ext cx="62225" cy="53450"/>
            </a:xfrm>
            <a:custGeom>
              <a:rect b="b" l="l" r="r" t="t"/>
              <a:pathLst>
                <a:path extrusionOk="0" h="2138" w="2489">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18" name="Google Shape;1318;p14"/>
            <p:cNvSpPr/>
            <p:nvPr/>
          </p:nvSpPr>
          <p:spPr>
            <a:xfrm>
              <a:off x="5951475" y="1723625"/>
              <a:ext cx="62225" cy="53350"/>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19" name="Google Shape;1319;p14"/>
            <p:cNvSpPr/>
            <p:nvPr/>
          </p:nvSpPr>
          <p:spPr>
            <a:xfrm>
              <a:off x="5951475" y="1799850"/>
              <a:ext cx="62225" cy="5332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20" name="Google Shape;1320;p14"/>
            <p:cNvSpPr/>
            <p:nvPr/>
          </p:nvSpPr>
          <p:spPr>
            <a:xfrm>
              <a:off x="5951475" y="1876050"/>
              <a:ext cx="62225" cy="53275"/>
            </a:xfrm>
            <a:custGeom>
              <a:rect b="b" l="l" r="r" t="t"/>
              <a:pathLst>
                <a:path extrusionOk="0" h="2131" w="2489">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21" name="Google Shape;1321;p14"/>
            <p:cNvSpPr/>
            <p:nvPr/>
          </p:nvSpPr>
          <p:spPr>
            <a:xfrm>
              <a:off x="5951475" y="1952050"/>
              <a:ext cx="62225" cy="53450"/>
            </a:xfrm>
            <a:custGeom>
              <a:rect b="b" l="l" r="r" t="t"/>
              <a:pathLst>
                <a:path extrusionOk="0" h="2138" w="2489">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22" name="Google Shape;1322;p14"/>
            <p:cNvSpPr/>
            <p:nvPr/>
          </p:nvSpPr>
          <p:spPr>
            <a:xfrm>
              <a:off x="5951475" y="2028275"/>
              <a:ext cx="62225" cy="53450"/>
            </a:xfrm>
            <a:custGeom>
              <a:rect b="b" l="l" r="r" t="t"/>
              <a:pathLst>
                <a:path extrusionOk="0" h="2138" w="2489">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23" name="Google Shape;1323;p14"/>
            <p:cNvSpPr/>
            <p:nvPr/>
          </p:nvSpPr>
          <p:spPr>
            <a:xfrm>
              <a:off x="6027500" y="1418975"/>
              <a:ext cx="62425" cy="53350"/>
            </a:xfrm>
            <a:custGeom>
              <a:rect b="b" l="l" r="r" t="t"/>
              <a:pathLst>
                <a:path extrusionOk="0" h="2134" w="2497">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24" name="Google Shape;1324;p14"/>
            <p:cNvSpPr/>
            <p:nvPr/>
          </p:nvSpPr>
          <p:spPr>
            <a:xfrm>
              <a:off x="6027500" y="1495200"/>
              <a:ext cx="62425" cy="53325"/>
            </a:xfrm>
            <a:custGeom>
              <a:rect b="b" l="l" r="r" t="t"/>
              <a:pathLst>
                <a:path extrusionOk="0" h="2133" w="2497">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25" name="Google Shape;1325;p14"/>
            <p:cNvSpPr/>
            <p:nvPr/>
          </p:nvSpPr>
          <p:spPr>
            <a:xfrm>
              <a:off x="6027500" y="1571400"/>
              <a:ext cx="62425" cy="53250"/>
            </a:xfrm>
            <a:custGeom>
              <a:rect b="b" l="l" r="r" t="t"/>
              <a:pathLst>
                <a:path extrusionOk="0" h="2130" w="2497">
                  <a:moveTo>
                    <a:pt x="1073" y="1"/>
                  </a:moveTo>
                  <a:cubicBezTo>
                    <a:pt x="480" y="1"/>
                    <a:pt x="9" y="472"/>
                    <a:pt x="0" y="1066"/>
                  </a:cubicBezTo>
                  <a:cubicBezTo>
                    <a:pt x="0" y="1703"/>
                    <a:pt x="529" y="2129"/>
                    <a:pt x="1077" y="2129"/>
                  </a:cubicBezTo>
                  <a:cubicBezTo>
                    <a:pt x="1339" y="2129"/>
                    <a:pt x="1606" y="2032"/>
                    <a:pt x="1821" y="1813"/>
                  </a:cubicBezTo>
                  <a:cubicBezTo>
                    <a:pt x="2496" y="1147"/>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26" name="Google Shape;1326;p14"/>
            <p:cNvSpPr/>
            <p:nvPr/>
          </p:nvSpPr>
          <p:spPr>
            <a:xfrm>
              <a:off x="6027500" y="1647400"/>
              <a:ext cx="62425" cy="53450"/>
            </a:xfrm>
            <a:custGeom>
              <a:rect b="b" l="l" r="r" t="t"/>
              <a:pathLst>
                <a:path extrusionOk="0" h="2138" w="2497">
                  <a:moveTo>
                    <a:pt x="1073" y="1"/>
                  </a:moveTo>
                  <a:cubicBezTo>
                    <a:pt x="480" y="1"/>
                    <a:pt x="9" y="481"/>
                    <a:pt x="0" y="1066"/>
                  </a:cubicBezTo>
                  <a:cubicBezTo>
                    <a:pt x="0" y="1710"/>
                    <a:pt x="529" y="2138"/>
                    <a:pt x="1078" y="2138"/>
                  </a:cubicBezTo>
                  <a:cubicBezTo>
                    <a:pt x="1340" y="2138"/>
                    <a:pt x="1606" y="2040"/>
                    <a:pt x="1821" y="1822"/>
                  </a:cubicBezTo>
                  <a:cubicBezTo>
                    <a:pt x="2496" y="1155"/>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27" name="Google Shape;1327;p14"/>
            <p:cNvSpPr/>
            <p:nvPr/>
          </p:nvSpPr>
          <p:spPr>
            <a:xfrm>
              <a:off x="6027500" y="1723625"/>
              <a:ext cx="62425" cy="53350"/>
            </a:xfrm>
            <a:custGeom>
              <a:rect b="b" l="l" r="r" t="t"/>
              <a:pathLst>
                <a:path extrusionOk="0" h="2134" w="2497">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28" name="Google Shape;1328;p14"/>
            <p:cNvSpPr/>
            <p:nvPr/>
          </p:nvSpPr>
          <p:spPr>
            <a:xfrm>
              <a:off x="6027500" y="1799850"/>
              <a:ext cx="62425" cy="53325"/>
            </a:xfrm>
            <a:custGeom>
              <a:rect b="b" l="l" r="r" t="t"/>
              <a:pathLst>
                <a:path extrusionOk="0" h="2133" w="2497">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29" name="Google Shape;1329;p14"/>
            <p:cNvSpPr/>
            <p:nvPr/>
          </p:nvSpPr>
          <p:spPr>
            <a:xfrm>
              <a:off x="6027500" y="1876050"/>
              <a:ext cx="62425" cy="53350"/>
            </a:xfrm>
            <a:custGeom>
              <a:rect b="b" l="l" r="r" t="t"/>
              <a:pathLst>
                <a:path extrusionOk="0" h="2134" w="2497">
                  <a:moveTo>
                    <a:pt x="1073" y="1"/>
                  </a:moveTo>
                  <a:cubicBezTo>
                    <a:pt x="480" y="1"/>
                    <a:pt x="9" y="472"/>
                    <a:pt x="0" y="1066"/>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30" name="Google Shape;1330;p14"/>
            <p:cNvSpPr/>
            <p:nvPr/>
          </p:nvSpPr>
          <p:spPr>
            <a:xfrm>
              <a:off x="6027500" y="1952050"/>
              <a:ext cx="62425" cy="53450"/>
            </a:xfrm>
            <a:custGeom>
              <a:rect b="b" l="l" r="r" t="t"/>
              <a:pathLst>
                <a:path extrusionOk="0" h="2138" w="2497">
                  <a:moveTo>
                    <a:pt x="1073" y="1"/>
                  </a:moveTo>
                  <a:cubicBezTo>
                    <a:pt x="480" y="9"/>
                    <a:pt x="9" y="481"/>
                    <a:pt x="0" y="1074"/>
                  </a:cubicBezTo>
                  <a:cubicBezTo>
                    <a:pt x="0" y="1712"/>
                    <a:pt x="529" y="2138"/>
                    <a:pt x="1077" y="2138"/>
                  </a:cubicBezTo>
                  <a:cubicBezTo>
                    <a:pt x="1339" y="2138"/>
                    <a:pt x="1606" y="2040"/>
                    <a:pt x="1821" y="1822"/>
                  </a:cubicBezTo>
                  <a:cubicBezTo>
                    <a:pt x="2496" y="1155"/>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31" name="Google Shape;1331;p14"/>
            <p:cNvSpPr/>
            <p:nvPr/>
          </p:nvSpPr>
          <p:spPr>
            <a:xfrm>
              <a:off x="6103700" y="1418975"/>
              <a:ext cx="62425" cy="53350"/>
            </a:xfrm>
            <a:custGeom>
              <a:rect b="b" l="l" r="r" t="t"/>
              <a:pathLst>
                <a:path extrusionOk="0" h="2134" w="2497">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32" name="Google Shape;1332;p14"/>
            <p:cNvSpPr/>
            <p:nvPr/>
          </p:nvSpPr>
          <p:spPr>
            <a:xfrm>
              <a:off x="6103700" y="1495200"/>
              <a:ext cx="62425" cy="53325"/>
            </a:xfrm>
            <a:custGeom>
              <a:rect b="b" l="l" r="r" t="t"/>
              <a:pathLst>
                <a:path extrusionOk="0" h="2133" w="2497">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33" name="Google Shape;1333;p14"/>
            <p:cNvSpPr/>
            <p:nvPr/>
          </p:nvSpPr>
          <p:spPr>
            <a:xfrm>
              <a:off x="6103700" y="1571400"/>
              <a:ext cx="62425" cy="53250"/>
            </a:xfrm>
            <a:custGeom>
              <a:rect b="b" l="l" r="r" t="t"/>
              <a:pathLst>
                <a:path extrusionOk="0" h="2130" w="2497">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34" name="Google Shape;1334;p14"/>
            <p:cNvSpPr/>
            <p:nvPr/>
          </p:nvSpPr>
          <p:spPr>
            <a:xfrm>
              <a:off x="6103700" y="1647400"/>
              <a:ext cx="62425" cy="53450"/>
            </a:xfrm>
            <a:custGeom>
              <a:rect b="b" l="l" r="r" t="t"/>
              <a:pathLst>
                <a:path extrusionOk="0" h="2138" w="2497">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35" name="Google Shape;1335;p14"/>
            <p:cNvSpPr/>
            <p:nvPr/>
          </p:nvSpPr>
          <p:spPr>
            <a:xfrm>
              <a:off x="6103700" y="1723625"/>
              <a:ext cx="62425" cy="53350"/>
            </a:xfrm>
            <a:custGeom>
              <a:rect b="b" l="l" r="r" t="t"/>
              <a:pathLst>
                <a:path extrusionOk="0" h="2134" w="2497">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36" name="Google Shape;1336;p14"/>
            <p:cNvSpPr/>
            <p:nvPr/>
          </p:nvSpPr>
          <p:spPr>
            <a:xfrm>
              <a:off x="6103700" y="1799850"/>
              <a:ext cx="62425" cy="53325"/>
            </a:xfrm>
            <a:custGeom>
              <a:rect b="b" l="l" r="r" t="t"/>
              <a:pathLst>
                <a:path extrusionOk="0" h="2133" w="2497">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37" name="Google Shape;1337;p14"/>
            <p:cNvSpPr/>
            <p:nvPr/>
          </p:nvSpPr>
          <p:spPr>
            <a:xfrm>
              <a:off x="6103700" y="1876050"/>
              <a:ext cx="62425" cy="53275"/>
            </a:xfrm>
            <a:custGeom>
              <a:rect b="b" l="l" r="r" t="t"/>
              <a:pathLst>
                <a:path extrusionOk="0" h="2131" w="2497">
                  <a:moveTo>
                    <a:pt x="1066" y="1"/>
                  </a:moveTo>
                  <a:cubicBezTo>
                    <a:pt x="481" y="1"/>
                    <a:pt x="9" y="472"/>
                    <a:pt x="1" y="1066"/>
                  </a:cubicBezTo>
                  <a:cubicBezTo>
                    <a:pt x="1" y="1707"/>
                    <a:pt x="523" y="2131"/>
                    <a:pt x="1070" y="2131"/>
                  </a:cubicBezTo>
                  <a:cubicBezTo>
                    <a:pt x="1333" y="2131"/>
                    <a:pt x="1603" y="2033"/>
                    <a:pt x="1822" y="1813"/>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38" name="Google Shape;1338;p14"/>
            <p:cNvSpPr/>
            <p:nvPr/>
          </p:nvSpPr>
          <p:spPr>
            <a:xfrm>
              <a:off x="6103700" y="1952050"/>
              <a:ext cx="62425" cy="53450"/>
            </a:xfrm>
            <a:custGeom>
              <a:rect b="b" l="l" r="r" t="t"/>
              <a:pathLst>
                <a:path extrusionOk="0" h="2138" w="2497">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39" name="Google Shape;1339;p14"/>
            <p:cNvSpPr/>
            <p:nvPr/>
          </p:nvSpPr>
          <p:spPr>
            <a:xfrm>
              <a:off x="6179925" y="1418975"/>
              <a:ext cx="62225" cy="53350"/>
            </a:xfrm>
            <a:custGeom>
              <a:rect b="b" l="l" r="r" t="t"/>
              <a:pathLst>
                <a:path extrusionOk="0" h="2134" w="2489">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40" name="Google Shape;1340;p14"/>
            <p:cNvSpPr/>
            <p:nvPr/>
          </p:nvSpPr>
          <p:spPr>
            <a:xfrm>
              <a:off x="6179925" y="1495200"/>
              <a:ext cx="62225" cy="53325"/>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41" name="Google Shape;1341;p14"/>
            <p:cNvSpPr/>
            <p:nvPr/>
          </p:nvSpPr>
          <p:spPr>
            <a:xfrm>
              <a:off x="6179925" y="1571400"/>
              <a:ext cx="62225" cy="53250"/>
            </a:xfrm>
            <a:custGeom>
              <a:rect b="b" l="l" r="r" t="t"/>
              <a:pathLst>
                <a:path extrusionOk="0" h="2130" w="2489">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42" name="Google Shape;1342;p14"/>
            <p:cNvSpPr/>
            <p:nvPr/>
          </p:nvSpPr>
          <p:spPr>
            <a:xfrm>
              <a:off x="6256150" y="1418975"/>
              <a:ext cx="62200" cy="53350"/>
            </a:xfrm>
            <a:custGeom>
              <a:rect b="b" l="l" r="r" t="t"/>
              <a:pathLst>
                <a:path extrusionOk="0" h="2134" w="2488">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43" name="Google Shape;1343;p14"/>
            <p:cNvSpPr/>
            <p:nvPr/>
          </p:nvSpPr>
          <p:spPr>
            <a:xfrm>
              <a:off x="6256150" y="1495200"/>
              <a:ext cx="62200" cy="53325"/>
            </a:xfrm>
            <a:custGeom>
              <a:rect b="b" l="l" r="r" t="t"/>
              <a:pathLst>
                <a:path extrusionOk="0" h="2133" w="2488">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44" name="Google Shape;1344;p14"/>
            <p:cNvSpPr/>
            <p:nvPr/>
          </p:nvSpPr>
          <p:spPr>
            <a:xfrm>
              <a:off x="6256150" y="1571400"/>
              <a:ext cx="62200" cy="53250"/>
            </a:xfrm>
            <a:custGeom>
              <a:rect b="b" l="l" r="r" t="t"/>
              <a:pathLst>
                <a:path extrusionOk="0" h="2130" w="2488">
                  <a:moveTo>
                    <a:pt x="1065" y="1"/>
                  </a:moveTo>
                  <a:cubicBezTo>
                    <a:pt x="480" y="1"/>
                    <a:pt x="0" y="472"/>
                    <a:pt x="0" y="1066"/>
                  </a:cubicBezTo>
                  <a:cubicBezTo>
                    <a:pt x="0" y="1703"/>
                    <a:pt x="524" y="2129"/>
                    <a:pt x="1070" y="2129"/>
                  </a:cubicBezTo>
                  <a:cubicBezTo>
                    <a:pt x="1331" y="2129"/>
                    <a:pt x="1597" y="2032"/>
                    <a:pt x="1813" y="1813"/>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45" name="Google Shape;1345;p14"/>
            <p:cNvSpPr/>
            <p:nvPr/>
          </p:nvSpPr>
          <p:spPr>
            <a:xfrm>
              <a:off x="6256150" y="1647400"/>
              <a:ext cx="62200" cy="53450"/>
            </a:xfrm>
            <a:custGeom>
              <a:rect b="b" l="l" r="r" t="t"/>
              <a:pathLst>
                <a:path extrusionOk="0" h="2138" w="2488">
                  <a:moveTo>
                    <a:pt x="1065" y="1"/>
                  </a:moveTo>
                  <a:cubicBezTo>
                    <a:pt x="480" y="1"/>
                    <a:pt x="0" y="481"/>
                    <a:pt x="0" y="1066"/>
                  </a:cubicBezTo>
                  <a:cubicBezTo>
                    <a:pt x="0" y="1710"/>
                    <a:pt x="525" y="2138"/>
                    <a:pt x="1071" y="2138"/>
                  </a:cubicBezTo>
                  <a:cubicBezTo>
                    <a:pt x="1332" y="2138"/>
                    <a:pt x="1597" y="2040"/>
                    <a:pt x="1813" y="1822"/>
                  </a:cubicBezTo>
                  <a:cubicBezTo>
                    <a:pt x="2488"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46" name="Google Shape;1346;p14"/>
            <p:cNvSpPr/>
            <p:nvPr/>
          </p:nvSpPr>
          <p:spPr>
            <a:xfrm>
              <a:off x="6179925" y="1647400"/>
              <a:ext cx="62225" cy="53450"/>
            </a:xfrm>
            <a:custGeom>
              <a:rect b="b" l="l" r="r" t="t"/>
              <a:pathLst>
                <a:path extrusionOk="0" h="2138" w="2489">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47" name="Google Shape;1347;p14"/>
            <p:cNvSpPr/>
            <p:nvPr/>
          </p:nvSpPr>
          <p:spPr>
            <a:xfrm>
              <a:off x="6179925" y="1723625"/>
              <a:ext cx="62225" cy="53350"/>
            </a:xfrm>
            <a:custGeom>
              <a:rect b="b" l="l" r="r" t="t"/>
              <a:pathLst>
                <a:path extrusionOk="0" h="2134" w="2489">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48" name="Google Shape;1348;p14"/>
            <p:cNvSpPr/>
            <p:nvPr/>
          </p:nvSpPr>
          <p:spPr>
            <a:xfrm>
              <a:off x="6179925" y="1799850"/>
              <a:ext cx="62225" cy="53325"/>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49" name="Google Shape;1349;p14"/>
            <p:cNvSpPr/>
            <p:nvPr/>
          </p:nvSpPr>
          <p:spPr>
            <a:xfrm>
              <a:off x="6179925" y="1876050"/>
              <a:ext cx="62225" cy="53275"/>
            </a:xfrm>
            <a:custGeom>
              <a:rect b="b" l="l" r="r" t="t"/>
              <a:pathLst>
                <a:path extrusionOk="0" h="2131" w="2489">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50" name="Google Shape;1350;p14"/>
            <p:cNvSpPr/>
            <p:nvPr/>
          </p:nvSpPr>
          <p:spPr>
            <a:xfrm>
              <a:off x="6179925" y="1952050"/>
              <a:ext cx="62225" cy="53450"/>
            </a:xfrm>
            <a:custGeom>
              <a:rect b="b" l="l" r="r" t="t"/>
              <a:pathLst>
                <a:path extrusionOk="0" h="2138" w="2489">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51" name="Google Shape;1351;p14"/>
            <p:cNvSpPr/>
            <p:nvPr/>
          </p:nvSpPr>
          <p:spPr>
            <a:xfrm>
              <a:off x="6179925" y="2028275"/>
              <a:ext cx="62225" cy="53450"/>
            </a:xfrm>
            <a:custGeom>
              <a:rect b="b" l="l" r="r" t="t"/>
              <a:pathLst>
                <a:path extrusionOk="0" h="2138" w="2489">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52" name="Google Shape;1352;p14"/>
            <p:cNvSpPr/>
            <p:nvPr/>
          </p:nvSpPr>
          <p:spPr>
            <a:xfrm>
              <a:off x="6103700" y="2028275"/>
              <a:ext cx="62425" cy="53450"/>
            </a:xfrm>
            <a:custGeom>
              <a:rect b="b" l="l" r="r" t="t"/>
              <a:pathLst>
                <a:path extrusionOk="0" h="2138" w="2497">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53" name="Google Shape;1353;p14"/>
            <p:cNvSpPr/>
            <p:nvPr/>
          </p:nvSpPr>
          <p:spPr>
            <a:xfrm>
              <a:off x="6027500" y="2028275"/>
              <a:ext cx="62425" cy="53450"/>
            </a:xfrm>
            <a:custGeom>
              <a:rect b="b" l="l" r="r" t="t"/>
              <a:pathLst>
                <a:path extrusionOk="0" h="2138" w="2497">
                  <a:moveTo>
                    <a:pt x="1073" y="1"/>
                  </a:moveTo>
                  <a:cubicBezTo>
                    <a:pt x="480" y="1"/>
                    <a:pt x="9" y="480"/>
                    <a:pt x="0" y="1065"/>
                  </a:cubicBezTo>
                  <a:cubicBezTo>
                    <a:pt x="0" y="1709"/>
                    <a:pt x="529" y="2137"/>
                    <a:pt x="1078" y="2137"/>
                  </a:cubicBezTo>
                  <a:cubicBezTo>
                    <a:pt x="1340" y="2137"/>
                    <a:pt x="1606" y="2040"/>
                    <a:pt x="1821" y="1821"/>
                  </a:cubicBezTo>
                  <a:cubicBezTo>
                    <a:pt x="2496" y="1147"/>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54" name="Google Shape;1354;p14"/>
            <p:cNvSpPr/>
            <p:nvPr/>
          </p:nvSpPr>
          <p:spPr>
            <a:xfrm>
              <a:off x="6027500" y="2104500"/>
              <a:ext cx="62425" cy="53325"/>
            </a:xfrm>
            <a:custGeom>
              <a:rect b="b" l="l" r="r" t="t"/>
              <a:pathLst>
                <a:path extrusionOk="0" h="2133" w="2497">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55" name="Google Shape;1355;p14"/>
            <p:cNvSpPr/>
            <p:nvPr/>
          </p:nvSpPr>
          <p:spPr>
            <a:xfrm>
              <a:off x="5951475" y="2104500"/>
              <a:ext cx="62225" cy="5332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56" name="Google Shape;1356;p14"/>
            <p:cNvSpPr/>
            <p:nvPr/>
          </p:nvSpPr>
          <p:spPr>
            <a:xfrm>
              <a:off x="5494400" y="1647400"/>
              <a:ext cx="62225" cy="53450"/>
            </a:xfrm>
            <a:custGeom>
              <a:rect b="b" l="l" r="r" t="t"/>
              <a:pathLst>
                <a:path extrusionOk="0" h="2138" w="2489">
                  <a:moveTo>
                    <a:pt x="1066" y="1"/>
                  </a:moveTo>
                  <a:cubicBezTo>
                    <a:pt x="480" y="1"/>
                    <a:pt x="1" y="481"/>
                    <a:pt x="1" y="1066"/>
                  </a:cubicBezTo>
                  <a:cubicBezTo>
                    <a:pt x="1" y="1710"/>
                    <a:pt x="526" y="2138"/>
                    <a:pt x="1075" y="2138"/>
                  </a:cubicBezTo>
                  <a:cubicBezTo>
                    <a:pt x="1337" y="2138"/>
                    <a:pt x="1604" y="2040"/>
                    <a:pt x="1822" y="1822"/>
                  </a:cubicBezTo>
                  <a:cubicBezTo>
                    <a:pt x="2488"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57" name="Google Shape;1357;p14"/>
            <p:cNvSpPr/>
            <p:nvPr/>
          </p:nvSpPr>
          <p:spPr>
            <a:xfrm>
              <a:off x="5494400" y="1723625"/>
              <a:ext cx="62225" cy="53350"/>
            </a:xfrm>
            <a:custGeom>
              <a:rect b="b" l="l" r="r" t="t"/>
              <a:pathLst>
                <a:path extrusionOk="0" h="2134" w="2489">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58" name="Google Shape;1358;p14"/>
            <p:cNvSpPr/>
            <p:nvPr/>
          </p:nvSpPr>
          <p:spPr>
            <a:xfrm>
              <a:off x="5494400" y="1799850"/>
              <a:ext cx="62225" cy="53325"/>
            </a:xfrm>
            <a:custGeom>
              <a:rect b="b" l="l" r="r" t="t"/>
              <a:pathLst>
                <a:path extrusionOk="0" h="2133"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59" name="Google Shape;1359;p14"/>
            <p:cNvSpPr/>
            <p:nvPr/>
          </p:nvSpPr>
          <p:spPr>
            <a:xfrm>
              <a:off x="5494400" y="1876050"/>
              <a:ext cx="62225" cy="53300"/>
            </a:xfrm>
            <a:custGeom>
              <a:rect b="b" l="l" r="r" t="t"/>
              <a:pathLst>
                <a:path extrusionOk="0" h="2132" w="2489">
                  <a:moveTo>
                    <a:pt x="1066" y="1"/>
                  </a:moveTo>
                  <a:cubicBezTo>
                    <a:pt x="480" y="1"/>
                    <a:pt x="1" y="472"/>
                    <a:pt x="1" y="1066"/>
                  </a:cubicBezTo>
                  <a:cubicBezTo>
                    <a:pt x="1" y="1705"/>
                    <a:pt x="525" y="2132"/>
                    <a:pt x="1072" y="2132"/>
                  </a:cubicBezTo>
                  <a:cubicBezTo>
                    <a:pt x="1332" y="2132"/>
                    <a:pt x="1597" y="2036"/>
                    <a:pt x="1814"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60" name="Google Shape;1360;p14"/>
            <p:cNvSpPr/>
            <p:nvPr/>
          </p:nvSpPr>
          <p:spPr>
            <a:xfrm>
              <a:off x="5494400" y="1952050"/>
              <a:ext cx="62225" cy="53450"/>
            </a:xfrm>
            <a:custGeom>
              <a:rect b="b" l="l" r="r" t="t"/>
              <a:pathLst>
                <a:path extrusionOk="0" h="2138" w="2489">
                  <a:moveTo>
                    <a:pt x="1066" y="1"/>
                  </a:moveTo>
                  <a:cubicBezTo>
                    <a:pt x="480" y="9"/>
                    <a:pt x="1" y="481"/>
                    <a:pt x="1" y="1074"/>
                  </a:cubicBezTo>
                  <a:cubicBezTo>
                    <a:pt x="1" y="1712"/>
                    <a:pt x="525" y="2138"/>
                    <a:pt x="1074" y="2138"/>
                  </a:cubicBezTo>
                  <a:cubicBezTo>
                    <a:pt x="1336" y="2138"/>
                    <a:pt x="1604" y="2040"/>
                    <a:pt x="1822" y="1822"/>
                  </a:cubicBezTo>
                  <a:cubicBezTo>
                    <a:pt x="2488"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61" name="Google Shape;1361;p14"/>
            <p:cNvSpPr/>
            <p:nvPr/>
          </p:nvSpPr>
          <p:spPr>
            <a:xfrm>
              <a:off x="5494400" y="2028275"/>
              <a:ext cx="62225" cy="53450"/>
            </a:xfrm>
            <a:custGeom>
              <a:rect b="b" l="l" r="r" t="t"/>
              <a:pathLst>
                <a:path extrusionOk="0" h="2138" w="2489">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62" name="Google Shape;1362;p14"/>
            <p:cNvSpPr/>
            <p:nvPr/>
          </p:nvSpPr>
          <p:spPr>
            <a:xfrm>
              <a:off x="5494400" y="2104500"/>
              <a:ext cx="62225" cy="53325"/>
            </a:xfrm>
            <a:custGeom>
              <a:rect b="b" l="l" r="r" t="t"/>
              <a:pathLst>
                <a:path extrusionOk="0" h="2133"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63" name="Google Shape;1363;p14"/>
            <p:cNvSpPr/>
            <p:nvPr/>
          </p:nvSpPr>
          <p:spPr>
            <a:xfrm>
              <a:off x="5494400" y="2180700"/>
              <a:ext cx="62225" cy="53350"/>
            </a:xfrm>
            <a:custGeom>
              <a:rect b="b" l="l" r="r" t="t"/>
              <a:pathLst>
                <a:path extrusionOk="0" h="2134" w="2489">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64" name="Google Shape;1364;p14"/>
            <p:cNvSpPr/>
            <p:nvPr/>
          </p:nvSpPr>
          <p:spPr>
            <a:xfrm>
              <a:off x="5494400" y="2256925"/>
              <a:ext cx="62375" cy="53425"/>
            </a:xfrm>
            <a:custGeom>
              <a:rect b="b" l="l" r="r" t="t"/>
              <a:pathLst>
                <a:path extrusionOk="0" h="2137" w="2495">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65" name="Google Shape;1365;p14"/>
            <p:cNvSpPr/>
            <p:nvPr/>
          </p:nvSpPr>
          <p:spPr>
            <a:xfrm>
              <a:off x="5494400" y="2333125"/>
              <a:ext cx="62225" cy="53450"/>
            </a:xfrm>
            <a:custGeom>
              <a:rect b="b" l="l" r="r" t="t"/>
              <a:pathLst>
                <a:path extrusionOk="0" h="2138" w="2489">
                  <a:moveTo>
                    <a:pt x="1066" y="1"/>
                  </a:moveTo>
                  <a:cubicBezTo>
                    <a:pt x="480" y="1"/>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66" name="Google Shape;1366;p14"/>
            <p:cNvSpPr/>
            <p:nvPr/>
          </p:nvSpPr>
          <p:spPr>
            <a:xfrm>
              <a:off x="5494400" y="2485550"/>
              <a:ext cx="62225" cy="53300"/>
            </a:xfrm>
            <a:custGeom>
              <a:rect b="b" l="l" r="r" t="t"/>
              <a:pathLst>
                <a:path extrusionOk="0" h="2132" w="2489">
                  <a:moveTo>
                    <a:pt x="1066" y="1"/>
                  </a:moveTo>
                  <a:cubicBezTo>
                    <a:pt x="480" y="1"/>
                    <a:pt x="1" y="472"/>
                    <a:pt x="1" y="1066"/>
                  </a:cubicBezTo>
                  <a:cubicBezTo>
                    <a:pt x="1" y="1708"/>
                    <a:pt x="523" y="2131"/>
                    <a:pt x="1070" y="2131"/>
                  </a:cubicBezTo>
                  <a:cubicBezTo>
                    <a:pt x="1333" y="2131"/>
                    <a:pt x="1603" y="2033"/>
                    <a:pt x="1822" y="1814"/>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67" name="Google Shape;1367;p14"/>
            <p:cNvSpPr/>
            <p:nvPr/>
          </p:nvSpPr>
          <p:spPr>
            <a:xfrm>
              <a:off x="5494400" y="2561575"/>
              <a:ext cx="62225" cy="53425"/>
            </a:xfrm>
            <a:custGeom>
              <a:rect b="b" l="l" r="r" t="t"/>
              <a:pathLst>
                <a:path extrusionOk="0" h="2137" w="2489">
                  <a:moveTo>
                    <a:pt x="1066" y="0"/>
                  </a:moveTo>
                  <a:cubicBezTo>
                    <a:pt x="480" y="0"/>
                    <a:pt x="1" y="480"/>
                    <a:pt x="1" y="1073"/>
                  </a:cubicBezTo>
                  <a:cubicBezTo>
                    <a:pt x="1" y="1711"/>
                    <a:pt x="522" y="2137"/>
                    <a:pt x="1067" y="2137"/>
                  </a:cubicBezTo>
                  <a:cubicBezTo>
                    <a:pt x="1329" y="2137"/>
                    <a:pt x="1595" y="2039"/>
                    <a:pt x="1814" y="1821"/>
                  </a:cubicBezTo>
                  <a:cubicBezTo>
                    <a:pt x="2488" y="1154"/>
                    <a:pt x="2017" y="8"/>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68" name="Google Shape;1368;p14"/>
            <p:cNvSpPr/>
            <p:nvPr/>
          </p:nvSpPr>
          <p:spPr>
            <a:xfrm>
              <a:off x="5494400" y="2637775"/>
              <a:ext cx="62225" cy="53450"/>
            </a:xfrm>
            <a:custGeom>
              <a:rect b="b" l="l" r="r" t="t"/>
              <a:pathLst>
                <a:path extrusionOk="0" h="2138" w="2489">
                  <a:moveTo>
                    <a:pt x="1066" y="1"/>
                  </a:moveTo>
                  <a:cubicBezTo>
                    <a:pt x="480" y="1"/>
                    <a:pt x="1" y="480"/>
                    <a:pt x="1" y="1074"/>
                  </a:cubicBezTo>
                  <a:cubicBezTo>
                    <a:pt x="1" y="1712"/>
                    <a:pt x="525" y="2137"/>
                    <a:pt x="1074" y="2137"/>
                  </a:cubicBezTo>
                  <a:cubicBezTo>
                    <a:pt x="1336" y="2137"/>
                    <a:pt x="1604" y="2040"/>
                    <a:pt x="1822" y="1822"/>
                  </a:cubicBezTo>
                  <a:cubicBezTo>
                    <a:pt x="2488"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69" name="Google Shape;1369;p14"/>
            <p:cNvSpPr/>
            <p:nvPr/>
          </p:nvSpPr>
          <p:spPr>
            <a:xfrm>
              <a:off x="5494400" y="2714000"/>
              <a:ext cx="62225" cy="53350"/>
            </a:xfrm>
            <a:custGeom>
              <a:rect b="b" l="l" r="r" t="t"/>
              <a:pathLst>
                <a:path extrusionOk="0" h="2134"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70" name="Google Shape;1370;p14"/>
            <p:cNvSpPr/>
            <p:nvPr/>
          </p:nvSpPr>
          <p:spPr>
            <a:xfrm>
              <a:off x="5494400" y="2790200"/>
              <a:ext cx="62225" cy="53350"/>
            </a:xfrm>
            <a:custGeom>
              <a:rect b="b" l="l" r="r" t="t"/>
              <a:pathLst>
                <a:path extrusionOk="0" h="2134" w="2489">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71" name="Google Shape;1371;p14"/>
            <p:cNvSpPr/>
            <p:nvPr/>
          </p:nvSpPr>
          <p:spPr>
            <a:xfrm>
              <a:off x="5570625" y="1266550"/>
              <a:ext cx="62200" cy="53450"/>
            </a:xfrm>
            <a:custGeom>
              <a:rect b="b" l="l" r="r" t="t"/>
              <a:pathLst>
                <a:path extrusionOk="0" h="2138" w="2488">
                  <a:moveTo>
                    <a:pt x="1065" y="0"/>
                  </a:moveTo>
                  <a:cubicBezTo>
                    <a:pt x="472" y="9"/>
                    <a:pt x="0" y="480"/>
                    <a:pt x="0" y="1074"/>
                  </a:cubicBezTo>
                  <a:cubicBezTo>
                    <a:pt x="0" y="1711"/>
                    <a:pt x="525" y="2137"/>
                    <a:pt x="1071" y="2137"/>
                  </a:cubicBezTo>
                  <a:cubicBezTo>
                    <a:pt x="1332" y="2137"/>
                    <a:pt x="1598" y="2040"/>
                    <a:pt x="1813" y="1821"/>
                  </a:cubicBezTo>
                  <a:cubicBezTo>
                    <a:pt x="2488" y="1155"/>
                    <a:pt x="2016" y="9"/>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72" name="Google Shape;1372;p14"/>
            <p:cNvSpPr/>
            <p:nvPr/>
          </p:nvSpPr>
          <p:spPr>
            <a:xfrm>
              <a:off x="5570625" y="1342750"/>
              <a:ext cx="62200" cy="53450"/>
            </a:xfrm>
            <a:custGeom>
              <a:rect b="b" l="l" r="r" t="t"/>
              <a:pathLst>
                <a:path extrusionOk="0" h="2138" w="2488">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73" name="Google Shape;1373;p14"/>
            <p:cNvSpPr/>
            <p:nvPr/>
          </p:nvSpPr>
          <p:spPr>
            <a:xfrm>
              <a:off x="5570625" y="1418975"/>
              <a:ext cx="62200" cy="53350"/>
            </a:xfrm>
            <a:custGeom>
              <a:rect b="b" l="l" r="r" t="t"/>
              <a:pathLst>
                <a:path extrusionOk="0" h="2134" w="2488">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74" name="Google Shape;1374;p14"/>
            <p:cNvSpPr/>
            <p:nvPr/>
          </p:nvSpPr>
          <p:spPr>
            <a:xfrm>
              <a:off x="5570625" y="1495200"/>
              <a:ext cx="62200" cy="53325"/>
            </a:xfrm>
            <a:custGeom>
              <a:rect b="b" l="l" r="r" t="t"/>
              <a:pathLst>
                <a:path extrusionOk="0" h="2133" w="2488">
                  <a:moveTo>
                    <a:pt x="1065" y="0"/>
                  </a:moveTo>
                  <a:cubicBezTo>
                    <a:pt x="472" y="0"/>
                    <a:pt x="0" y="472"/>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75" name="Google Shape;1375;p14"/>
            <p:cNvSpPr/>
            <p:nvPr/>
          </p:nvSpPr>
          <p:spPr>
            <a:xfrm>
              <a:off x="5570625" y="1571400"/>
              <a:ext cx="62200" cy="53250"/>
            </a:xfrm>
            <a:custGeom>
              <a:rect b="b" l="l" r="r" t="t"/>
              <a:pathLst>
                <a:path extrusionOk="0" h="2130" w="2488">
                  <a:moveTo>
                    <a:pt x="1065" y="1"/>
                  </a:moveTo>
                  <a:cubicBezTo>
                    <a:pt x="472" y="1"/>
                    <a:pt x="0" y="472"/>
                    <a:pt x="0" y="1066"/>
                  </a:cubicBezTo>
                  <a:cubicBezTo>
                    <a:pt x="0" y="1703"/>
                    <a:pt x="525" y="2129"/>
                    <a:pt x="1071" y="2129"/>
                  </a:cubicBezTo>
                  <a:cubicBezTo>
                    <a:pt x="1332" y="2129"/>
                    <a:pt x="1598" y="2032"/>
                    <a:pt x="1813" y="1813"/>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76" name="Google Shape;1376;p14"/>
            <p:cNvSpPr/>
            <p:nvPr/>
          </p:nvSpPr>
          <p:spPr>
            <a:xfrm>
              <a:off x="5570625" y="1647400"/>
              <a:ext cx="62200" cy="53450"/>
            </a:xfrm>
            <a:custGeom>
              <a:rect b="b" l="l" r="r" t="t"/>
              <a:pathLst>
                <a:path extrusionOk="0" h="2138" w="2488">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77" name="Google Shape;1377;p14"/>
            <p:cNvSpPr/>
            <p:nvPr/>
          </p:nvSpPr>
          <p:spPr>
            <a:xfrm>
              <a:off x="5570625" y="1723625"/>
              <a:ext cx="62200" cy="53350"/>
            </a:xfrm>
            <a:custGeom>
              <a:rect b="b" l="l" r="r" t="t"/>
              <a:pathLst>
                <a:path extrusionOk="0" h="2134" w="2488">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78" name="Google Shape;1378;p14"/>
            <p:cNvSpPr/>
            <p:nvPr/>
          </p:nvSpPr>
          <p:spPr>
            <a:xfrm>
              <a:off x="5570625" y="1799850"/>
              <a:ext cx="62200" cy="53325"/>
            </a:xfrm>
            <a:custGeom>
              <a:rect b="b" l="l" r="r" t="t"/>
              <a:pathLst>
                <a:path extrusionOk="0" h="2133" w="2488">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79" name="Google Shape;1379;p14"/>
            <p:cNvSpPr/>
            <p:nvPr/>
          </p:nvSpPr>
          <p:spPr>
            <a:xfrm>
              <a:off x="5570625" y="1876050"/>
              <a:ext cx="62200" cy="53350"/>
            </a:xfrm>
            <a:custGeom>
              <a:rect b="b" l="l" r="r" t="t"/>
              <a:pathLst>
                <a:path extrusionOk="0" h="2134" w="2488">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80" name="Google Shape;1380;p14"/>
            <p:cNvSpPr/>
            <p:nvPr/>
          </p:nvSpPr>
          <p:spPr>
            <a:xfrm>
              <a:off x="5570625" y="1952050"/>
              <a:ext cx="62200" cy="53450"/>
            </a:xfrm>
            <a:custGeom>
              <a:rect b="b" l="l" r="r" t="t"/>
              <a:pathLst>
                <a:path extrusionOk="0" h="2138" w="2488">
                  <a:moveTo>
                    <a:pt x="1065" y="1"/>
                  </a:moveTo>
                  <a:cubicBezTo>
                    <a:pt x="472" y="9"/>
                    <a:pt x="0" y="481"/>
                    <a:pt x="0" y="1074"/>
                  </a:cubicBezTo>
                  <a:cubicBezTo>
                    <a:pt x="0" y="1712"/>
                    <a:pt x="525" y="2138"/>
                    <a:pt x="1071" y="2138"/>
                  </a:cubicBezTo>
                  <a:cubicBezTo>
                    <a:pt x="1332" y="2138"/>
                    <a:pt x="1598" y="2040"/>
                    <a:pt x="1813" y="1822"/>
                  </a:cubicBezTo>
                  <a:cubicBezTo>
                    <a:pt x="2488" y="1155"/>
                    <a:pt x="2016" y="9"/>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81" name="Google Shape;1381;p14"/>
            <p:cNvSpPr/>
            <p:nvPr/>
          </p:nvSpPr>
          <p:spPr>
            <a:xfrm>
              <a:off x="5570625" y="2028275"/>
              <a:ext cx="62200" cy="53450"/>
            </a:xfrm>
            <a:custGeom>
              <a:rect b="b" l="l" r="r" t="t"/>
              <a:pathLst>
                <a:path extrusionOk="0" h="2138" w="2488">
                  <a:moveTo>
                    <a:pt x="1065" y="1"/>
                  </a:moveTo>
                  <a:cubicBezTo>
                    <a:pt x="472" y="1"/>
                    <a:pt x="0" y="480"/>
                    <a:pt x="0" y="1065"/>
                  </a:cubicBezTo>
                  <a:cubicBezTo>
                    <a:pt x="0" y="1709"/>
                    <a:pt x="526" y="2137"/>
                    <a:pt x="1072" y="2137"/>
                  </a:cubicBezTo>
                  <a:cubicBezTo>
                    <a:pt x="1332" y="2137"/>
                    <a:pt x="1598" y="2040"/>
                    <a:pt x="1813" y="1821"/>
                  </a:cubicBezTo>
                  <a:cubicBezTo>
                    <a:pt x="2488"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82" name="Google Shape;1382;p14"/>
            <p:cNvSpPr/>
            <p:nvPr/>
          </p:nvSpPr>
          <p:spPr>
            <a:xfrm>
              <a:off x="5570625" y="2104500"/>
              <a:ext cx="62200" cy="53325"/>
            </a:xfrm>
            <a:custGeom>
              <a:rect b="b" l="l" r="r" t="t"/>
              <a:pathLst>
                <a:path extrusionOk="0" h="2133" w="2488">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83" name="Google Shape;1383;p14"/>
            <p:cNvSpPr/>
            <p:nvPr/>
          </p:nvSpPr>
          <p:spPr>
            <a:xfrm>
              <a:off x="5570625" y="2180700"/>
              <a:ext cx="62200" cy="53350"/>
            </a:xfrm>
            <a:custGeom>
              <a:rect b="b" l="l" r="r" t="t"/>
              <a:pathLst>
                <a:path extrusionOk="0" h="2134" w="2488">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84" name="Google Shape;1384;p14"/>
            <p:cNvSpPr/>
            <p:nvPr/>
          </p:nvSpPr>
          <p:spPr>
            <a:xfrm>
              <a:off x="5570625" y="2256925"/>
              <a:ext cx="62425" cy="53425"/>
            </a:xfrm>
            <a:custGeom>
              <a:rect b="b" l="l" r="r" t="t"/>
              <a:pathLst>
                <a:path extrusionOk="0" h="2137" w="2497">
                  <a:moveTo>
                    <a:pt x="1065" y="0"/>
                  </a:moveTo>
                  <a:cubicBezTo>
                    <a:pt x="472" y="0"/>
                    <a:pt x="0" y="480"/>
                    <a:pt x="0" y="1065"/>
                  </a:cubicBezTo>
                  <a:cubicBezTo>
                    <a:pt x="0" y="1709"/>
                    <a:pt x="526"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85" name="Google Shape;1385;p14"/>
            <p:cNvSpPr/>
            <p:nvPr/>
          </p:nvSpPr>
          <p:spPr>
            <a:xfrm>
              <a:off x="5570625" y="2333125"/>
              <a:ext cx="62200" cy="53450"/>
            </a:xfrm>
            <a:custGeom>
              <a:rect b="b" l="l" r="r" t="t"/>
              <a:pathLst>
                <a:path extrusionOk="0" h="2138" w="2488">
                  <a:moveTo>
                    <a:pt x="1065" y="1"/>
                  </a:moveTo>
                  <a:cubicBezTo>
                    <a:pt x="472" y="1"/>
                    <a:pt x="0" y="480"/>
                    <a:pt x="0" y="1066"/>
                  </a:cubicBezTo>
                  <a:cubicBezTo>
                    <a:pt x="0" y="1709"/>
                    <a:pt x="526" y="2137"/>
                    <a:pt x="1072" y="2137"/>
                  </a:cubicBezTo>
                  <a:cubicBezTo>
                    <a:pt x="1332" y="2137"/>
                    <a:pt x="1598" y="2040"/>
                    <a:pt x="1813" y="1822"/>
                  </a:cubicBezTo>
                  <a:cubicBezTo>
                    <a:pt x="2488"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86" name="Google Shape;1386;p14"/>
            <p:cNvSpPr/>
            <p:nvPr/>
          </p:nvSpPr>
          <p:spPr>
            <a:xfrm>
              <a:off x="5570625" y="2485550"/>
              <a:ext cx="62200" cy="53300"/>
            </a:xfrm>
            <a:custGeom>
              <a:rect b="b" l="l" r="r" t="t"/>
              <a:pathLst>
                <a:path extrusionOk="0" h="2132" w="2488">
                  <a:moveTo>
                    <a:pt x="1065" y="1"/>
                  </a:moveTo>
                  <a:cubicBezTo>
                    <a:pt x="480" y="1"/>
                    <a:pt x="0" y="480"/>
                    <a:pt x="0" y="1066"/>
                  </a:cubicBezTo>
                  <a:cubicBezTo>
                    <a:pt x="0" y="1708"/>
                    <a:pt x="523" y="2131"/>
                    <a:pt x="1070" y="2131"/>
                  </a:cubicBezTo>
                  <a:cubicBezTo>
                    <a:pt x="1333" y="2131"/>
                    <a:pt x="1602" y="2033"/>
                    <a:pt x="1821" y="1814"/>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87" name="Google Shape;1387;p14"/>
            <p:cNvSpPr/>
            <p:nvPr/>
          </p:nvSpPr>
          <p:spPr>
            <a:xfrm>
              <a:off x="5570625" y="2561575"/>
              <a:ext cx="62200" cy="53425"/>
            </a:xfrm>
            <a:custGeom>
              <a:rect b="b" l="l" r="r" t="t"/>
              <a:pathLst>
                <a:path extrusionOk="0" h="2137" w="2488">
                  <a:moveTo>
                    <a:pt x="1065" y="0"/>
                  </a:moveTo>
                  <a:cubicBezTo>
                    <a:pt x="472" y="8"/>
                    <a:pt x="0" y="480"/>
                    <a:pt x="0" y="1073"/>
                  </a:cubicBezTo>
                  <a:cubicBezTo>
                    <a:pt x="0" y="1711"/>
                    <a:pt x="525" y="2137"/>
                    <a:pt x="1071" y="2137"/>
                  </a:cubicBezTo>
                  <a:cubicBezTo>
                    <a:pt x="1332" y="2137"/>
                    <a:pt x="1598" y="2039"/>
                    <a:pt x="1813" y="1821"/>
                  </a:cubicBezTo>
                  <a:cubicBezTo>
                    <a:pt x="2488" y="1154"/>
                    <a:pt x="2016" y="8"/>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88" name="Google Shape;1388;p14"/>
            <p:cNvSpPr/>
            <p:nvPr/>
          </p:nvSpPr>
          <p:spPr>
            <a:xfrm>
              <a:off x="5570625" y="2637775"/>
              <a:ext cx="62200" cy="53450"/>
            </a:xfrm>
            <a:custGeom>
              <a:rect b="b" l="l" r="r" t="t"/>
              <a:pathLst>
                <a:path extrusionOk="0" h="2138" w="2488">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89" name="Google Shape;1389;p14"/>
            <p:cNvSpPr/>
            <p:nvPr/>
          </p:nvSpPr>
          <p:spPr>
            <a:xfrm>
              <a:off x="5570625" y="2866425"/>
              <a:ext cx="62200" cy="53275"/>
            </a:xfrm>
            <a:custGeom>
              <a:rect b="b" l="l" r="r" t="t"/>
              <a:pathLst>
                <a:path extrusionOk="0" h="2131" w="2488">
                  <a:moveTo>
                    <a:pt x="1065" y="0"/>
                  </a:moveTo>
                  <a:cubicBezTo>
                    <a:pt x="480" y="0"/>
                    <a:pt x="0" y="472"/>
                    <a:pt x="0" y="1065"/>
                  </a:cubicBezTo>
                  <a:cubicBezTo>
                    <a:pt x="0" y="1707"/>
                    <a:pt x="523" y="2131"/>
                    <a:pt x="1070" y="2131"/>
                  </a:cubicBezTo>
                  <a:cubicBezTo>
                    <a:pt x="1333" y="2131"/>
                    <a:pt x="1602" y="2032"/>
                    <a:pt x="1821" y="1813"/>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90" name="Google Shape;1390;p14"/>
            <p:cNvSpPr/>
            <p:nvPr/>
          </p:nvSpPr>
          <p:spPr>
            <a:xfrm>
              <a:off x="5570625" y="2790200"/>
              <a:ext cx="62200" cy="53350"/>
            </a:xfrm>
            <a:custGeom>
              <a:rect b="b" l="l" r="r" t="t"/>
              <a:pathLst>
                <a:path extrusionOk="0" h="2134" w="2488">
                  <a:moveTo>
                    <a:pt x="1065" y="1"/>
                  </a:moveTo>
                  <a:cubicBezTo>
                    <a:pt x="472" y="1"/>
                    <a:pt x="0" y="472"/>
                    <a:pt x="0" y="1066"/>
                  </a:cubicBezTo>
                  <a:cubicBezTo>
                    <a:pt x="0" y="1709"/>
                    <a:pt x="526" y="2134"/>
                    <a:pt x="1072" y="2134"/>
                  </a:cubicBezTo>
                  <a:cubicBezTo>
                    <a:pt x="1333" y="2134"/>
                    <a:pt x="1598" y="2037"/>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91" name="Google Shape;1391;p14"/>
            <p:cNvSpPr/>
            <p:nvPr/>
          </p:nvSpPr>
          <p:spPr>
            <a:xfrm>
              <a:off x="5570625" y="2714000"/>
              <a:ext cx="62200" cy="53350"/>
            </a:xfrm>
            <a:custGeom>
              <a:rect b="b" l="l" r="r" t="t"/>
              <a:pathLst>
                <a:path extrusionOk="0" h="2134" w="2488">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92" name="Google Shape;1392;p14"/>
            <p:cNvSpPr/>
            <p:nvPr/>
          </p:nvSpPr>
          <p:spPr>
            <a:xfrm>
              <a:off x="5646825" y="1418975"/>
              <a:ext cx="62225" cy="53350"/>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93" name="Google Shape;1393;p14"/>
            <p:cNvSpPr/>
            <p:nvPr/>
          </p:nvSpPr>
          <p:spPr>
            <a:xfrm>
              <a:off x="5646825" y="1495200"/>
              <a:ext cx="62225" cy="5332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94" name="Google Shape;1394;p14"/>
            <p:cNvSpPr/>
            <p:nvPr/>
          </p:nvSpPr>
          <p:spPr>
            <a:xfrm>
              <a:off x="5646825" y="1571400"/>
              <a:ext cx="62225" cy="53250"/>
            </a:xfrm>
            <a:custGeom>
              <a:rect b="b" l="l" r="r" t="t"/>
              <a:pathLst>
                <a:path extrusionOk="0" h="2130" w="2489">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95" name="Google Shape;1395;p14"/>
            <p:cNvSpPr/>
            <p:nvPr/>
          </p:nvSpPr>
          <p:spPr>
            <a:xfrm>
              <a:off x="5646825" y="1647400"/>
              <a:ext cx="62225" cy="53450"/>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9"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96" name="Google Shape;1396;p14"/>
            <p:cNvSpPr/>
            <p:nvPr/>
          </p:nvSpPr>
          <p:spPr>
            <a:xfrm>
              <a:off x="5646825" y="1723625"/>
              <a:ext cx="62225" cy="53350"/>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97" name="Google Shape;1397;p14"/>
            <p:cNvSpPr/>
            <p:nvPr/>
          </p:nvSpPr>
          <p:spPr>
            <a:xfrm>
              <a:off x="5646825" y="1799850"/>
              <a:ext cx="62225" cy="5332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98" name="Google Shape;1398;p14"/>
            <p:cNvSpPr/>
            <p:nvPr/>
          </p:nvSpPr>
          <p:spPr>
            <a:xfrm>
              <a:off x="5646825" y="1876050"/>
              <a:ext cx="62225" cy="53350"/>
            </a:xfrm>
            <a:custGeom>
              <a:rect b="b" l="l" r="r" t="t"/>
              <a:pathLst>
                <a:path extrusionOk="0" h="2134" w="2489">
                  <a:moveTo>
                    <a:pt x="1066" y="1"/>
                  </a:moveTo>
                  <a:cubicBezTo>
                    <a:pt x="472"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399" name="Google Shape;1399;p14"/>
            <p:cNvSpPr/>
            <p:nvPr/>
          </p:nvSpPr>
          <p:spPr>
            <a:xfrm>
              <a:off x="5646825" y="1952050"/>
              <a:ext cx="62225" cy="53450"/>
            </a:xfrm>
            <a:custGeom>
              <a:rect b="b" l="l" r="r" t="t"/>
              <a:pathLst>
                <a:path extrusionOk="0" h="2138" w="2489">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00" name="Google Shape;1400;p14"/>
            <p:cNvSpPr/>
            <p:nvPr/>
          </p:nvSpPr>
          <p:spPr>
            <a:xfrm>
              <a:off x="5646825" y="2028275"/>
              <a:ext cx="62225" cy="53450"/>
            </a:xfrm>
            <a:custGeom>
              <a:rect b="b" l="l" r="r" t="t"/>
              <a:pathLst>
                <a:path extrusionOk="0" h="2138" w="2489">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01" name="Google Shape;1401;p14"/>
            <p:cNvSpPr/>
            <p:nvPr/>
          </p:nvSpPr>
          <p:spPr>
            <a:xfrm>
              <a:off x="5646825" y="2104500"/>
              <a:ext cx="62225" cy="5332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02" name="Google Shape;1402;p14"/>
            <p:cNvSpPr/>
            <p:nvPr/>
          </p:nvSpPr>
          <p:spPr>
            <a:xfrm>
              <a:off x="5646825" y="2180700"/>
              <a:ext cx="62225" cy="53350"/>
            </a:xfrm>
            <a:custGeom>
              <a:rect b="b" l="l" r="r" t="t"/>
              <a:pathLst>
                <a:path extrusionOk="0" h="2134" w="2489">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03" name="Google Shape;1403;p14"/>
            <p:cNvSpPr/>
            <p:nvPr/>
          </p:nvSpPr>
          <p:spPr>
            <a:xfrm>
              <a:off x="5646825" y="2256925"/>
              <a:ext cx="62375" cy="53425"/>
            </a:xfrm>
            <a:custGeom>
              <a:rect b="b" l="l" r="r" t="t"/>
              <a:pathLst>
                <a:path extrusionOk="0" h="2137" w="2495">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04" name="Google Shape;1404;p14"/>
            <p:cNvSpPr/>
            <p:nvPr/>
          </p:nvSpPr>
          <p:spPr>
            <a:xfrm>
              <a:off x="5646825" y="2333125"/>
              <a:ext cx="62225" cy="53450"/>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05" name="Google Shape;1405;p14"/>
            <p:cNvSpPr/>
            <p:nvPr/>
          </p:nvSpPr>
          <p:spPr>
            <a:xfrm>
              <a:off x="5646825" y="2485550"/>
              <a:ext cx="62225" cy="53300"/>
            </a:xfrm>
            <a:custGeom>
              <a:rect b="b" l="l" r="r" t="t"/>
              <a:pathLst>
                <a:path extrusionOk="0" h="2132" w="2489">
                  <a:moveTo>
                    <a:pt x="1066" y="1"/>
                  </a:moveTo>
                  <a:cubicBezTo>
                    <a:pt x="472" y="1"/>
                    <a:pt x="1" y="472"/>
                    <a:pt x="1" y="1066"/>
                  </a:cubicBezTo>
                  <a:cubicBezTo>
                    <a:pt x="1" y="1708"/>
                    <a:pt x="523" y="2131"/>
                    <a:pt x="1068" y="2131"/>
                  </a:cubicBezTo>
                  <a:cubicBezTo>
                    <a:pt x="1330" y="2131"/>
                    <a:pt x="1597" y="2033"/>
                    <a:pt x="1814" y="1814"/>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06" name="Google Shape;1406;p14"/>
            <p:cNvSpPr/>
            <p:nvPr/>
          </p:nvSpPr>
          <p:spPr>
            <a:xfrm>
              <a:off x="5646825" y="2561575"/>
              <a:ext cx="62225" cy="53425"/>
            </a:xfrm>
            <a:custGeom>
              <a:rect b="b" l="l" r="r" t="t"/>
              <a:pathLst>
                <a:path extrusionOk="0" h="2137" w="2489">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07" name="Google Shape;1407;p14"/>
            <p:cNvSpPr/>
            <p:nvPr/>
          </p:nvSpPr>
          <p:spPr>
            <a:xfrm>
              <a:off x="5646825" y="2714000"/>
              <a:ext cx="62225" cy="53350"/>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08" name="Google Shape;1408;p14"/>
            <p:cNvSpPr/>
            <p:nvPr/>
          </p:nvSpPr>
          <p:spPr>
            <a:xfrm>
              <a:off x="5646825" y="2637775"/>
              <a:ext cx="62225" cy="53450"/>
            </a:xfrm>
            <a:custGeom>
              <a:rect b="b" l="l" r="r" t="t"/>
              <a:pathLst>
                <a:path extrusionOk="0" h="2138" w="2489">
                  <a:moveTo>
                    <a:pt x="1066" y="1"/>
                  </a:moveTo>
                  <a:cubicBezTo>
                    <a:pt x="472" y="1"/>
                    <a:pt x="1" y="480"/>
                    <a:pt x="1" y="1074"/>
                  </a:cubicBezTo>
                  <a:cubicBezTo>
                    <a:pt x="1" y="1712"/>
                    <a:pt x="525" y="2137"/>
                    <a:pt x="1071" y="2137"/>
                  </a:cubicBezTo>
                  <a:cubicBezTo>
                    <a:pt x="1332" y="2137"/>
                    <a:pt x="1598" y="2040"/>
                    <a:pt x="1814" y="1822"/>
                  </a:cubicBezTo>
                  <a:cubicBezTo>
                    <a:pt x="2489"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09" name="Google Shape;1409;p14"/>
            <p:cNvSpPr/>
            <p:nvPr/>
          </p:nvSpPr>
          <p:spPr>
            <a:xfrm>
              <a:off x="5723050" y="1418975"/>
              <a:ext cx="62225" cy="53350"/>
            </a:xfrm>
            <a:custGeom>
              <a:rect b="b" l="l" r="r" t="t"/>
              <a:pathLst>
                <a:path extrusionOk="0" h="2134" w="2489">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10" name="Google Shape;1410;p14"/>
            <p:cNvSpPr/>
            <p:nvPr/>
          </p:nvSpPr>
          <p:spPr>
            <a:xfrm>
              <a:off x="5723050" y="1495200"/>
              <a:ext cx="62225" cy="53325"/>
            </a:xfrm>
            <a:custGeom>
              <a:rect b="b" l="l" r="r" t="t"/>
              <a:pathLst>
                <a:path extrusionOk="0" h="2133"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11" name="Google Shape;1411;p14"/>
            <p:cNvSpPr/>
            <p:nvPr/>
          </p:nvSpPr>
          <p:spPr>
            <a:xfrm>
              <a:off x="5723050" y="1571400"/>
              <a:ext cx="62150" cy="53250"/>
            </a:xfrm>
            <a:custGeom>
              <a:rect b="b" l="l" r="r" t="t"/>
              <a:pathLst>
                <a:path extrusionOk="0" h="2130" w="2486">
                  <a:moveTo>
                    <a:pt x="1075" y="1"/>
                  </a:moveTo>
                  <a:cubicBezTo>
                    <a:pt x="1072" y="1"/>
                    <a:pt x="1069" y="1"/>
                    <a:pt x="1065" y="1"/>
                  </a:cubicBezTo>
                  <a:cubicBezTo>
                    <a:pt x="472" y="1"/>
                    <a:pt x="0" y="472"/>
                    <a:pt x="0" y="1066"/>
                  </a:cubicBezTo>
                  <a:cubicBezTo>
                    <a:pt x="0" y="1703"/>
                    <a:pt x="525" y="2129"/>
                    <a:pt x="1071" y="2129"/>
                  </a:cubicBezTo>
                  <a:cubicBezTo>
                    <a:pt x="1332" y="2129"/>
                    <a:pt x="1598" y="2032"/>
                    <a:pt x="1813" y="1813"/>
                  </a:cubicBezTo>
                  <a:cubicBezTo>
                    <a:pt x="2486" y="1149"/>
                    <a:pt x="2012" y="1"/>
                    <a:pt x="107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12" name="Google Shape;1412;p14"/>
            <p:cNvSpPr/>
            <p:nvPr/>
          </p:nvSpPr>
          <p:spPr>
            <a:xfrm>
              <a:off x="5723050" y="1647400"/>
              <a:ext cx="62225" cy="53450"/>
            </a:xfrm>
            <a:custGeom>
              <a:rect b="b" l="l" r="r" t="t"/>
              <a:pathLst>
                <a:path extrusionOk="0" h="2138" w="2489">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13" name="Google Shape;1413;p14"/>
            <p:cNvSpPr/>
            <p:nvPr/>
          </p:nvSpPr>
          <p:spPr>
            <a:xfrm>
              <a:off x="5723050" y="1723625"/>
              <a:ext cx="62225" cy="53350"/>
            </a:xfrm>
            <a:custGeom>
              <a:rect b="b" l="l" r="r" t="t"/>
              <a:pathLst>
                <a:path extrusionOk="0" h="2134" w="2489">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14" name="Google Shape;1414;p14"/>
            <p:cNvSpPr/>
            <p:nvPr/>
          </p:nvSpPr>
          <p:spPr>
            <a:xfrm>
              <a:off x="5723050" y="1799850"/>
              <a:ext cx="62225" cy="53325"/>
            </a:xfrm>
            <a:custGeom>
              <a:rect b="b" l="l" r="r" t="t"/>
              <a:pathLst>
                <a:path extrusionOk="0" h="2133"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15" name="Google Shape;1415;p14"/>
            <p:cNvSpPr/>
            <p:nvPr/>
          </p:nvSpPr>
          <p:spPr>
            <a:xfrm>
              <a:off x="5723050" y="1876050"/>
              <a:ext cx="62225" cy="53275"/>
            </a:xfrm>
            <a:custGeom>
              <a:rect b="b" l="l" r="r" t="t"/>
              <a:pathLst>
                <a:path extrusionOk="0" h="2131" w="2489">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16" name="Google Shape;1416;p14"/>
            <p:cNvSpPr/>
            <p:nvPr/>
          </p:nvSpPr>
          <p:spPr>
            <a:xfrm>
              <a:off x="5723050" y="1952050"/>
              <a:ext cx="62225" cy="53450"/>
            </a:xfrm>
            <a:custGeom>
              <a:rect b="b" l="l" r="r" t="t"/>
              <a:pathLst>
                <a:path extrusionOk="0" h="2138" w="2489">
                  <a:moveTo>
                    <a:pt x="1065" y="1"/>
                  </a:moveTo>
                  <a:cubicBezTo>
                    <a:pt x="472" y="9"/>
                    <a:pt x="0" y="481"/>
                    <a:pt x="0" y="1074"/>
                  </a:cubicBezTo>
                  <a:cubicBezTo>
                    <a:pt x="0" y="1712"/>
                    <a:pt x="525" y="2138"/>
                    <a:pt x="1071" y="2138"/>
                  </a:cubicBezTo>
                  <a:cubicBezTo>
                    <a:pt x="1332" y="2138"/>
                    <a:pt x="1598" y="2040"/>
                    <a:pt x="1813" y="1822"/>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17" name="Google Shape;1417;p14"/>
            <p:cNvSpPr/>
            <p:nvPr/>
          </p:nvSpPr>
          <p:spPr>
            <a:xfrm>
              <a:off x="5723050" y="2028275"/>
              <a:ext cx="62225" cy="53450"/>
            </a:xfrm>
            <a:custGeom>
              <a:rect b="b" l="l" r="r" t="t"/>
              <a:pathLst>
                <a:path extrusionOk="0" h="2138" w="2489">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18" name="Google Shape;1418;p14"/>
            <p:cNvSpPr/>
            <p:nvPr/>
          </p:nvSpPr>
          <p:spPr>
            <a:xfrm>
              <a:off x="5723050" y="2104500"/>
              <a:ext cx="62225" cy="53325"/>
            </a:xfrm>
            <a:custGeom>
              <a:rect b="b" l="l" r="r" t="t"/>
              <a:pathLst>
                <a:path extrusionOk="0" h="2133"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19" name="Google Shape;1419;p14"/>
            <p:cNvSpPr/>
            <p:nvPr/>
          </p:nvSpPr>
          <p:spPr>
            <a:xfrm>
              <a:off x="5723050" y="2180700"/>
              <a:ext cx="62225" cy="53350"/>
            </a:xfrm>
            <a:custGeom>
              <a:rect b="b" l="l" r="r" t="t"/>
              <a:pathLst>
                <a:path extrusionOk="0" h="2134" w="2489">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20" name="Google Shape;1420;p14"/>
            <p:cNvSpPr/>
            <p:nvPr/>
          </p:nvSpPr>
          <p:spPr>
            <a:xfrm>
              <a:off x="5723050" y="2256925"/>
              <a:ext cx="62350" cy="53425"/>
            </a:xfrm>
            <a:custGeom>
              <a:rect b="b" l="l" r="r" t="t"/>
              <a:pathLst>
                <a:path extrusionOk="0" h="2137" w="2494">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21" name="Google Shape;1421;p14"/>
            <p:cNvSpPr/>
            <p:nvPr/>
          </p:nvSpPr>
          <p:spPr>
            <a:xfrm>
              <a:off x="5723050" y="2333125"/>
              <a:ext cx="62225" cy="53450"/>
            </a:xfrm>
            <a:custGeom>
              <a:rect b="b" l="l" r="r" t="t"/>
              <a:pathLst>
                <a:path extrusionOk="0" h="2138" w="2489">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22" name="Google Shape;1422;p14"/>
            <p:cNvSpPr/>
            <p:nvPr/>
          </p:nvSpPr>
          <p:spPr>
            <a:xfrm>
              <a:off x="5722850" y="2485550"/>
              <a:ext cx="62425" cy="53300"/>
            </a:xfrm>
            <a:custGeom>
              <a:rect b="b" l="l" r="r" t="t"/>
              <a:pathLst>
                <a:path extrusionOk="0" h="2132" w="2497">
                  <a:moveTo>
                    <a:pt x="1073" y="1"/>
                  </a:moveTo>
                  <a:cubicBezTo>
                    <a:pt x="480" y="1"/>
                    <a:pt x="8" y="480"/>
                    <a:pt x="0" y="1066"/>
                  </a:cubicBezTo>
                  <a:cubicBezTo>
                    <a:pt x="0" y="1708"/>
                    <a:pt x="526" y="2131"/>
                    <a:pt x="1073" y="2131"/>
                  </a:cubicBezTo>
                  <a:cubicBezTo>
                    <a:pt x="1336" y="2131"/>
                    <a:pt x="1605" y="2033"/>
                    <a:pt x="1821" y="1814"/>
                  </a:cubicBezTo>
                  <a:cubicBezTo>
                    <a:pt x="2496" y="1147"/>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23" name="Google Shape;1423;p14"/>
            <p:cNvSpPr/>
            <p:nvPr/>
          </p:nvSpPr>
          <p:spPr>
            <a:xfrm>
              <a:off x="5723050" y="2561575"/>
              <a:ext cx="62225" cy="53425"/>
            </a:xfrm>
            <a:custGeom>
              <a:rect b="b" l="l" r="r" t="t"/>
              <a:pathLst>
                <a:path extrusionOk="0" h="2137" w="2489">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24" name="Google Shape;1424;p14"/>
            <p:cNvSpPr/>
            <p:nvPr/>
          </p:nvSpPr>
          <p:spPr>
            <a:xfrm>
              <a:off x="5722850" y="2637775"/>
              <a:ext cx="62425" cy="53450"/>
            </a:xfrm>
            <a:custGeom>
              <a:rect b="b" l="l" r="r" t="t"/>
              <a:pathLst>
                <a:path extrusionOk="0" h="2138" w="2497">
                  <a:moveTo>
                    <a:pt x="1073" y="1"/>
                  </a:moveTo>
                  <a:cubicBezTo>
                    <a:pt x="480" y="9"/>
                    <a:pt x="8" y="480"/>
                    <a:pt x="0" y="1074"/>
                  </a:cubicBezTo>
                  <a:cubicBezTo>
                    <a:pt x="0" y="1712"/>
                    <a:pt x="529" y="2137"/>
                    <a:pt x="1077" y="2137"/>
                  </a:cubicBezTo>
                  <a:cubicBezTo>
                    <a:pt x="1339" y="2137"/>
                    <a:pt x="1606" y="2040"/>
                    <a:pt x="1821" y="1822"/>
                  </a:cubicBezTo>
                  <a:cubicBezTo>
                    <a:pt x="2496" y="1147"/>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25" name="Google Shape;1425;p14"/>
            <p:cNvSpPr/>
            <p:nvPr/>
          </p:nvSpPr>
          <p:spPr>
            <a:xfrm>
              <a:off x="5799275" y="1418975"/>
              <a:ext cx="62200" cy="53350"/>
            </a:xfrm>
            <a:custGeom>
              <a:rect b="b" l="l" r="r" t="t"/>
              <a:pathLst>
                <a:path extrusionOk="0" h="2134" w="2488">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26" name="Google Shape;1426;p14"/>
            <p:cNvSpPr/>
            <p:nvPr/>
          </p:nvSpPr>
          <p:spPr>
            <a:xfrm>
              <a:off x="5799275" y="1495200"/>
              <a:ext cx="62150" cy="53275"/>
            </a:xfrm>
            <a:custGeom>
              <a:rect b="b" l="l" r="r" t="t"/>
              <a:pathLst>
                <a:path extrusionOk="0" h="2131" w="2486">
                  <a:moveTo>
                    <a:pt x="1067" y="0"/>
                  </a:moveTo>
                  <a:cubicBezTo>
                    <a:pt x="1064" y="0"/>
                    <a:pt x="1060" y="0"/>
                    <a:pt x="1057" y="0"/>
                  </a:cubicBezTo>
                  <a:cubicBezTo>
                    <a:pt x="472" y="0"/>
                    <a:pt x="0" y="480"/>
                    <a:pt x="0" y="1065"/>
                  </a:cubicBezTo>
                  <a:cubicBezTo>
                    <a:pt x="0" y="1707"/>
                    <a:pt x="522" y="2130"/>
                    <a:pt x="1067" y="2130"/>
                  </a:cubicBezTo>
                  <a:cubicBezTo>
                    <a:pt x="1329" y="2130"/>
                    <a:pt x="1596" y="2032"/>
                    <a:pt x="1813" y="1813"/>
                  </a:cubicBezTo>
                  <a:cubicBezTo>
                    <a:pt x="2485" y="1149"/>
                    <a:pt x="2011" y="0"/>
                    <a:pt x="1067"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27" name="Google Shape;1427;p14"/>
            <p:cNvSpPr/>
            <p:nvPr/>
          </p:nvSpPr>
          <p:spPr>
            <a:xfrm>
              <a:off x="5799275" y="1571400"/>
              <a:ext cx="62150" cy="53275"/>
            </a:xfrm>
            <a:custGeom>
              <a:rect b="b" l="l" r="r" t="t"/>
              <a:pathLst>
                <a:path extrusionOk="0" h="2131" w="2486">
                  <a:moveTo>
                    <a:pt x="1067" y="1"/>
                  </a:moveTo>
                  <a:cubicBezTo>
                    <a:pt x="1064" y="1"/>
                    <a:pt x="1060" y="1"/>
                    <a:pt x="1057" y="1"/>
                  </a:cubicBezTo>
                  <a:cubicBezTo>
                    <a:pt x="472" y="1"/>
                    <a:pt x="0" y="472"/>
                    <a:pt x="0" y="1066"/>
                  </a:cubicBezTo>
                  <a:cubicBezTo>
                    <a:pt x="0" y="1708"/>
                    <a:pt x="522" y="2131"/>
                    <a:pt x="1067" y="2131"/>
                  </a:cubicBezTo>
                  <a:cubicBezTo>
                    <a:pt x="1329" y="2131"/>
                    <a:pt x="1596" y="2033"/>
                    <a:pt x="1813" y="1813"/>
                  </a:cubicBezTo>
                  <a:cubicBezTo>
                    <a:pt x="2485" y="1141"/>
                    <a:pt x="2011" y="1"/>
                    <a:pt x="1067"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28" name="Google Shape;1428;p14"/>
            <p:cNvSpPr/>
            <p:nvPr/>
          </p:nvSpPr>
          <p:spPr>
            <a:xfrm>
              <a:off x="5799275" y="1647400"/>
              <a:ext cx="62200" cy="53450"/>
            </a:xfrm>
            <a:custGeom>
              <a:rect b="b" l="l" r="r" t="t"/>
              <a:pathLst>
                <a:path extrusionOk="0" h="2138" w="2488">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29" name="Google Shape;1429;p14"/>
            <p:cNvSpPr/>
            <p:nvPr/>
          </p:nvSpPr>
          <p:spPr>
            <a:xfrm>
              <a:off x="5799275" y="1723625"/>
              <a:ext cx="62200" cy="53350"/>
            </a:xfrm>
            <a:custGeom>
              <a:rect b="b" l="l" r="r" t="t"/>
              <a:pathLst>
                <a:path extrusionOk="0" h="2134" w="2488">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30" name="Google Shape;1430;p14"/>
            <p:cNvSpPr/>
            <p:nvPr/>
          </p:nvSpPr>
          <p:spPr>
            <a:xfrm>
              <a:off x="5799275" y="1799825"/>
              <a:ext cx="62150" cy="53300"/>
            </a:xfrm>
            <a:custGeom>
              <a:rect b="b" l="l" r="r" t="t"/>
              <a:pathLst>
                <a:path extrusionOk="0" h="2132" w="2486">
                  <a:moveTo>
                    <a:pt x="1067" y="1"/>
                  </a:moveTo>
                  <a:cubicBezTo>
                    <a:pt x="1064" y="1"/>
                    <a:pt x="1060" y="1"/>
                    <a:pt x="1057" y="1"/>
                  </a:cubicBezTo>
                  <a:cubicBezTo>
                    <a:pt x="472" y="1"/>
                    <a:pt x="0" y="481"/>
                    <a:pt x="0" y="1066"/>
                  </a:cubicBezTo>
                  <a:cubicBezTo>
                    <a:pt x="0" y="1708"/>
                    <a:pt x="522" y="2131"/>
                    <a:pt x="1069" y="2131"/>
                  </a:cubicBezTo>
                  <a:cubicBezTo>
                    <a:pt x="1333" y="2131"/>
                    <a:pt x="1602" y="2033"/>
                    <a:pt x="1821" y="1814"/>
                  </a:cubicBezTo>
                  <a:cubicBezTo>
                    <a:pt x="2485" y="1150"/>
                    <a:pt x="2011" y="1"/>
                    <a:pt x="1067"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31" name="Google Shape;1431;p14"/>
            <p:cNvSpPr/>
            <p:nvPr/>
          </p:nvSpPr>
          <p:spPr>
            <a:xfrm>
              <a:off x="5799275" y="1876050"/>
              <a:ext cx="62150" cy="53275"/>
            </a:xfrm>
            <a:custGeom>
              <a:rect b="b" l="l" r="r" t="t"/>
              <a:pathLst>
                <a:path extrusionOk="0" h="2131" w="2486">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32" name="Google Shape;1432;p14"/>
            <p:cNvSpPr/>
            <p:nvPr/>
          </p:nvSpPr>
          <p:spPr>
            <a:xfrm>
              <a:off x="5799275" y="1952050"/>
              <a:ext cx="62200" cy="53500"/>
            </a:xfrm>
            <a:custGeom>
              <a:rect b="b" l="l" r="r" t="t"/>
              <a:pathLst>
                <a:path extrusionOk="0" h="2140" w="2488">
                  <a:moveTo>
                    <a:pt x="1057" y="1"/>
                  </a:moveTo>
                  <a:cubicBezTo>
                    <a:pt x="472" y="9"/>
                    <a:pt x="0" y="481"/>
                    <a:pt x="0" y="1074"/>
                  </a:cubicBezTo>
                  <a:cubicBezTo>
                    <a:pt x="0" y="1716"/>
                    <a:pt x="522" y="2139"/>
                    <a:pt x="1069" y="2139"/>
                  </a:cubicBezTo>
                  <a:cubicBezTo>
                    <a:pt x="1333" y="2139"/>
                    <a:pt x="1602" y="2041"/>
                    <a:pt x="1821" y="1822"/>
                  </a:cubicBezTo>
                  <a:cubicBezTo>
                    <a:pt x="2488" y="1147"/>
                    <a:pt x="2008" y="1"/>
                    <a:pt x="1057"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33" name="Google Shape;1433;p14"/>
            <p:cNvSpPr/>
            <p:nvPr/>
          </p:nvSpPr>
          <p:spPr>
            <a:xfrm>
              <a:off x="5799275" y="2028275"/>
              <a:ext cx="62200" cy="53450"/>
            </a:xfrm>
            <a:custGeom>
              <a:rect b="b" l="l" r="r" t="t"/>
              <a:pathLst>
                <a:path extrusionOk="0" h="2138" w="2488">
                  <a:moveTo>
                    <a:pt x="1057" y="1"/>
                  </a:moveTo>
                  <a:cubicBezTo>
                    <a:pt x="472" y="9"/>
                    <a:pt x="0" y="480"/>
                    <a:pt x="0" y="1065"/>
                  </a:cubicBezTo>
                  <a:cubicBezTo>
                    <a:pt x="0" y="1709"/>
                    <a:pt x="525" y="2137"/>
                    <a:pt x="1074" y="2137"/>
                  </a:cubicBezTo>
                  <a:cubicBezTo>
                    <a:pt x="1336" y="2137"/>
                    <a:pt x="1603" y="2040"/>
                    <a:pt x="1821" y="1821"/>
                  </a:cubicBezTo>
                  <a:cubicBezTo>
                    <a:pt x="2488" y="1147"/>
                    <a:pt x="2008" y="1"/>
                    <a:pt x="1057"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34" name="Google Shape;1434;p14"/>
            <p:cNvSpPr/>
            <p:nvPr/>
          </p:nvSpPr>
          <p:spPr>
            <a:xfrm>
              <a:off x="5875275" y="1418975"/>
              <a:ext cx="62225" cy="53350"/>
            </a:xfrm>
            <a:custGeom>
              <a:rect b="b" l="l" r="r" t="t"/>
              <a:pathLst>
                <a:path extrusionOk="0" h="2134" w="2489">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35" name="Google Shape;1435;p14"/>
            <p:cNvSpPr/>
            <p:nvPr/>
          </p:nvSpPr>
          <p:spPr>
            <a:xfrm>
              <a:off x="5875275" y="1495200"/>
              <a:ext cx="62225" cy="53325"/>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36" name="Google Shape;1436;p14"/>
            <p:cNvSpPr/>
            <p:nvPr/>
          </p:nvSpPr>
          <p:spPr>
            <a:xfrm>
              <a:off x="5875275" y="1571400"/>
              <a:ext cx="62225" cy="53250"/>
            </a:xfrm>
            <a:custGeom>
              <a:rect b="b" l="l" r="r" t="t"/>
              <a:pathLst>
                <a:path extrusionOk="0" h="2130" w="2489">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37" name="Google Shape;1437;p14"/>
            <p:cNvSpPr/>
            <p:nvPr/>
          </p:nvSpPr>
          <p:spPr>
            <a:xfrm>
              <a:off x="5875275" y="1647400"/>
              <a:ext cx="62225" cy="53450"/>
            </a:xfrm>
            <a:custGeom>
              <a:rect b="b" l="l" r="r" t="t"/>
              <a:pathLst>
                <a:path extrusionOk="0" h="2138" w="2489">
                  <a:moveTo>
                    <a:pt x="1065" y="1"/>
                  </a:moveTo>
                  <a:cubicBezTo>
                    <a:pt x="480" y="1"/>
                    <a:pt x="0" y="481"/>
                    <a:pt x="0" y="1066"/>
                  </a:cubicBezTo>
                  <a:cubicBezTo>
                    <a:pt x="0" y="1710"/>
                    <a:pt x="526" y="2138"/>
                    <a:pt x="1074" y="2138"/>
                  </a:cubicBezTo>
                  <a:cubicBezTo>
                    <a:pt x="1336" y="2138"/>
                    <a:pt x="1603" y="2040"/>
                    <a:pt x="1821" y="1822"/>
                  </a:cubicBezTo>
                  <a:cubicBezTo>
                    <a:pt x="2488" y="1155"/>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38" name="Google Shape;1438;p14"/>
            <p:cNvSpPr/>
            <p:nvPr/>
          </p:nvSpPr>
          <p:spPr>
            <a:xfrm>
              <a:off x="5875275" y="1723625"/>
              <a:ext cx="62225" cy="53350"/>
            </a:xfrm>
            <a:custGeom>
              <a:rect b="b" l="l" r="r" t="t"/>
              <a:pathLst>
                <a:path extrusionOk="0" h="2134" w="2489">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39" name="Google Shape;1439;p14"/>
            <p:cNvSpPr/>
            <p:nvPr/>
          </p:nvSpPr>
          <p:spPr>
            <a:xfrm>
              <a:off x="5875275" y="1799850"/>
              <a:ext cx="62225" cy="53325"/>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40" name="Google Shape;1440;p14"/>
            <p:cNvSpPr/>
            <p:nvPr/>
          </p:nvSpPr>
          <p:spPr>
            <a:xfrm>
              <a:off x="5875275" y="1876050"/>
              <a:ext cx="62225" cy="53350"/>
            </a:xfrm>
            <a:custGeom>
              <a:rect b="b" l="l" r="r" t="t"/>
              <a:pathLst>
                <a:path extrusionOk="0" h="2134" w="2489">
                  <a:moveTo>
                    <a:pt x="1065" y="1"/>
                  </a:moveTo>
                  <a:cubicBezTo>
                    <a:pt x="480" y="1"/>
                    <a:pt x="0" y="472"/>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41" name="Google Shape;1441;p14"/>
            <p:cNvSpPr/>
            <p:nvPr/>
          </p:nvSpPr>
          <p:spPr>
            <a:xfrm>
              <a:off x="5875275" y="1952050"/>
              <a:ext cx="62225" cy="53450"/>
            </a:xfrm>
            <a:custGeom>
              <a:rect b="b" l="l" r="r" t="t"/>
              <a:pathLst>
                <a:path extrusionOk="0" h="2138" w="2489">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42" name="Google Shape;1442;p14"/>
            <p:cNvSpPr/>
            <p:nvPr/>
          </p:nvSpPr>
          <p:spPr>
            <a:xfrm>
              <a:off x="5875275" y="2028275"/>
              <a:ext cx="62225" cy="53450"/>
            </a:xfrm>
            <a:custGeom>
              <a:rect b="b" l="l" r="r" t="t"/>
              <a:pathLst>
                <a:path extrusionOk="0" h="2138" w="2489">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43" name="Google Shape;1443;p14"/>
            <p:cNvSpPr/>
            <p:nvPr/>
          </p:nvSpPr>
          <p:spPr>
            <a:xfrm>
              <a:off x="5875275" y="2104500"/>
              <a:ext cx="62225" cy="53325"/>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44" name="Google Shape;1444;p14"/>
            <p:cNvSpPr/>
            <p:nvPr/>
          </p:nvSpPr>
          <p:spPr>
            <a:xfrm>
              <a:off x="5799275" y="2104500"/>
              <a:ext cx="62200" cy="53325"/>
            </a:xfrm>
            <a:custGeom>
              <a:rect b="b" l="l" r="r" t="t"/>
              <a:pathLst>
                <a:path extrusionOk="0" h="2133" w="2488">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45" name="Google Shape;1445;p14"/>
            <p:cNvSpPr/>
            <p:nvPr/>
          </p:nvSpPr>
          <p:spPr>
            <a:xfrm>
              <a:off x="5799275" y="2180700"/>
              <a:ext cx="62150" cy="53275"/>
            </a:xfrm>
            <a:custGeom>
              <a:rect b="b" l="l" r="r" t="t"/>
              <a:pathLst>
                <a:path extrusionOk="0" h="2131" w="2486">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46" name="Google Shape;1446;p14"/>
            <p:cNvSpPr/>
            <p:nvPr/>
          </p:nvSpPr>
          <p:spPr>
            <a:xfrm>
              <a:off x="5799275" y="2256925"/>
              <a:ext cx="62350" cy="53425"/>
            </a:xfrm>
            <a:custGeom>
              <a:rect b="b" l="l" r="r" t="t"/>
              <a:pathLst>
                <a:path extrusionOk="0" h="2137" w="2494">
                  <a:moveTo>
                    <a:pt x="1067" y="0"/>
                  </a:moveTo>
                  <a:cubicBezTo>
                    <a:pt x="1064" y="0"/>
                    <a:pt x="1060" y="0"/>
                    <a:pt x="1057" y="0"/>
                  </a:cubicBezTo>
                  <a:cubicBezTo>
                    <a:pt x="472" y="0"/>
                    <a:pt x="0" y="480"/>
                    <a:pt x="0" y="1065"/>
                  </a:cubicBezTo>
                  <a:cubicBezTo>
                    <a:pt x="0" y="1709"/>
                    <a:pt x="529" y="2137"/>
                    <a:pt x="1077" y="2137"/>
                  </a:cubicBezTo>
                  <a:cubicBezTo>
                    <a:pt x="1339" y="2137"/>
                    <a:pt x="1606" y="2039"/>
                    <a:pt x="1821" y="1821"/>
                  </a:cubicBezTo>
                  <a:cubicBezTo>
                    <a:pt x="2493" y="1149"/>
                    <a:pt x="2019" y="0"/>
                    <a:pt x="1067"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47" name="Google Shape;1447;p14"/>
            <p:cNvSpPr/>
            <p:nvPr/>
          </p:nvSpPr>
          <p:spPr>
            <a:xfrm>
              <a:off x="5799275" y="2333125"/>
              <a:ext cx="62200" cy="53450"/>
            </a:xfrm>
            <a:custGeom>
              <a:rect b="b" l="l" r="r" t="t"/>
              <a:pathLst>
                <a:path extrusionOk="0" h="2138" w="2488">
                  <a:moveTo>
                    <a:pt x="1057" y="1"/>
                  </a:moveTo>
                  <a:cubicBezTo>
                    <a:pt x="472" y="9"/>
                    <a:pt x="0" y="480"/>
                    <a:pt x="0" y="1066"/>
                  </a:cubicBezTo>
                  <a:cubicBezTo>
                    <a:pt x="0" y="1709"/>
                    <a:pt x="525" y="2137"/>
                    <a:pt x="1071" y="2137"/>
                  </a:cubicBezTo>
                  <a:cubicBezTo>
                    <a:pt x="1332" y="2137"/>
                    <a:pt x="1597" y="2040"/>
                    <a:pt x="1813" y="1822"/>
                  </a:cubicBezTo>
                  <a:cubicBezTo>
                    <a:pt x="2488" y="1147"/>
                    <a:pt x="2008" y="1"/>
                    <a:pt x="1057"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48" name="Google Shape;1448;p14"/>
            <p:cNvSpPr/>
            <p:nvPr/>
          </p:nvSpPr>
          <p:spPr>
            <a:xfrm>
              <a:off x="5799050" y="2637775"/>
              <a:ext cx="62425" cy="53450"/>
            </a:xfrm>
            <a:custGeom>
              <a:rect b="b" l="l" r="r" t="t"/>
              <a:pathLst>
                <a:path extrusionOk="0" h="2138" w="2497">
                  <a:moveTo>
                    <a:pt x="1066" y="1"/>
                  </a:moveTo>
                  <a:cubicBezTo>
                    <a:pt x="481" y="9"/>
                    <a:pt x="1" y="480"/>
                    <a:pt x="1" y="1074"/>
                  </a:cubicBezTo>
                  <a:cubicBezTo>
                    <a:pt x="1" y="1712"/>
                    <a:pt x="525" y="2137"/>
                    <a:pt x="1074" y="2137"/>
                  </a:cubicBezTo>
                  <a:cubicBezTo>
                    <a:pt x="1336" y="2137"/>
                    <a:pt x="1604" y="2040"/>
                    <a:pt x="1822" y="1822"/>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49" name="Google Shape;1449;p14"/>
            <p:cNvSpPr/>
            <p:nvPr/>
          </p:nvSpPr>
          <p:spPr>
            <a:xfrm>
              <a:off x="5799275" y="2561575"/>
              <a:ext cx="62200" cy="53425"/>
            </a:xfrm>
            <a:custGeom>
              <a:rect b="b" l="l" r="r" t="t"/>
              <a:pathLst>
                <a:path extrusionOk="0" h="2137" w="2488">
                  <a:moveTo>
                    <a:pt x="1057" y="0"/>
                  </a:moveTo>
                  <a:cubicBezTo>
                    <a:pt x="472" y="8"/>
                    <a:pt x="0" y="480"/>
                    <a:pt x="0" y="1073"/>
                  </a:cubicBezTo>
                  <a:cubicBezTo>
                    <a:pt x="0" y="1711"/>
                    <a:pt x="524" y="2137"/>
                    <a:pt x="1070" y="2137"/>
                  </a:cubicBezTo>
                  <a:cubicBezTo>
                    <a:pt x="1331" y="2137"/>
                    <a:pt x="1597" y="2039"/>
                    <a:pt x="1813" y="1821"/>
                  </a:cubicBezTo>
                  <a:cubicBezTo>
                    <a:pt x="2488" y="1146"/>
                    <a:pt x="2008" y="0"/>
                    <a:pt x="1057"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50" name="Google Shape;1450;p14"/>
            <p:cNvSpPr/>
            <p:nvPr/>
          </p:nvSpPr>
          <p:spPr>
            <a:xfrm>
              <a:off x="5799050" y="2485550"/>
              <a:ext cx="62425" cy="53300"/>
            </a:xfrm>
            <a:custGeom>
              <a:rect b="b" l="l" r="r" t="t"/>
              <a:pathLst>
                <a:path extrusionOk="0" h="2132" w="2497">
                  <a:moveTo>
                    <a:pt x="1066" y="1"/>
                  </a:moveTo>
                  <a:cubicBezTo>
                    <a:pt x="481" y="1"/>
                    <a:pt x="1" y="472"/>
                    <a:pt x="1" y="1066"/>
                  </a:cubicBezTo>
                  <a:cubicBezTo>
                    <a:pt x="1" y="1708"/>
                    <a:pt x="523" y="2131"/>
                    <a:pt x="1070" y="2131"/>
                  </a:cubicBezTo>
                  <a:cubicBezTo>
                    <a:pt x="1333" y="2131"/>
                    <a:pt x="1603" y="2033"/>
                    <a:pt x="1822" y="1814"/>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51" name="Google Shape;1451;p14"/>
            <p:cNvSpPr/>
            <p:nvPr/>
          </p:nvSpPr>
          <p:spPr>
            <a:xfrm>
              <a:off x="5799275" y="2409350"/>
              <a:ext cx="62150" cy="53275"/>
            </a:xfrm>
            <a:custGeom>
              <a:rect b="b" l="l" r="r" t="t"/>
              <a:pathLst>
                <a:path extrusionOk="0" h="2131" w="2486">
                  <a:moveTo>
                    <a:pt x="1067" y="0"/>
                  </a:moveTo>
                  <a:cubicBezTo>
                    <a:pt x="1064" y="0"/>
                    <a:pt x="1060" y="0"/>
                    <a:pt x="1057" y="0"/>
                  </a:cubicBezTo>
                  <a:cubicBezTo>
                    <a:pt x="472" y="0"/>
                    <a:pt x="0" y="480"/>
                    <a:pt x="0" y="1065"/>
                  </a:cubicBezTo>
                  <a:cubicBezTo>
                    <a:pt x="0" y="1707"/>
                    <a:pt x="522" y="2131"/>
                    <a:pt x="1069" y="2131"/>
                  </a:cubicBezTo>
                  <a:cubicBezTo>
                    <a:pt x="1333" y="2131"/>
                    <a:pt x="1602" y="2032"/>
                    <a:pt x="1821" y="1813"/>
                  </a:cubicBezTo>
                  <a:cubicBezTo>
                    <a:pt x="2485" y="1149"/>
                    <a:pt x="2011" y="0"/>
                    <a:pt x="1067"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52" name="Google Shape;1452;p14"/>
            <p:cNvSpPr/>
            <p:nvPr/>
          </p:nvSpPr>
          <p:spPr>
            <a:xfrm>
              <a:off x="5723050" y="2409350"/>
              <a:ext cx="62225" cy="53350"/>
            </a:xfrm>
            <a:custGeom>
              <a:rect b="b" l="l" r="r" t="t"/>
              <a:pathLst>
                <a:path extrusionOk="0" h="2134"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53" name="Google Shape;1453;p14"/>
            <p:cNvSpPr/>
            <p:nvPr/>
          </p:nvSpPr>
          <p:spPr>
            <a:xfrm>
              <a:off x="5646825" y="2409350"/>
              <a:ext cx="62225" cy="53350"/>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54" name="Google Shape;1454;p14"/>
            <p:cNvSpPr/>
            <p:nvPr/>
          </p:nvSpPr>
          <p:spPr>
            <a:xfrm>
              <a:off x="5570625" y="2409350"/>
              <a:ext cx="62200" cy="53350"/>
            </a:xfrm>
            <a:custGeom>
              <a:rect b="b" l="l" r="r" t="t"/>
              <a:pathLst>
                <a:path extrusionOk="0" h="2134" w="2488">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55" name="Google Shape;1455;p14"/>
            <p:cNvSpPr/>
            <p:nvPr/>
          </p:nvSpPr>
          <p:spPr>
            <a:xfrm>
              <a:off x="5494400" y="2409350"/>
              <a:ext cx="62225" cy="53350"/>
            </a:xfrm>
            <a:custGeom>
              <a:rect b="b" l="l" r="r" t="t"/>
              <a:pathLst>
                <a:path extrusionOk="0" h="2134"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56" name="Google Shape;1456;p14"/>
            <p:cNvSpPr/>
            <p:nvPr/>
          </p:nvSpPr>
          <p:spPr>
            <a:xfrm>
              <a:off x="5418200" y="2409350"/>
              <a:ext cx="62425" cy="53350"/>
            </a:xfrm>
            <a:custGeom>
              <a:rect b="b" l="l" r="r" t="t"/>
              <a:pathLst>
                <a:path extrusionOk="0" h="2134"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57" name="Google Shape;1457;p14"/>
            <p:cNvSpPr/>
            <p:nvPr/>
          </p:nvSpPr>
          <p:spPr>
            <a:xfrm>
              <a:off x="5341975" y="2409350"/>
              <a:ext cx="62425" cy="53350"/>
            </a:xfrm>
            <a:custGeom>
              <a:rect b="b" l="l" r="r" t="t"/>
              <a:pathLst>
                <a:path extrusionOk="0" h="2134" w="2497">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58" name="Google Shape;1458;p14"/>
            <p:cNvSpPr/>
            <p:nvPr/>
          </p:nvSpPr>
          <p:spPr>
            <a:xfrm>
              <a:off x="6027500" y="3399500"/>
              <a:ext cx="62425" cy="53350"/>
            </a:xfrm>
            <a:custGeom>
              <a:rect b="b" l="l" r="r" t="t"/>
              <a:pathLst>
                <a:path extrusionOk="0" h="2134" w="2497">
                  <a:moveTo>
                    <a:pt x="1073" y="1"/>
                  </a:moveTo>
                  <a:cubicBezTo>
                    <a:pt x="480" y="1"/>
                    <a:pt x="9" y="480"/>
                    <a:pt x="0" y="1066"/>
                  </a:cubicBezTo>
                  <a:cubicBezTo>
                    <a:pt x="0" y="1709"/>
                    <a:pt x="529" y="2134"/>
                    <a:pt x="1078" y="2134"/>
                  </a:cubicBezTo>
                  <a:cubicBezTo>
                    <a:pt x="1340" y="2134"/>
                    <a:pt x="1606" y="2037"/>
                    <a:pt x="1821" y="1822"/>
                  </a:cubicBezTo>
                  <a:cubicBezTo>
                    <a:pt x="2496" y="1147"/>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59" name="Google Shape;1459;p14"/>
            <p:cNvSpPr/>
            <p:nvPr/>
          </p:nvSpPr>
          <p:spPr>
            <a:xfrm>
              <a:off x="6027500" y="3323300"/>
              <a:ext cx="62425" cy="53425"/>
            </a:xfrm>
            <a:custGeom>
              <a:rect b="b" l="l" r="r" t="t"/>
              <a:pathLst>
                <a:path extrusionOk="0" h="2137" w="2497">
                  <a:moveTo>
                    <a:pt x="1073" y="0"/>
                  </a:moveTo>
                  <a:cubicBezTo>
                    <a:pt x="480" y="0"/>
                    <a:pt x="9" y="480"/>
                    <a:pt x="0" y="1065"/>
                  </a:cubicBezTo>
                  <a:cubicBezTo>
                    <a:pt x="0" y="1709"/>
                    <a:pt x="529" y="2137"/>
                    <a:pt x="1078" y="2137"/>
                  </a:cubicBezTo>
                  <a:cubicBezTo>
                    <a:pt x="1340" y="2137"/>
                    <a:pt x="1606" y="2039"/>
                    <a:pt x="1821" y="1821"/>
                  </a:cubicBezTo>
                  <a:cubicBezTo>
                    <a:pt x="2496" y="1154"/>
                    <a:pt x="2016" y="0"/>
                    <a:pt x="1073"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60" name="Google Shape;1460;p14"/>
            <p:cNvSpPr/>
            <p:nvPr/>
          </p:nvSpPr>
          <p:spPr>
            <a:xfrm>
              <a:off x="6103700" y="3171075"/>
              <a:ext cx="62425" cy="53275"/>
            </a:xfrm>
            <a:custGeom>
              <a:rect b="b" l="l" r="r" t="t"/>
              <a:pathLst>
                <a:path extrusionOk="0" h="2131" w="2497">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61" name="Google Shape;1461;p14"/>
            <p:cNvSpPr/>
            <p:nvPr/>
          </p:nvSpPr>
          <p:spPr>
            <a:xfrm>
              <a:off x="6103700" y="3094850"/>
              <a:ext cx="62425" cy="53350"/>
            </a:xfrm>
            <a:custGeom>
              <a:rect b="b" l="l" r="r" t="t"/>
              <a:pathLst>
                <a:path extrusionOk="0" h="2134" w="2497">
                  <a:moveTo>
                    <a:pt x="1066" y="1"/>
                  </a:moveTo>
                  <a:cubicBezTo>
                    <a:pt x="481" y="1"/>
                    <a:pt x="1" y="480"/>
                    <a:pt x="1" y="1066"/>
                  </a:cubicBezTo>
                  <a:cubicBezTo>
                    <a:pt x="1" y="1709"/>
                    <a:pt x="526" y="2134"/>
                    <a:pt x="1075" y="2134"/>
                  </a:cubicBezTo>
                  <a:cubicBezTo>
                    <a:pt x="1337" y="2134"/>
                    <a:pt x="1604" y="2037"/>
                    <a:pt x="1822" y="1822"/>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62" name="Google Shape;1462;p14"/>
            <p:cNvSpPr/>
            <p:nvPr/>
          </p:nvSpPr>
          <p:spPr>
            <a:xfrm>
              <a:off x="5951475" y="3094850"/>
              <a:ext cx="62225" cy="53350"/>
            </a:xfrm>
            <a:custGeom>
              <a:rect b="b" l="l" r="r" t="t"/>
              <a:pathLst>
                <a:path extrusionOk="0" h="2134" w="2489">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63" name="Google Shape;1463;p14"/>
            <p:cNvSpPr/>
            <p:nvPr/>
          </p:nvSpPr>
          <p:spPr>
            <a:xfrm>
              <a:off x="5951475" y="2942425"/>
              <a:ext cx="62225" cy="53450"/>
            </a:xfrm>
            <a:custGeom>
              <a:rect b="b" l="l" r="r" t="t"/>
              <a:pathLst>
                <a:path extrusionOk="0" h="2138" w="2489">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64" name="Google Shape;1464;p14"/>
            <p:cNvSpPr/>
            <p:nvPr/>
          </p:nvSpPr>
          <p:spPr>
            <a:xfrm>
              <a:off x="5875275" y="3399500"/>
              <a:ext cx="62225" cy="53350"/>
            </a:xfrm>
            <a:custGeom>
              <a:rect b="b" l="l" r="r" t="t"/>
              <a:pathLst>
                <a:path extrusionOk="0" h="2134" w="2489">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65" name="Google Shape;1465;p14"/>
            <p:cNvSpPr/>
            <p:nvPr/>
          </p:nvSpPr>
          <p:spPr>
            <a:xfrm>
              <a:off x="5875275" y="3323300"/>
              <a:ext cx="62225" cy="53425"/>
            </a:xfrm>
            <a:custGeom>
              <a:rect b="b" l="l" r="r" t="t"/>
              <a:pathLst>
                <a:path extrusionOk="0" h="2137" w="2489">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66" name="Google Shape;1466;p14"/>
            <p:cNvSpPr/>
            <p:nvPr/>
          </p:nvSpPr>
          <p:spPr>
            <a:xfrm>
              <a:off x="5875275" y="3247075"/>
              <a:ext cx="62225" cy="53450"/>
            </a:xfrm>
            <a:custGeom>
              <a:rect b="b" l="l" r="r" t="t"/>
              <a:pathLst>
                <a:path extrusionOk="0" h="2138" w="2489">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67" name="Google Shape;1467;p14"/>
            <p:cNvSpPr/>
            <p:nvPr/>
          </p:nvSpPr>
          <p:spPr>
            <a:xfrm>
              <a:off x="5799125" y="3399500"/>
              <a:ext cx="62350" cy="53450"/>
            </a:xfrm>
            <a:custGeom>
              <a:rect b="b" l="l" r="r" t="t"/>
              <a:pathLst>
                <a:path extrusionOk="0" h="2138" w="2494">
                  <a:moveTo>
                    <a:pt x="1063" y="1"/>
                  </a:moveTo>
                  <a:cubicBezTo>
                    <a:pt x="478" y="1"/>
                    <a:pt x="6" y="480"/>
                    <a:pt x="6" y="1066"/>
                  </a:cubicBezTo>
                  <a:cubicBezTo>
                    <a:pt x="1" y="1709"/>
                    <a:pt x="528" y="2137"/>
                    <a:pt x="1076" y="2137"/>
                  </a:cubicBezTo>
                  <a:cubicBezTo>
                    <a:pt x="1337" y="2137"/>
                    <a:pt x="1603" y="2040"/>
                    <a:pt x="1819" y="1822"/>
                  </a:cubicBezTo>
                  <a:cubicBezTo>
                    <a:pt x="2494" y="1147"/>
                    <a:pt x="2014" y="1"/>
                    <a:pt x="106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68" name="Google Shape;1468;p14"/>
            <p:cNvSpPr/>
            <p:nvPr/>
          </p:nvSpPr>
          <p:spPr>
            <a:xfrm>
              <a:off x="5799125" y="3323300"/>
              <a:ext cx="62350" cy="53425"/>
            </a:xfrm>
            <a:custGeom>
              <a:rect b="b" l="l" r="r" t="t"/>
              <a:pathLst>
                <a:path extrusionOk="0" h="2137" w="2494">
                  <a:moveTo>
                    <a:pt x="1063" y="0"/>
                  </a:moveTo>
                  <a:cubicBezTo>
                    <a:pt x="478" y="8"/>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69" name="Google Shape;1469;p14"/>
            <p:cNvSpPr/>
            <p:nvPr/>
          </p:nvSpPr>
          <p:spPr>
            <a:xfrm>
              <a:off x="6027500" y="3551925"/>
              <a:ext cx="62425" cy="53250"/>
            </a:xfrm>
            <a:custGeom>
              <a:rect b="b" l="l" r="r" t="t"/>
              <a:pathLst>
                <a:path extrusionOk="0" h="2130" w="2497">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70" name="Google Shape;1470;p14"/>
            <p:cNvSpPr/>
            <p:nvPr/>
          </p:nvSpPr>
          <p:spPr>
            <a:xfrm>
              <a:off x="5951475" y="3551925"/>
              <a:ext cx="62225" cy="53250"/>
            </a:xfrm>
            <a:custGeom>
              <a:rect b="b" l="l" r="r" t="t"/>
              <a:pathLst>
                <a:path extrusionOk="0" h="2130" w="2489">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71" name="Google Shape;1471;p14"/>
            <p:cNvSpPr/>
            <p:nvPr/>
          </p:nvSpPr>
          <p:spPr>
            <a:xfrm>
              <a:off x="5875275" y="3551925"/>
              <a:ext cx="62225" cy="53250"/>
            </a:xfrm>
            <a:custGeom>
              <a:rect b="b" l="l" r="r" t="t"/>
              <a:pathLst>
                <a:path extrusionOk="0" h="2130" w="2489">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72" name="Google Shape;1472;p14"/>
            <p:cNvSpPr/>
            <p:nvPr/>
          </p:nvSpPr>
          <p:spPr>
            <a:xfrm>
              <a:off x="5799050" y="3551925"/>
              <a:ext cx="62375" cy="53300"/>
            </a:xfrm>
            <a:custGeom>
              <a:rect b="b" l="l" r="r" t="t"/>
              <a:pathLst>
                <a:path extrusionOk="0" h="2132" w="2495">
                  <a:moveTo>
                    <a:pt x="1076" y="1"/>
                  </a:moveTo>
                  <a:cubicBezTo>
                    <a:pt x="1073" y="1"/>
                    <a:pt x="1069" y="1"/>
                    <a:pt x="1066" y="1"/>
                  </a:cubicBezTo>
                  <a:cubicBezTo>
                    <a:pt x="481" y="1"/>
                    <a:pt x="1" y="480"/>
                    <a:pt x="9" y="1066"/>
                  </a:cubicBezTo>
                  <a:cubicBezTo>
                    <a:pt x="9" y="1708"/>
                    <a:pt x="531" y="2131"/>
                    <a:pt x="1078" y="2131"/>
                  </a:cubicBezTo>
                  <a:cubicBezTo>
                    <a:pt x="1342" y="2131"/>
                    <a:pt x="1611" y="2033"/>
                    <a:pt x="1830" y="1814"/>
                  </a:cubicBezTo>
                  <a:cubicBezTo>
                    <a:pt x="2494" y="1141"/>
                    <a:pt x="2020" y="1"/>
                    <a:pt x="107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73" name="Google Shape;1473;p14"/>
            <p:cNvSpPr/>
            <p:nvPr/>
          </p:nvSpPr>
          <p:spPr>
            <a:xfrm>
              <a:off x="5723050" y="3551925"/>
              <a:ext cx="62150" cy="53300"/>
            </a:xfrm>
            <a:custGeom>
              <a:rect b="b" l="l" r="r" t="t"/>
              <a:pathLst>
                <a:path extrusionOk="0" h="2132" w="2486">
                  <a:moveTo>
                    <a:pt x="1075" y="1"/>
                  </a:moveTo>
                  <a:cubicBezTo>
                    <a:pt x="1072" y="1"/>
                    <a:pt x="1069" y="1"/>
                    <a:pt x="1065" y="1"/>
                  </a:cubicBezTo>
                  <a:cubicBezTo>
                    <a:pt x="472" y="1"/>
                    <a:pt x="0" y="480"/>
                    <a:pt x="0" y="1066"/>
                  </a:cubicBezTo>
                  <a:cubicBezTo>
                    <a:pt x="0" y="1708"/>
                    <a:pt x="523" y="2131"/>
                    <a:pt x="1070" y="2131"/>
                  </a:cubicBezTo>
                  <a:cubicBezTo>
                    <a:pt x="1333" y="2131"/>
                    <a:pt x="1602" y="2033"/>
                    <a:pt x="1821" y="1814"/>
                  </a:cubicBezTo>
                  <a:cubicBezTo>
                    <a:pt x="2486" y="1141"/>
                    <a:pt x="2012" y="1"/>
                    <a:pt x="107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74" name="Google Shape;1474;p14"/>
            <p:cNvSpPr/>
            <p:nvPr/>
          </p:nvSpPr>
          <p:spPr>
            <a:xfrm>
              <a:off x="5723050" y="3475725"/>
              <a:ext cx="62225" cy="53350"/>
            </a:xfrm>
            <a:custGeom>
              <a:rect b="b" l="l" r="r" t="t"/>
              <a:pathLst>
                <a:path extrusionOk="0" h="2134" w="2489">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75" name="Google Shape;1475;p14"/>
            <p:cNvSpPr/>
            <p:nvPr/>
          </p:nvSpPr>
          <p:spPr>
            <a:xfrm>
              <a:off x="5646825" y="3475725"/>
              <a:ext cx="62225" cy="53350"/>
            </a:xfrm>
            <a:custGeom>
              <a:rect b="b" l="l" r="r" t="t"/>
              <a:pathLst>
                <a:path extrusionOk="0" h="2134" w="2489">
                  <a:moveTo>
                    <a:pt x="1066" y="0"/>
                  </a:moveTo>
                  <a:cubicBezTo>
                    <a:pt x="472"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76" name="Google Shape;1476;p14"/>
            <p:cNvSpPr/>
            <p:nvPr/>
          </p:nvSpPr>
          <p:spPr>
            <a:xfrm>
              <a:off x="5646700" y="3399500"/>
              <a:ext cx="62350" cy="53350"/>
            </a:xfrm>
            <a:custGeom>
              <a:rect b="b" l="l" r="r" t="t"/>
              <a:pathLst>
                <a:path extrusionOk="0" h="2134" w="2494">
                  <a:moveTo>
                    <a:pt x="1071" y="1"/>
                  </a:moveTo>
                  <a:cubicBezTo>
                    <a:pt x="477" y="1"/>
                    <a:pt x="6" y="480"/>
                    <a:pt x="6" y="1066"/>
                  </a:cubicBezTo>
                  <a:cubicBezTo>
                    <a:pt x="0" y="1709"/>
                    <a:pt x="528" y="2134"/>
                    <a:pt x="1076" y="2134"/>
                  </a:cubicBezTo>
                  <a:cubicBezTo>
                    <a:pt x="1337" y="2134"/>
                    <a:pt x="1603" y="2037"/>
                    <a:pt x="1819" y="1822"/>
                  </a:cubicBezTo>
                  <a:cubicBezTo>
                    <a:pt x="2494" y="1147"/>
                    <a:pt x="2022" y="1"/>
                    <a:pt x="1071"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77" name="Google Shape;1477;p14"/>
            <p:cNvSpPr/>
            <p:nvPr/>
          </p:nvSpPr>
          <p:spPr>
            <a:xfrm>
              <a:off x="5570475" y="3399500"/>
              <a:ext cx="62350" cy="53350"/>
            </a:xfrm>
            <a:custGeom>
              <a:rect b="b" l="l" r="r" t="t"/>
              <a:pathLst>
                <a:path extrusionOk="0" h="2134" w="2494">
                  <a:moveTo>
                    <a:pt x="1071" y="1"/>
                  </a:moveTo>
                  <a:cubicBezTo>
                    <a:pt x="486" y="1"/>
                    <a:pt x="6" y="480"/>
                    <a:pt x="6" y="1066"/>
                  </a:cubicBezTo>
                  <a:cubicBezTo>
                    <a:pt x="1" y="1709"/>
                    <a:pt x="528" y="2134"/>
                    <a:pt x="1076" y="2134"/>
                  </a:cubicBezTo>
                  <a:cubicBezTo>
                    <a:pt x="1338" y="2134"/>
                    <a:pt x="1604" y="2037"/>
                    <a:pt x="1819" y="1822"/>
                  </a:cubicBezTo>
                  <a:cubicBezTo>
                    <a:pt x="2494" y="1155"/>
                    <a:pt x="2022" y="1"/>
                    <a:pt x="1071"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78" name="Google Shape;1478;p14"/>
            <p:cNvSpPr/>
            <p:nvPr/>
          </p:nvSpPr>
          <p:spPr>
            <a:xfrm>
              <a:off x="5570475" y="3323300"/>
              <a:ext cx="62350" cy="53425"/>
            </a:xfrm>
            <a:custGeom>
              <a:rect b="b" l="l" r="r" t="t"/>
              <a:pathLst>
                <a:path extrusionOk="0" h="2137" w="2494">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79" name="Google Shape;1479;p14"/>
            <p:cNvSpPr/>
            <p:nvPr/>
          </p:nvSpPr>
          <p:spPr>
            <a:xfrm>
              <a:off x="5494275" y="3323300"/>
              <a:ext cx="62350" cy="53425"/>
            </a:xfrm>
            <a:custGeom>
              <a:rect b="b" l="l" r="r" t="t"/>
              <a:pathLst>
                <a:path extrusionOk="0" h="2137" w="2494">
                  <a:moveTo>
                    <a:pt x="1071" y="0"/>
                  </a:moveTo>
                  <a:cubicBezTo>
                    <a:pt x="485" y="0"/>
                    <a:pt x="6" y="480"/>
                    <a:pt x="6" y="1065"/>
                  </a:cubicBezTo>
                  <a:cubicBezTo>
                    <a:pt x="0" y="1709"/>
                    <a:pt x="524" y="2137"/>
                    <a:pt x="1072" y="2137"/>
                  </a:cubicBezTo>
                  <a:cubicBezTo>
                    <a:pt x="1333" y="2137"/>
                    <a:pt x="1601" y="2039"/>
                    <a:pt x="1819" y="1821"/>
                  </a:cubicBezTo>
                  <a:cubicBezTo>
                    <a:pt x="2493" y="1154"/>
                    <a:pt x="2022" y="8"/>
                    <a:pt x="1071"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80" name="Google Shape;1480;p14"/>
            <p:cNvSpPr/>
            <p:nvPr/>
          </p:nvSpPr>
          <p:spPr>
            <a:xfrm>
              <a:off x="5494275" y="3247075"/>
              <a:ext cx="62350" cy="53500"/>
            </a:xfrm>
            <a:custGeom>
              <a:rect b="b" l="l" r="r" t="t"/>
              <a:pathLst>
                <a:path extrusionOk="0" h="2140" w="2494">
                  <a:moveTo>
                    <a:pt x="1071" y="1"/>
                  </a:moveTo>
                  <a:cubicBezTo>
                    <a:pt x="485" y="1"/>
                    <a:pt x="6" y="480"/>
                    <a:pt x="6" y="1066"/>
                  </a:cubicBezTo>
                  <a:cubicBezTo>
                    <a:pt x="0" y="1711"/>
                    <a:pt x="527" y="2140"/>
                    <a:pt x="1077" y="2140"/>
                  </a:cubicBezTo>
                  <a:cubicBezTo>
                    <a:pt x="1337" y="2140"/>
                    <a:pt x="1602" y="2044"/>
                    <a:pt x="1819" y="1830"/>
                  </a:cubicBezTo>
                  <a:cubicBezTo>
                    <a:pt x="2493" y="1155"/>
                    <a:pt x="2022" y="9"/>
                    <a:pt x="1071"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81" name="Google Shape;1481;p14"/>
            <p:cNvSpPr/>
            <p:nvPr/>
          </p:nvSpPr>
          <p:spPr>
            <a:xfrm>
              <a:off x="5646700" y="3247075"/>
              <a:ext cx="62350" cy="53450"/>
            </a:xfrm>
            <a:custGeom>
              <a:rect b="b" l="l" r="r" t="t"/>
              <a:pathLst>
                <a:path extrusionOk="0" h="2138" w="2494">
                  <a:moveTo>
                    <a:pt x="1071" y="1"/>
                  </a:moveTo>
                  <a:cubicBezTo>
                    <a:pt x="486" y="9"/>
                    <a:pt x="6" y="480"/>
                    <a:pt x="6" y="1066"/>
                  </a:cubicBezTo>
                  <a:cubicBezTo>
                    <a:pt x="0" y="1709"/>
                    <a:pt x="524" y="2137"/>
                    <a:pt x="1072" y="2137"/>
                  </a:cubicBezTo>
                  <a:cubicBezTo>
                    <a:pt x="1333" y="2137"/>
                    <a:pt x="1601" y="2040"/>
                    <a:pt x="1819" y="1822"/>
                  </a:cubicBezTo>
                  <a:cubicBezTo>
                    <a:pt x="2494" y="1155"/>
                    <a:pt x="2022" y="1"/>
                    <a:pt x="1071"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82" name="Google Shape;1482;p14"/>
            <p:cNvSpPr/>
            <p:nvPr/>
          </p:nvSpPr>
          <p:spPr>
            <a:xfrm>
              <a:off x="5570625" y="3171075"/>
              <a:ext cx="62200" cy="53350"/>
            </a:xfrm>
            <a:custGeom>
              <a:rect b="b" l="l" r="r" t="t"/>
              <a:pathLst>
                <a:path extrusionOk="0" h="2134" w="2488">
                  <a:moveTo>
                    <a:pt x="1065" y="0"/>
                  </a:moveTo>
                  <a:cubicBezTo>
                    <a:pt x="472" y="0"/>
                    <a:pt x="0" y="472"/>
                    <a:pt x="0" y="1065"/>
                  </a:cubicBezTo>
                  <a:cubicBezTo>
                    <a:pt x="0" y="1709"/>
                    <a:pt x="526" y="2133"/>
                    <a:pt x="1072" y="2133"/>
                  </a:cubicBezTo>
                  <a:cubicBezTo>
                    <a:pt x="1333" y="2133"/>
                    <a:pt x="1598" y="2037"/>
                    <a:pt x="1813"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83" name="Google Shape;1483;p14"/>
            <p:cNvSpPr/>
            <p:nvPr/>
          </p:nvSpPr>
          <p:spPr>
            <a:xfrm>
              <a:off x="5494400" y="3094850"/>
              <a:ext cx="62225" cy="53350"/>
            </a:xfrm>
            <a:custGeom>
              <a:rect b="b" l="l" r="r" t="t"/>
              <a:pathLst>
                <a:path extrusionOk="0" h="2134" w="2489">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84" name="Google Shape;1484;p14"/>
            <p:cNvSpPr/>
            <p:nvPr/>
          </p:nvSpPr>
          <p:spPr>
            <a:xfrm>
              <a:off x="7322525" y="1495200"/>
              <a:ext cx="62400" cy="53325"/>
            </a:xfrm>
            <a:custGeom>
              <a:rect b="b" l="l" r="r" t="t"/>
              <a:pathLst>
                <a:path extrusionOk="0" h="2133" w="2496">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85" name="Google Shape;1485;p14"/>
            <p:cNvSpPr/>
            <p:nvPr/>
          </p:nvSpPr>
          <p:spPr>
            <a:xfrm>
              <a:off x="7246500" y="1495200"/>
              <a:ext cx="62225" cy="5332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86" name="Google Shape;1486;p14"/>
            <p:cNvSpPr/>
            <p:nvPr/>
          </p:nvSpPr>
          <p:spPr>
            <a:xfrm>
              <a:off x="7246500" y="1418975"/>
              <a:ext cx="62225" cy="53350"/>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87" name="Google Shape;1487;p14"/>
            <p:cNvSpPr/>
            <p:nvPr/>
          </p:nvSpPr>
          <p:spPr>
            <a:xfrm>
              <a:off x="7170300" y="1495200"/>
              <a:ext cx="62200" cy="53325"/>
            </a:xfrm>
            <a:custGeom>
              <a:rect b="b" l="l" r="r" t="t"/>
              <a:pathLst>
                <a:path extrusionOk="0" h="2133"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88" name="Google Shape;1488;p14"/>
            <p:cNvSpPr/>
            <p:nvPr/>
          </p:nvSpPr>
          <p:spPr>
            <a:xfrm>
              <a:off x="7170300" y="1418975"/>
              <a:ext cx="62200" cy="53350"/>
            </a:xfrm>
            <a:custGeom>
              <a:rect b="b" l="l" r="r" t="t"/>
              <a:pathLst>
                <a:path extrusionOk="0" h="2134" w="2488">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89" name="Google Shape;1489;p14"/>
            <p:cNvSpPr/>
            <p:nvPr/>
          </p:nvSpPr>
          <p:spPr>
            <a:xfrm>
              <a:off x="7094075" y="1571400"/>
              <a:ext cx="62425" cy="53250"/>
            </a:xfrm>
            <a:custGeom>
              <a:rect b="b" l="l" r="r" t="t"/>
              <a:pathLst>
                <a:path extrusionOk="0" h="2130" w="2497">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90" name="Google Shape;1490;p14"/>
            <p:cNvSpPr/>
            <p:nvPr/>
          </p:nvSpPr>
          <p:spPr>
            <a:xfrm>
              <a:off x="7094075" y="1418975"/>
              <a:ext cx="62425" cy="53350"/>
            </a:xfrm>
            <a:custGeom>
              <a:rect b="b" l="l" r="r" t="t"/>
              <a:pathLst>
                <a:path extrusionOk="0" h="2134" w="2497">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91" name="Google Shape;1491;p14"/>
            <p:cNvSpPr/>
            <p:nvPr/>
          </p:nvSpPr>
          <p:spPr>
            <a:xfrm>
              <a:off x="7017875" y="1571400"/>
              <a:ext cx="62400" cy="53250"/>
            </a:xfrm>
            <a:custGeom>
              <a:rect b="b" l="l" r="r" t="t"/>
              <a:pathLst>
                <a:path extrusionOk="0" h="2130" w="2496">
                  <a:moveTo>
                    <a:pt x="1073" y="1"/>
                  </a:moveTo>
                  <a:cubicBezTo>
                    <a:pt x="480" y="1"/>
                    <a:pt x="8" y="472"/>
                    <a:pt x="0" y="1066"/>
                  </a:cubicBezTo>
                  <a:cubicBezTo>
                    <a:pt x="0" y="1703"/>
                    <a:pt x="528" y="2129"/>
                    <a:pt x="1076" y="2129"/>
                  </a:cubicBezTo>
                  <a:cubicBezTo>
                    <a:pt x="1339" y="2129"/>
                    <a:pt x="1605" y="2032"/>
                    <a:pt x="1821" y="1813"/>
                  </a:cubicBezTo>
                  <a:cubicBezTo>
                    <a:pt x="2496" y="1147"/>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92" name="Google Shape;1492;p14"/>
            <p:cNvSpPr/>
            <p:nvPr/>
          </p:nvSpPr>
          <p:spPr>
            <a:xfrm>
              <a:off x="7017875" y="1418975"/>
              <a:ext cx="62400" cy="53350"/>
            </a:xfrm>
            <a:custGeom>
              <a:rect b="b" l="l" r="r" t="t"/>
              <a:pathLst>
                <a:path extrusionOk="0" h="2134" w="2496">
                  <a:moveTo>
                    <a:pt x="1073" y="1"/>
                  </a:moveTo>
                  <a:cubicBezTo>
                    <a:pt x="480" y="1"/>
                    <a:pt x="8"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93" name="Google Shape;1493;p14"/>
            <p:cNvSpPr/>
            <p:nvPr/>
          </p:nvSpPr>
          <p:spPr>
            <a:xfrm>
              <a:off x="6941850" y="1647400"/>
              <a:ext cx="62225" cy="53450"/>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8"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94" name="Google Shape;1494;p14"/>
            <p:cNvSpPr/>
            <p:nvPr/>
          </p:nvSpPr>
          <p:spPr>
            <a:xfrm>
              <a:off x="6941850" y="1571400"/>
              <a:ext cx="62225" cy="53250"/>
            </a:xfrm>
            <a:custGeom>
              <a:rect b="b" l="l" r="r" t="t"/>
              <a:pathLst>
                <a:path extrusionOk="0" h="2130" w="2489">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95" name="Google Shape;1495;p14"/>
            <p:cNvSpPr/>
            <p:nvPr/>
          </p:nvSpPr>
          <p:spPr>
            <a:xfrm>
              <a:off x="6941850" y="1418975"/>
              <a:ext cx="62225" cy="53350"/>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96" name="Google Shape;1496;p14"/>
            <p:cNvSpPr/>
            <p:nvPr/>
          </p:nvSpPr>
          <p:spPr>
            <a:xfrm>
              <a:off x="6941850" y="1342750"/>
              <a:ext cx="62225" cy="53450"/>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97" name="Google Shape;1497;p14"/>
            <p:cNvSpPr/>
            <p:nvPr/>
          </p:nvSpPr>
          <p:spPr>
            <a:xfrm>
              <a:off x="6865650" y="1723625"/>
              <a:ext cx="62200" cy="53350"/>
            </a:xfrm>
            <a:custGeom>
              <a:rect b="b" l="l" r="r" t="t"/>
              <a:pathLst>
                <a:path extrusionOk="0" h="2134" w="2488">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98" name="Google Shape;1498;p14"/>
            <p:cNvSpPr/>
            <p:nvPr/>
          </p:nvSpPr>
          <p:spPr>
            <a:xfrm>
              <a:off x="6865650" y="1647400"/>
              <a:ext cx="62200" cy="53450"/>
            </a:xfrm>
            <a:custGeom>
              <a:rect b="b" l="l" r="r" t="t"/>
              <a:pathLst>
                <a:path extrusionOk="0" h="2138" w="2488">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99" name="Google Shape;1499;p14"/>
            <p:cNvSpPr/>
            <p:nvPr/>
          </p:nvSpPr>
          <p:spPr>
            <a:xfrm>
              <a:off x="6865650" y="1571400"/>
              <a:ext cx="62200" cy="53250"/>
            </a:xfrm>
            <a:custGeom>
              <a:rect b="b" l="l" r="r" t="t"/>
              <a:pathLst>
                <a:path extrusionOk="0" h="2130" w="2488">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00" name="Google Shape;1500;p14"/>
            <p:cNvSpPr/>
            <p:nvPr/>
          </p:nvSpPr>
          <p:spPr>
            <a:xfrm>
              <a:off x="6865650" y="1342750"/>
              <a:ext cx="62200" cy="53450"/>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01" name="Google Shape;1501;p14"/>
            <p:cNvSpPr/>
            <p:nvPr/>
          </p:nvSpPr>
          <p:spPr>
            <a:xfrm>
              <a:off x="6789225" y="1799850"/>
              <a:ext cx="62425" cy="53325"/>
            </a:xfrm>
            <a:custGeom>
              <a:rect b="b" l="l" r="r" t="t"/>
              <a:pathLst>
                <a:path extrusionOk="0" h="2133" w="2497">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02" name="Google Shape;1502;p14"/>
            <p:cNvSpPr/>
            <p:nvPr/>
          </p:nvSpPr>
          <p:spPr>
            <a:xfrm>
              <a:off x="6789225" y="1723625"/>
              <a:ext cx="62425" cy="53350"/>
            </a:xfrm>
            <a:custGeom>
              <a:rect b="b" l="l" r="r" t="t"/>
              <a:pathLst>
                <a:path extrusionOk="0" h="2134" w="2497">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03" name="Google Shape;1503;p14"/>
            <p:cNvSpPr/>
            <p:nvPr/>
          </p:nvSpPr>
          <p:spPr>
            <a:xfrm>
              <a:off x="6789225" y="1571400"/>
              <a:ext cx="62425" cy="53250"/>
            </a:xfrm>
            <a:custGeom>
              <a:rect b="b" l="l" r="r" t="t"/>
              <a:pathLst>
                <a:path extrusionOk="0" h="2130" w="2497">
                  <a:moveTo>
                    <a:pt x="1074" y="1"/>
                  </a:moveTo>
                  <a:cubicBezTo>
                    <a:pt x="480" y="1"/>
                    <a:pt x="9" y="472"/>
                    <a:pt x="1" y="1066"/>
                  </a:cubicBezTo>
                  <a:cubicBezTo>
                    <a:pt x="1" y="1703"/>
                    <a:pt x="525" y="2129"/>
                    <a:pt x="1073" y="2129"/>
                  </a:cubicBezTo>
                  <a:cubicBezTo>
                    <a:pt x="1335" y="2129"/>
                    <a:pt x="1603" y="2032"/>
                    <a:pt x="1822" y="1813"/>
                  </a:cubicBezTo>
                  <a:cubicBezTo>
                    <a:pt x="2496" y="1147"/>
                    <a:pt x="2025"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04" name="Google Shape;1504;p14"/>
            <p:cNvSpPr/>
            <p:nvPr/>
          </p:nvSpPr>
          <p:spPr>
            <a:xfrm>
              <a:off x="6789225" y="1342750"/>
              <a:ext cx="62425" cy="53450"/>
            </a:xfrm>
            <a:custGeom>
              <a:rect b="b" l="l" r="r" t="t"/>
              <a:pathLst>
                <a:path extrusionOk="0" h="2138" w="2497">
                  <a:moveTo>
                    <a:pt x="1074" y="1"/>
                  </a:moveTo>
                  <a:cubicBezTo>
                    <a:pt x="480" y="1"/>
                    <a:pt x="9" y="481"/>
                    <a:pt x="1" y="1066"/>
                  </a:cubicBezTo>
                  <a:cubicBezTo>
                    <a:pt x="1" y="1710"/>
                    <a:pt x="526" y="2138"/>
                    <a:pt x="1074" y="2138"/>
                  </a:cubicBezTo>
                  <a:cubicBezTo>
                    <a:pt x="1336" y="2138"/>
                    <a:pt x="1604" y="2040"/>
                    <a:pt x="1822" y="1822"/>
                  </a:cubicBezTo>
                  <a:cubicBezTo>
                    <a:pt x="2496" y="1155"/>
                    <a:pt x="2025"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05" name="Google Shape;1505;p14"/>
            <p:cNvSpPr/>
            <p:nvPr/>
          </p:nvSpPr>
          <p:spPr>
            <a:xfrm>
              <a:off x="6713225" y="1876050"/>
              <a:ext cx="62200" cy="53275"/>
            </a:xfrm>
            <a:custGeom>
              <a:rect b="b" l="l" r="r" t="t"/>
              <a:pathLst>
                <a:path extrusionOk="0" h="2131" w="2488">
                  <a:moveTo>
                    <a:pt x="1065" y="1"/>
                  </a:moveTo>
                  <a:cubicBezTo>
                    <a:pt x="472" y="1"/>
                    <a:pt x="0" y="472"/>
                    <a:pt x="0" y="1066"/>
                  </a:cubicBezTo>
                  <a:cubicBezTo>
                    <a:pt x="0" y="1707"/>
                    <a:pt x="522" y="2131"/>
                    <a:pt x="1067" y="2131"/>
                  </a:cubicBezTo>
                  <a:cubicBezTo>
                    <a:pt x="1329" y="2131"/>
                    <a:pt x="1596" y="2033"/>
                    <a:pt x="1813" y="1813"/>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06" name="Google Shape;1506;p14"/>
            <p:cNvSpPr/>
            <p:nvPr/>
          </p:nvSpPr>
          <p:spPr>
            <a:xfrm>
              <a:off x="6713225" y="1799850"/>
              <a:ext cx="62200" cy="53325"/>
            </a:xfrm>
            <a:custGeom>
              <a:rect b="b" l="l" r="r" t="t"/>
              <a:pathLst>
                <a:path extrusionOk="0" h="2133" w="2488">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07" name="Google Shape;1507;p14"/>
            <p:cNvSpPr/>
            <p:nvPr/>
          </p:nvSpPr>
          <p:spPr>
            <a:xfrm>
              <a:off x="6713225" y="1647400"/>
              <a:ext cx="62200" cy="53450"/>
            </a:xfrm>
            <a:custGeom>
              <a:rect b="b" l="l" r="r" t="t"/>
              <a:pathLst>
                <a:path extrusionOk="0" h="2138" w="2488">
                  <a:moveTo>
                    <a:pt x="1065" y="1"/>
                  </a:moveTo>
                  <a:cubicBezTo>
                    <a:pt x="472" y="9"/>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08" name="Google Shape;1508;p14"/>
            <p:cNvSpPr/>
            <p:nvPr/>
          </p:nvSpPr>
          <p:spPr>
            <a:xfrm>
              <a:off x="6713225" y="1571400"/>
              <a:ext cx="62200" cy="53250"/>
            </a:xfrm>
            <a:custGeom>
              <a:rect b="b" l="l" r="r" t="t"/>
              <a:pathLst>
                <a:path extrusionOk="0" h="2130" w="2488">
                  <a:moveTo>
                    <a:pt x="1065" y="1"/>
                  </a:moveTo>
                  <a:cubicBezTo>
                    <a:pt x="472" y="1"/>
                    <a:pt x="0" y="472"/>
                    <a:pt x="0" y="1066"/>
                  </a:cubicBezTo>
                  <a:cubicBezTo>
                    <a:pt x="0" y="1703"/>
                    <a:pt x="525" y="2129"/>
                    <a:pt x="1070" y="2129"/>
                  </a:cubicBezTo>
                  <a:cubicBezTo>
                    <a:pt x="1331" y="2129"/>
                    <a:pt x="1597" y="2032"/>
                    <a:pt x="1813" y="1813"/>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09" name="Google Shape;1509;p14"/>
            <p:cNvSpPr/>
            <p:nvPr/>
          </p:nvSpPr>
          <p:spPr>
            <a:xfrm>
              <a:off x="6713225" y="1342750"/>
              <a:ext cx="62200" cy="53450"/>
            </a:xfrm>
            <a:custGeom>
              <a:rect b="b" l="l" r="r" t="t"/>
              <a:pathLst>
                <a:path extrusionOk="0" h="2138" w="2488">
                  <a:moveTo>
                    <a:pt x="1065" y="1"/>
                  </a:moveTo>
                  <a:cubicBezTo>
                    <a:pt x="472" y="1"/>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10" name="Google Shape;1510;p14"/>
            <p:cNvSpPr/>
            <p:nvPr/>
          </p:nvSpPr>
          <p:spPr>
            <a:xfrm>
              <a:off x="6637000" y="1647400"/>
              <a:ext cx="62225" cy="53450"/>
            </a:xfrm>
            <a:custGeom>
              <a:rect b="b" l="l" r="r" t="t"/>
              <a:pathLst>
                <a:path extrusionOk="0" h="2138" w="2489">
                  <a:moveTo>
                    <a:pt x="1066" y="1"/>
                  </a:moveTo>
                  <a:cubicBezTo>
                    <a:pt x="480" y="1"/>
                    <a:pt x="1" y="481"/>
                    <a:pt x="1" y="1066"/>
                  </a:cubicBezTo>
                  <a:cubicBezTo>
                    <a:pt x="1" y="1710"/>
                    <a:pt x="526" y="2138"/>
                    <a:pt x="1072" y="2138"/>
                  </a:cubicBezTo>
                  <a:cubicBezTo>
                    <a:pt x="1333" y="2138"/>
                    <a:pt x="1598" y="2040"/>
                    <a:pt x="1813" y="1822"/>
                  </a:cubicBezTo>
                  <a:cubicBezTo>
                    <a:pt x="2488"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11" name="Google Shape;1511;p14"/>
            <p:cNvSpPr/>
            <p:nvPr/>
          </p:nvSpPr>
          <p:spPr>
            <a:xfrm>
              <a:off x="6637000" y="1342750"/>
              <a:ext cx="62225" cy="53450"/>
            </a:xfrm>
            <a:custGeom>
              <a:rect b="b" l="l" r="r" t="t"/>
              <a:pathLst>
                <a:path extrusionOk="0" h="2138" w="2489">
                  <a:moveTo>
                    <a:pt x="1066" y="1"/>
                  </a:moveTo>
                  <a:cubicBezTo>
                    <a:pt x="480" y="1"/>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12" name="Google Shape;1512;p14"/>
            <p:cNvSpPr/>
            <p:nvPr/>
          </p:nvSpPr>
          <p:spPr>
            <a:xfrm>
              <a:off x="6560800" y="1647400"/>
              <a:ext cx="62200" cy="53450"/>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13" name="Google Shape;1513;p14"/>
            <p:cNvSpPr/>
            <p:nvPr/>
          </p:nvSpPr>
          <p:spPr>
            <a:xfrm>
              <a:off x="6560800" y="1342750"/>
              <a:ext cx="62200" cy="53450"/>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14" name="Google Shape;1514;p14"/>
            <p:cNvSpPr/>
            <p:nvPr/>
          </p:nvSpPr>
          <p:spPr>
            <a:xfrm>
              <a:off x="6560800" y="1266550"/>
              <a:ext cx="62200" cy="53450"/>
            </a:xfrm>
            <a:custGeom>
              <a:rect b="b" l="l" r="r" t="t"/>
              <a:pathLst>
                <a:path extrusionOk="0" h="2138" w="2488">
                  <a:moveTo>
                    <a:pt x="1065" y="0"/>
                  </a:moveTo>
                  <a:cubicBezTo>
                    <a:pt x="480" y="9"/>
                    <a:pt x="0" y="480"/>
                    <a:pt x="0" y="1074"/>
                  </a:cubicBezTo>
                  <a:cubicBezTo>
                    <a:pt x="0" y="1711"/>
                    <a:pt x="524"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15" name="Google Shape;1515;p14"/>
            <p:cNvSpPr/>
            <p:nvPr/>
          </p:nvSpPr>
          <p:spPr>
            <a:xfrm>
              <a:off x="6484575" y="1647400"/>
              <a:ext cx="62425" cy="53450"/>
            </a:xfrm>
            <a:custGeom>
              <a:rect b="b" l="l" r="r" t="t"/>
              <a:pathLst>
                <a:path extrusionOk="0" h="2138" w="2497">
                  <a:moveTo>
                    <a:pt x="1065" y="1"/>
                  </a:moveTo>
                  <a:cubicBezTo>
                    <a:pt x="480" y="9"/>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16" name="Google Shape;1516;p14"/>
            <p:cNvSpPr/>
            <p:nvPr/>
          </p:nvSpPr>
          <p:spPr>
            <a:xfrm>
              <a:off x="6484575" y="1266550"/>
              <a:ext cx="62425" cy="53450"/>
            </a:xfrm>
            <a:custGeom>
              <a:rect b="b" l="l" r="r" t="t"/>
              <a:pathLst>
                <a:path extrusionOk="0" h="2138" w="2497">
                  <a:moveTo>
                    <a:pt x="1065" y="0"/>
                  </a:moveTo>
                  <a:cubicBezTo>
                    <a:pt x="480" y="9"/>
                    <a:pt x="1" y="480"/>
                    <a:pt x="1" y="1074"/>
                  </a:cubicBezTo>
                  <a:cubicBezTo>
                    <a:pt x="1" y="1711"/>
                    <a:pt x="525" y="2137"/>
                    <a:pt x="1073" y="2137"/>
                  </a:cubicBezTo>
                  <a:cubicBezTo>
                    <a:pt x="1335" y="2137"/>
                    <a:pt x="1603" y="2040"/>
                    <a:pt x="1822" y="1821"/>
                  </a:cubicBezTo>
                  <a:cubicBezTo>
                    <a:pt x="2496" y="1155"/>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17" name="Google Shape;1517;p14"/>
            <p:cNvSpPr/>
            <p:nvPr/>
          </p:nvSpPr>
          <p:spPr>
            <a:xfrm>
              <a:off x="6408350" y="2333125"/>
              <a:ext cx="62425" cy="53450"/>
            </a:xfrm>
            <a:custGeom>
              <a:rect b="b" l="l" r="r" t="t"/>
              <a:pathLst>
                <a:path extrusionOk="0" h="2138" w="2497">
                  <a:moveTo>
                    <a:pt x="1074" y="1"/>
                  </a:moveTo>
                  <a:cubicBezTo>
                    <a:pt x="481" y="1"/>
                    <a:pt x="1"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18" name="Google Shape;1518;p14"/>
            <p:cNvSpPr/>
            <p:nvPr/>
          </p:nvSpPr>
          <p:spPr>
            <a:xfrm>
              <a:off x="6408350" y="2256925"/>
              <a:ext cx="62575" cy="53425"/>
            </a:xfrm>
            <a:custGeom>
              <a:rect b="b" l="l" r="r" t="t"/>
              <a:pathLst>
                <a:path extrusionOk="0" h="2137" w="2503">
                  <a:moveTo>
                    <a:pt x="1084" y="0"/>
                  </a:moveTo>
                  <a:cubicBezTo>
                    <a:pt x="1081" y="0"/>
                    <a:pt x="1077" y="0"/>
                    <a:pt x="1074" y="0"/>
                  </a:cubicBezTo>
                  <a:cubicBezTo>
                    <a:pt x="481" y="0"/>
                    <a:pt x="1"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19" name="Google Shape;1519;p14"/>
            <p:cNvSpPr/>
            <p:nvPr/>
          </p:nvSpPr>
          <p:spPr>
            <a:xfrm>
              <a:off x="6408350" y="2104500"/>
              <a:ext cx="62425" cy="53325"/>
            </a:xfrm>
            <a:custGeom>
              <a:rect b="b" l="l" r="r" t="t"/>
              <a:pathLst>
                <a:path extrusionOk="0" h="2133" w="2497">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20" name="Google Shape;1520;p14"/>
            <p:cNvSpPr/>
            <p:nvPr/>
          </p:nvSpPr>
          <p:spPr>
            <a:xfrm>
              <a:off x="6408350" y="1799850"/>
              <a:ext cx="62425" cy="53325"/>
            </a:xfrm>
            <a:custGeom>
              <a:rect b="b" l="l" r="r" t="t"/>
              <a:pathLst>
                <a:path extrusionOk="0" h="2133" w="2497">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21" name="Google Shape;1521;p14"/>
            <p:cNvSpPr/>
            <p:nvPr/>
          </p:nvSpPr>
          <p:spPr>
            <a:xfrm>
              <a:off x="6408350" y="1647400"/>
              <a:ext cx="62425" cy="53450"/>
            </a:xfrm>
            <a:custGeom>
              <a:rect b="b" l="l" r="r" t="t"/>
              <a:pathLst>
                <a:path extrusionOk="0" h="2138" w="2497">
                  <a:moveTo>
                    <a:pt x="1074" y="1"/>
                  </a:moveTo>
                  <a:cubicBezTo>
                    <a:pt x="481" y="1"/>
                    <a:pt x="9" y="481"/>
                    <a:pt x="1" y="1066"/>
                  </a:cubicBezTo>
                  <a:cubicBezTo>
                    <a:pt x="1" y="1710"/>
                    <a:pt x="526" y="2138"/>
                    <a:pt x="1075" y="2138"/>
                  </a:cubicBezTo>
                  <a:cubicBezTo>
                    <a:pt x="1337" y="2138"/>
                    <a:pt x="1604" y="2040"/>
                    <a:pt x="1822" y="1822"/>
                  </a:cubicBezTo>
                  <a:cubicBezTo>
                    <a:pt x="2497" y="1155"/>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22" name="Google Shape;1522;p14"/>
            <p:cNvSpPr/>
            <p:nvPr/>
          </p:nvSpPr>
          <p:spPr>
            <a:xfrm>
              <a:off x="6408350" y="1342750"/>
              <a:ext cx="62425" cy="53450"/>
            </a:xfrm>
            <a:custGeom>
              <a:rect b="b" l="l" r="r" t="t"/>
              <a:pathLst>
                <a:path extrusionOk="0" h="2138" w="2497">
                  <a:moveTo>
                    <a:pt x="1074" y="1"/>
                  </a:moveTo>
                  <a:cubicBezTo>
                    <a:pt x="481" y="1"/>
                    <a:pt x="9" y="481"/>
                    <a:pt x="1" y="1066"/>
                  </a:cubicBezTo>
                  <a:cubicBezTo>
                    <a:pt x="1" y="1710"/>
                    <a:pt x="526" y="2138"/>
                    <a:pt x="1075" y="2138"/>
                  </a:cubicBezTo>
                  <a:cubicBezTo>
                    <a:pt x="1337" y="2138"/>
                    <a:pt x="1604" y="2040"/>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23" name="Google Shape;1523;p14"/>
            <p:cNvSpPr/>
            <p:nvPr/>
          </p:nvSpPr>
          <p:spPr>
            <a:xfrm>
              <a:off x="6408350" y="1266550"/>
              <a:ext cx="62425" cy="53450"/>
            </a:xfrm>
            <a:custGeom>
              <a:rect b="b" l="l" r="r" t="t"/>
              <a:pathLst>
                <a:path extrusionOk="0" h="2138" w="2497">
                  <a:moveTo>
                    <a:pt x="1074" y="0"/>
                  </a:moveTo>
                  <a:cubicBezTo>
                    <a:pt x="481" y="9"/>
                    <a:pt x="9" y="480"/>
                    <a:pt x="1" y="1074"/>
                  </a:cubicBezTo>
                  <a:cubicBezTo>
                    <a:pt x="1" y="1711"/>
                    <a:pt x="525" y="2137"/>
                    <a:pt x="1074" y="2137"/>
                  </a:cubicBezTo>
                  <a:cubicBezTo>
                    <a:pt x="1336" y="2137"/>
                    <a:pt x="1604" y="2040"/>
                    <a:pt x="1822" y="1821"/>
                  </a:cubicBezTo>
                  <a:cubicBezTo>
                    <a:pt x="2497" y="1155"/>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24" name="Google Shape;1524;p14"/>
            <p:cNvSpPr/>
            <p:nvPr/>
          </p:nvSpPr>
          <p:spPr>
            <a:xfrm>
              <a:off x="6332350" y="2409350"/>
              <a:ext cx="62225" cy="53350"/>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25" name="Google Shape;1525;p14"/>
            <p:cNvSpPr/>
            <p:nvPr/>
          </p:nvSpPr>
          <p:spPr>
            <a:xfrm>
              <a:off x="6332350" y="2333125"/>
              <a:ext cx="62225" cy="53450"/>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26" name="Google Shape;1526;p14"/>
            <p:cNvSpPr/>
            <p:nvPr/>
          </p:nvSpPr>
          <p:spPr>
            <a:xfrm>
              <a:off x="6332350" y="1952050"/>
              <a:ext cx="62225" cy="53450"/>
            </a:xfrm>
            <a:custGeom>
              <a:rect b="b" l="l" r="r" t="t"/>
              <a:pathLst>
                <a:path extrusionOk="0" h="2138" w="2489">
                  <a:moveTo>
                    <a:pt x="1066" y="1"/>
                  </a:moveTo>
                  <a:cubicBezTo>
                    <a:pt x="472" y="9"/>
                    <a:pt x="1" y="481"/>
                    <a:pt x="1" y="1074"/>
                  </a:cubicBezTo>
                  <a:cubicBezTo>
                    <a:pt x="1" y="1712"/>
                    <a:pt x="525" y="2138"/>
                    <a:pt x="1071" y="2138"/>
                  </a:cubicBezTo>
                  <a:cubicBezTo>
                    <a:pt x="1332" y="2138"/>
                    <a:pt x="1598" y="2040"/>
                    <a:pt x="1813" y="1822"/>
                  </a:cubicBezTo>
                  <a:cubicBezTo>
                    <a:pt x="2488" y="1155"/>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27" name="Google Shape;1527;p14"/>
            <p:cNvSpPr/>
            <p:nvPr/>
          </p:nvSpPr>
          <p:spPr>
            <a:xfrm>
              <a:off x="6332350" y="1876050"/>
              <a:ext cx="62225" cy="53275"/>
            </a:xfrm>
            <a:custGeom>
              <a:rect b="b" l="l" r="r" t="t"/>
              <a:pathLst>
                <a:path extrusionOk="0" h="2131" w="2489">
                  <a:moveTo>
                    <a:pt x="1066" y="1"/>
                  </a:moveTo>
                  <a:cubicBezTo>
                    <a:pt x="472" y="1"/>
                    <a:pt x="1" y="472"/>
                    <a:pt x="1" y="1066"/>
                  </a:cubicBezTo>
                  <a:cubicBezTo>
                    <a:pt x="1" y="1707"/>
                    <a:pt x="523" y="2131"/>
                    <a:pt x="1067" y="2131"/>
                  </a:cubicBezTo>
                  <a:cubicBezTo>
                    <a:pt x="1329" y="2131"/>
                    <a:pt x="1597" y="2033"/>
                    <a:pt x="1813" y="1813"/>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28" name="Google Shape;1528;p14"/>
            <p:cNvSpPr/>
            <p:nvPr/>
          </p:nvSpPr>
          <p:spPr>
            <a:xfrm>
              <a:off x="6332350" y="1723625"/>
              <a:ext cx="62225" cy="53350"/>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29" name="Google Shape;1529;p14"/>
            <p:cNvSpPr/>
            <p:nvPr/>
          </p:nvSpPr>
          <p:spPr>
            <a:xfrm>
              <a:off x="6332350" y="1647400"/>
              <a:ext cx="62225" cy="53450"/>
            </a:xfrm>
            <a:custGeom>
              <a:rect b="b" l="l" r="r" t="t"/>
              <a:pathLst>
                <a:path extrusionOk="0" h="2138" w="2489">
                  <a:moveTo>
                    <a:pt x="1066" y="1"/>
                  </a:moveTo>
                  <a:cubicBezTo>
                    <a:pt x="472" y="9"/>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30" name="Google Shape;1530;p14"/>
            <p:cNvSpPr/>
            <p:nvPr/>
          </p:nvSpPr>
          <p:spPr>
            <a:xfrm>
              <a:off x="6332350" y="1342750"/>
              <a:ext cx="62225" cy="53450"/>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31" name="Google Shape;1531;p14"/>
            <p:cNvSpPr/>
            <p:nvPr/>
          </p:nvSpPr>
          <p:spPr>
            <a:xfrm>
              <a:off x="6256150" y="2485550"/>
              <a:ext cx="62200" cy="53300"/>
            </a:xfrm>
            <a:custGeom>
              <a:rect b="b" l="l" r="r" t="t"/>
              <a:pathLst>
                <a:path extrusionOk="0" h="2132" w="2488">
                  <a:moveTo>
                    <a:pt x="1065" y="1"/>
                  </a:moveTo>
                  <a:cubicBezTo>
                    <a:pt x="472" y="1"/>
                    <a:pt x="0" y="472"/>
                    <a:pt x="0" y="1066"/>
                  </a:cubicBezTo>
                  <a:cubicBezTo>
                    <a:pt x="0" y="1708"/>
                    <a:pt x="522" y="2131"/>
                    <a:pt x="1067" y="2131"/>
                  </a:cubicBezTo>
                  <a:cubicBezTo>
                    <a:pt x="1329" y="2131"/>
                    <a:pt x="1596" y="2033"/>
                    <a:pt x="1813" y="1814"/>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32" name="Google Shape;1532;p14"/>
            <p:cNvSpPr/>
            <p:nvPr/>
          </p:nvSpPr>
          <p:spPr>
            <a:xfrm>
              <a:off x="6256150" y="2409350"/>
              <a:ext cx="62200" cy="53350"/>
            </a:xfrm>
            <a:custGeom>
              <a:rect b="b" l="l" r="r" t="t"/>
              <a:pathLst>
                <a:path extrusionOk="0" h="2134" w="2488">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33" name="Google Shape;1533;p14"/>
            <p:cNvSpPr/>
            <p:nvPr/>
          </p:nvSpPr>
          <p:spPr>
            <a:xfrm>
              <a:off x="6256150" y="2028275"/>
              <a:ext cx="62200" cy="53450"/>
            </a:xfrm>
            <a:custGeom>
              <a:rect b="b" l="l" r="r" t="t"/>
              <a:pathLst>
                <a:path extrusionOk="0" h="2138" w="2488">
                  <a:moveTo>
                    <a:pt x="1065" y="1"/>
                  </a:moveTo>
                  <a:cubicBezTo>
                    <a:pt x="480" y="1"/>
                    <a:pt x="0" y="480"/>
                    <a:pt x="0" y="1065"/>
                  </a:cubicBezTo>
                  <a:cubicBezTo>
                    <a:pt x="0" y="1709"/>
                    <a:pt x="525" y="2137"/>
                    <a:pt x="1071" y="2137"/>
                  </a:cubicBezTo>
                  <a:cubicBezTo>
                    <a:pt x="1332" y="2137"/>
                    <a:pt x="1597" y="2040"/>
                    <a:pt x="1813" y="1821"/>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34" name="Google Shape;1534;p14"/>
            <p:cNvSpPr/>
            <p:nvPr/>
          </p:nvSpPr>
          <p:spPr>
            <a:xfrm>
              <a:off x="6256150" y="1952050"/>
              <a:ext cx="62200" cy="53450"/>
            </a:xfrm>
            <a:custGeom>
              <a:rect b="b" l="l" r="r" t="t"/>
              <a:pathLst>
                <a:path extrusionOk="0" h="2138" w="2488">
                  <a:moveTo>
                    <a:pt x="1065" y="1"/>
                  </a:moveTo>
                  <a:cubicBezTo>
                    <a:pt x="480" y="9"/>
                    <a:pt x="0" y="481"/>
                    <a:pt x="0" y="1074"/>
                  </a:cubicBezTo>
                  <a:cubicBezTo>
                    <a:pt x="0" y="1712"/>
                    <a:pt x="524" y="2138"/>
                    <a:pt x="1070" y="2138"/>
                  </a:cubicBezTo>
                  <a:cubicBezTo>
                    <a:pt x="1331" y="2138"/>
                    <a:pt x="1597" y="2040"/>
                    <a:pt x="1813" y="1822"/>
                  </a:cubicBezTo>
                  <a:cubicBezTo>
                    <a:pt x="2488"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35" name="Google Shape;1535;p14"/>
            <p:cNvSpPr/>
            <p:nvPr/>
          </p:nvSpPr>
          <p:spPr>
            <a:xfrm>
              <a:off x="6256150" y="1876050"/>
              <a:ext cx="62200" cy="53350"/>
            </a:xfrm>
            <a:custGeom>
              <a:rect b="b" l="l" r="r" t="t"/>
              <a:pathLst>
                <a:path extrusionOk="0" h="2134" w="2488">
                  <a:moveTo>
                    <a:pt x="1065" y="1"/>
                  </a:moveTo>
                  <a:cubicBezTo>
                    <a:pt x="480" y="1"/>
                    <a:pt x="0" y="472"/>
                    <a:pt x="0" y="1066"/>
                  </a:cubicBezTo>
                  <a:cubicBezTo>
                    <a:pt x="0" y="1709"/>
                    <a:pt x="525" y="2133"/>
                    <a:pt x="1071" y="2133"/>
                  </a:cubicBezTo>
                  <a:cubicBezTo>
                    <a:pt x="1332" y="2133"/>
                    <a:pt x="1598" y="2037"/>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36" name="Google Shape;1536;p14"/>
            <p:cNvSpPr/>
            <p:nvPr/>
          </p:nvSpPr>
          <p:spPr>
            <a:xfrm>
              <a:off x="6256150" y="1799850"/>
              <a:ext cx="62200" cy="53325"/>
            </a:xfrm>
            <a:custGeom>
              <a:rect b="b" l="l" r="r" t="t"/>
              <a:pathLst>
                <a:path extrusionOk="0" h="2133" w="2488">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37" name="Google Shape;1537;p14"/>
            <p:cNvSpPr/>
            <p:nvPr/>
          </p:nvSpPr>
          <p:spPr>
            <a:xfrm>
              <a:off x="6256150" y="1723625"/>
              <a:ext cx="62200" cy="53350"/>
            </a:xfrm>
            <a:custGeom>
              <a:rect b="b" l="l" r="r" t="t"/>
              <a:pathLst>
                <a:path extrusionOk="0" h="2134" w="2488">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38" name="Google Shape;1538;p14"/>
            <p:cNvSpPr/>
            <p:nvPr/>
          </p:nvSpPr>
          <p:spPr>
            <a:xfrm>
              <a:off x="6256150" y="1342750"/>
              <a:ext cx="62200" cy="53450"/>
            </a:xfrm>
            <a:custGeom>
              <a:rect b="b" l="l" r="r" t="t"/>
              <a:pathLst>
                <a:path extrusionOk="0" h="2138" w="2488">
                  <a:moveTo>
                    <a:pt x="1065" y="1"/>
                  </a:moveTo>
                  <a:cubicBezTo>
                    <a:pt x="480" y="1"/>
                    <a:pt x="0" y="481"/>
                    <a:pt x="0" y="1066"/>
                  </a:cubicBezTo>
                  <a:cubicBezTo>
                    <a:pt x="0" y="1710"/>
                    <a:pt x="525" y="2138"/>
                    <a:pt x="1071" y="2138"/>
                  </a:cubicBezTo>
                  <a:cubicBezTo>
                    <a:pt x="1332" y="2138"/>
                    <a:pt x="1597" y="2040"/>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39" name="Google Shape;1539;p14"/>
            <p:cNvSpPr/>
            <p:nvPr/>
          </p:nvSpPr>
          <p:spPr>
            <a:xfrm>
              <a:off x="6179925" y="2485550"/>
              <a:ext cx="62225" cy="53300"/>
            </a:xfrm>
            <a:custGeom>
              <a:rect b="b" l="l" r="r" t="t"/>
              <a:pathLst>
                <a:path extrusionOk="0" h="2132" w="2489">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40" name="Google Shape;1540;p14"/>
            <p:cNvSpPr/>
            <p:nvPr/>
          </p:nvSpPr>
          <p:spPr>
            <a:xfrm>
              <a:off x="6179925" y="2409350"/>
              <a:ext cx="62225" cy="53350"/>
            </a:xfrm>
            <a:custGeom>
              <a:rect b="b" l="l" r="r" t="t"/>
              <a:pathLst>
                <a:path extrusionOk="0" h="2134"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41" name="Google Shape;1541;p14"/>
            <p:cNvSpPr/>
            <p:nvPr/>
          </p:nvSpPr>
          <p:spPr>
            <a:xfrm>
              <a:off x="6179925" y="2104500"/>
              <a:ext cx="62225" cy="53325"/>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42" name="Google Shape;1542;p14"/>
            <p:cNvSpPr/>
            <p:nvPr/>
          </p:nvSpPr>
          <p:spPr>
            <a:xfrm>
              <a:off x="6179925" y="1342750"/>
              <a:ext cx="62225" cy="53450"/>
            </a:xfrm>
            <a:custGeom>
              <a:rect b="b" l="l" r="r" t="t"/>
              <a:pathLst>
                <a:path extrusionOk="0" h="2138" w="2489">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43" name="Google Shape;1543;p14"/>
            <p:cNvSpPr/>
            <p:nvPr/>
          </p:nvSpPr>
          <p:spPr>
            <a:xfrm>
              <a:off x="6103700" y="2333125"/>
              <a:ext cx="62425" cy="53450"/>
            </a:xfrm>
            <a:custGeom>
              <a:rect b="b" l="l" r="r" t="t"/>
              <a:pathLst>
                <a:path extrusionOk="0" h="2138" w="2497">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44" name="Google Shape;1544;p14"/>
            <p:cNvSpPr/>
            <p:nvPr/>
          </p:nvSpPr>
          <p:spPr>
            <a:xfrm>
              <a:off x="6103700" y="2256925"/>
              <a:ext cx="62575" cy="53425"/>
            </a:xfrm>
            <a:custGeom>
              <a:rect b="b" l="l" r="r" t="t"/>
              <a:pathLst>
                <a:path extrusionOk="0" h="2137" w="2503">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9" y="0"/>
                    <a:pt x="107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45" name="Google Shape;1545;p14"/>
            <p:cNvSpPr/>
            <p:nvPr/>
          </p:nvSpPr>
          <p:spPr>
            <a:xfrm>
              <a:off x="6103700" y="2180700"/>
              <a:ext cx="62425" cy="53350"/>
            </a:xfrm>
            <a:custGeom>
              <a:rect b="b" l="l" r="r" t="t"/>
              <a:pathLst>
                <a:path extrusionOk="0" h="2134" w="2497">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46" name="Google Shape;1546;p14"/>
            <p:cNvSpPr/>
            <p:nvPr/>
          </p:nvSpPr>
          <p:spPr>
            <a:xfrm>
              <a:off x="6103700" y="2104500"/>
              <a:ext cx="62425" cy="53325"/>
            </a:xfrm>
            <a:custGeom>
              <a:rect b="b" l="l" r="r" t="t"/>
              <a:pathLst>
                <a:path extrusionOk="0" h="2133" w="2497">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47" name="Google Shape;1547;p14"/>
            <p:cNvSpPr/>
            <p:nvPr/>
          </p:nvSpPr>
          <p:spPr>
            <a:xfrm>
              <a:off x="6103700" y="1342750"/>
              <a:ext cx="62425" cy="53450"/>
            </a:xfrm>
            <a:custGeom>
              <a:rect b="b" l="l" r="r" t="t"/>
              <a:pathLst>
                <a:path extrusionOk="0" h="2138" w="2497">
                  <a:moveTo>
                    <a:pt x="1066" y="1"/>
                  </a:moveTo>
                  <a:cubicBezTo>
                    <a:pt x="481" y="1"/>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48" name="Google Shape;1548;p14"/>
            <p:cNvSpPr/>
            <p:nvPr/>
          </p:nvSpPr>
          <p:spPr>
            <a:xfrm>
              <a:off x="6027500" y="2180700"/>
              <a:ext cx="62425" cy="53350"/>
            </a:xfrm>
            <a:custGeom>
              <a:rect b="b" l="l" r="r" t="t"/>
              <a:pathLst>
                <a:path extrusionOk="0" h="2134" w="2497">
                  <a:moveTo>
                    <a:pt x="1073" y="1"/>
                  </a:moveTo>
                  <a:cubicBezTo>
                    <a:pt x="480" y="1"/>
                    <a:pt x="9" y="480"/>
                    <a:pt x="0" y="1066"/>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49" name="Google Shape;1549;p14"/>
            <p:cNvSpPr/>
            <p:nvPr/>
          </p:nvSpPr>
          <p:spPr>
            <a:xfrm>
              <a:off x="6027500" y="1342750"/>
              <a:ext cx="62425" cy="53450"/>
            </a:xfrm>
            <a:custGeom>
              <a:rect b="b" l="l" r="r" t="t"/>
              <a:pathLst>
                <a:path extrusionOk="0" h="2138" w="2497">
                  <a:moveTo>
                    <a:pt x="1073" y="1"/>
                  </a:moveTo>
                  <a:cubicBezTo>
                    <a:pt x="480" y="1"/>
                    <a:pt x="9" y="481"/>
                    <a:pt x="0" y="1066"/>
                  </a:cubicBezTo>
                  <a:cubicBezTo>
                    <a:pt x="0" y="1710"/>
                    <a:pt x="529" y="2138"/>
                    <a:pt x="1078" y="2138"/>
                  </a:cubicBezTo>
                  <a:cubicBezTo>
                    <a:pt x="1340" y="2138"/>
                    <a:pt x="1606" y="2040"/>
                    <a:pt x="1821" y="1822"/>
                  </a:cubicBezTo>
                  <a:cubicBezTo>
                    <a:pt x="2496" y="1147"/>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50" name="Google Shape;1550;p14"/>
            <p:cNvSpPr/>
            <p:nvPr/>
          </p:nvSpPr>
          <p:spPr>
            <a:xfrm>
              <a:off x="5951475" y="2485550"/>
              <a:ext cx="62225" cy="53300"/>
            </a:xfrm>
            <a:custGeom>
              <a:rect b="b" l="l" r="r" t="t"/>
              <a:pathLst>
                <a:path extrusionOk="0" h="2132" w="2489">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51" name="Google Shape;1551;p14"/>
            <p:cNvSpPr/>
            <p:nvPr/>
          </p:nvSpPr>
          <p:spPr>
            <a:xfrm>
              <a:off x="5951475" y="2409350"/>
              <a:ext cx="62225" cy="53350"/>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52" name="Google Shape;1552;p14"/>
            <p:cNvSpPr/>
            <p:nvPr/>
          </p:nvSpPr>
          <p:spPr>
            <a:xfrm>
              <a:off x="5951475" y="2333125"/>
              <a:ext cx="62225" cy="53450"/>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53" name="Google Shape;1553;p14"/>
            <p:cNvSpPr/>
            <p:nvPr/>
          </p:nvSpPr>
          <p:spPr>
            <a:xfrm>
              <a:off x="5951475" y="2180700"/>
              <a:ext cx="62225" cy="53350"/>
            </a:xfrm>
            <a:custGeom>
              <a:rect b="b" l="l" r="r" t="t"/>
              <a:pathLst>
                <a:path extrusionOk="0" h="2134" w="2489">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54" name="Google Shape;1554;p14"/>
            <p:cNvSpPr/>
            <p:nvPr/>
          </p:nvSpPr>
          <p:spPr>
            <a:xfrm>
              <a:off x="5951475" y="1342750"/>
              <a:ext cx="62225" cy="53450"/>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55" name="Google Shape;1555;p14"/>
            <p:cNvSpPr/>
            <p:nvPr/>
          </p:nvSpPr>
          <p:spPr>
            <a:xfrm>
              <a:off x="5875275" y="2714000"/>
              <a:ext cx="62225" cy="53350"/>
            </a:xfrm>
            <a:custGeom>
              <a:rect b="b" l="l" r="r" t="t"/>
              <a:pathLst>
                <a:path extrusionOk="0" h="2134"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56" name="Google Shape;1556;p14"/>
            <p:cNvSpPr/>
            <p:nvPr/>
          </p:nvSpPr>
          <p:spPr>
            <a:xfrm>
              <a:off x="5875275" y="2637775"/>
              <a:ext cx="62225" cy="53450"/>
            </a:xfrm>
            <a:custGeom>
              <a:rect b="b" l="l" r="r" t="t"/>
              <a:pathLst>
                <a:path extrusionOk="0" h="2138" w="2489">
                  <a:moveTo>
                    <a:pt x="1065" y="1"/>
                  </a:moveTo>
                  <a:cubicBezTo>
                    <a:pt x="480" y="1"/>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57" name="Google Shape;1557;p14"/>
            <p:cNvSpPr/>
            <p:nvPr/>
          </p:nvSpPr>
          <p:spPr>
            <a:xfrm>
              <a:off x="5875275" y="2561575"/>
              <a:ext cx="62225" cy="53425"/>
            </a:xfrm>
            <a:custGeom>
              <a:rect b="b" l="l" r="r" t="t"/>
              <a:pathLst>
                <a:path extrusionOk="0" h="2137" w="2489">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58" name="Google Shape;1558;p14"/>
            <p:cNvSpPr/>
            <p:nvPr/>
          </p:nvSpPr>
          <p:spPr>
            <a:xfrm>
              <a:off x="5875275" y="2485550"/>
              <a:ext cx="62225" cy="53300"/>
            </a:xfrm>
            <a:custGeom>
              <a:rect b="b" l="l" r="r" t="t"/>
              <a:pathLst>
                <a:path extrusionOk="0" h="2132" w="2489">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59" name="Google Shape;1559;p14"/>
            <p:cNvSpPr/>
            <p:nvPr/>
          </p:nvSpPr>
          <p:spPr>
            <a:xfrm>
              <a:off x="5875275" y="2333125"/>
              <a:ext cx="62225" cy="53450"/>
            </a:xfrm>
            <a:custGeom>
              <a:rect b="b" l="l" r="r" t="t"/>
              <a:pathLst>
                <a:path extrusionOk="0" h="2138" w="2489">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60" name="Google Shape;1560;p14"/>
            <p:cNvSpPr/>
            <p:nvPr/>
          </p:nvSpPr>
          <p:spPr>
            <a:xfrm>
              <a:off x="5875275" y="2256925"/>
              <a:ext cx="62350" cy="53425"/>
            </a:xfrm>
            <a:custGeom>
              <a:rect b="b" l="l" r="r" t="t"/>
              <a:pathLst>
                <a:path extrusionOk="0" h="2137" w="2494">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61" name="Google Shape;1561;p14"/>
            <p:cNvSpPr/>
            <p:nvPr/>
          </p:nvSpPr>
          <p:spPr>
            <a:xfrm>
              <a:off x="5875275" y="1342750"/>
              <a:ext cx="62225" cy="53450"/>
            </a:xfrm>
            <a:custGeom>
              <a:rect b="b" l="l" r="r" t="t"/>
              <a:pathLst>
                <a:path extrusionOk="0" h="2138" w="2489">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62" name="Google Shape;1562;p14"/>
            <p:cNvSpPr/>
            <p:nvPr/>
          </p:nvSpPr>
          <p:spPr>
            <a:xfrm>
              <a:off x="5799275" y="2714000"/>
              <a:ext cx="62200" cy="53350"/>
            </a:xfrm>
            <a:custGeom>
              <a:rect b="b" l="l" r="r" t="t"/>
              <a:pathLst>
                <a:path extrusionOk="0" h="2134" w="2488">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63" name="Google Shape;1563;p14"/>
            <p:cNvSpPr/>
            <p:nvPr/>
          </p:nvSpPr>
          <p:spPr>
            <a:xfrm>
              <a:off x="5799275" y="1342750"/>
              <a:ext cx="62200" cy="53450"/>
            </a:xfrm>
            <a:custGeom>
              <a:rect b="b" l="l" r="r" t="t"/>
              <a:pathLst>
                <a:path extrusionOk="0" h="2138" w="2488">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64" name="Google Shape;1564;p14"/>
            <p:cNvSpPr/>
            <p:nvPr/>
          </p:nvSpPr>
          <p:spPr>
            <a:xfrm>
              <a:off x="5799125" y="1190550"/>
              <a:ext cx="62350" cy="53425"/>
            </a:xfrm>
            <a:custGeom>
              <a:rect b="b" l="l" r="r" t="t"/>
              <a:pathLst>
                <a:path extrusionOk="0" h="2137" w="2494">
                  <a:moveTo>
                    <a:pt x="1063" y="0"/>
                  </a:moveTo>
                  <a:cubicBezTo>
                    <a:pt x="478" y="0"/>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65" name="Google Shape;1565;p14"/>
            <p:cNvSpPr/>
            <p:nvPr/>
          </p:nvSpPr>
          <p:spPr>
            <a:xfrm>
              <a:off x="5723050" y="3094850"/>
              <a:ext cx="62225" cy="53350"/>
            </a:xfrm>
            <a:custGeom>
              <a:rect b="b" l="l" r="r" t="t"/>
              <a:pathLst>
                <a:path extrusionOk="0" h="2134" w="2489">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66" name="Google Shape;1566;p14"/>
            <p:cNvSpPr/>
            <p:nvPr/>
          </p:nvSpPr>
          <p:spPr>
            <a:xfrm>
              <a:off x="5723050" y="3018650"/>
              <a:ext cx="62225" cy="53425"/>
            </a:xfrm>
            <a:custGeom>
              <a:rect b="b" l="l" r="r" t="t"/>
              <a:pathLst>
                <a:path extrusionOk="0" h="2137" w="2489">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67" name="Google Shape;1567;p14"/>
            <p:cNvSpPr/>
            <p:nvPr/>
          </p:nvSpPr>
          <p:spPr>
            <a:xfrm>
              <a:off x="5723050" y="2942425"/>
              <a:ext cx="62225" cy="53450"/>
            </a:xfrm>
            <a:custGeom>
              <a:rect b="b" l="l" r="r" t="t"/>
              <a:pathLst>
                <a:path extrusionOk="0" h="2138" w="2489">
                  <a:moveTo>
                    <a:pt x="1065" y="1"/>
                  </a:moveTo>
                  <a:cubicBezTo>
                    <a:pt x="472" y="9"/>
                    <a:pt x="0" y="480"/>
                    <a:pt x="0" y="1074"/>
                  </a:cubicBezTo>
                  <a:cubicBezTo>
                    <a:pt x="0" y="1712"/>
                    <a:pt x="525" y="2137"/>
                    <a:pt x="1071" y="2137"/>
                  </a:cubicBezTo>
                  <a:cubicBezTo>
                    <a:pt x="1332" y="2137"/>
                    <a:pt x="1598" y="2040"/>
                    <a:pt x="1813" y="1822"/>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68" name="Google Shape;1568;p14"/>
            <p:cNvSpPr/>
            <p:nvPr/>
          </p:nvSpPr>
          <p:spPr>
            <a:xfrm>
              <a:off x="5723050" y="2714000"/>
              <a:ext cx="62225" cy="53350"/>
            </a:xfrm>
            <a:custGeom>
              <a:rect b="b" l="l" r="r" t="t"/>
              <a:pathLst>
                <a:path extrusionOk="0" h="2134"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69" name="Google Shape;1569;p14"/>
            <p:cNvSpPr/>
            <p:nvPr/>
          </p:nvSpPr>
          <p:spPr>
            <a:xfrm>
              <a:off x="5723050" y="1342750"/>
              <a:ext cx="62225" cy="53450"/>
            </a:xfrm>
            <a:custGeom>
              <a:rect b="b" l="l" r="r" t="t"/>
              <a:pathLst>
                <a:path extrusionOk="0" h="2138" w="2489">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70" name="Google Shape;1570;p14"/>
            <p:cNvSpPr/>
            <p:nvPr/>
          </p:nvSpPr>
          <p:spPr>
            <a:xfrm>
              <a:off x="5722900" y="1190550"/>
              <a:ext cx="62375" cy="53425"/>
            </a:xfrm>
            <a:custGeom>
              <a:rect b="b" l="l" r="r" t="t"/>
              <a:pathLst>
                <a:path extrusionOk="0" h="2137" w="2495">
                  <a:moveTo>
                    <a:pt x="1071" y="0"/>
                  </a:moveTo>
                  <a:cubicBezTo>
                    <a:pt x="478" y="0"/>
                    <a:pt x="6" y="480"/>
                    <a:pt x="6" y="1065"/>
                  </a:cubicBezTo>
                  <a:cubicBezTo>
                    <a:pt x="1" y="1709"/>
                    <a:pt x="524" y="2137"/>
                    <a:pt x="1072" y="2137"/>
                  </a:cubicBezTo>
                  <a:cubicBezTo>
                    <a:pt x="1334" y="2137"/>
                    <a:pt x="1601" y="2039"/>
                    <a:pt x="1819" y="1821"/>
                  </a:cubicBezTo>
                  <a:cubicBezTo>
                    <a:pt x="2494" y="1146"/>
                    <a:pt x="2014" y="0"/>
                    <a:pt x="1071"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71" name="Google Shape;1571;p14"/>
            <p:cNvSpPr/>
            <p:nvPr/>
          </p:nvSpPr>
          <p:spPr>
            <a:xfrm>
              <a:off x="5646825" y="3018650"/>
              <a:ext cx="62225" cy="53425"/>
            </a:xfrm>
            <a:custGeom>
              <a:rect b="b" l="l" r="r" t="t"/>
              <a:pathLst>
                <a:path extrusionOk="0" h="2137" w="2489">
                  <a:moveTo>
                    <a:pt x="1066" y="0"/>
                  </a:moveTo>
                  <a:cubicBezTo>
                    <a:pt x="472" y="0"/>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72" name="Google Shape;1572;p14"/>
            <p:cNvSpPr/>
            <p:nvPr/>
          </p:nvSpPr>
          <p:spPr>
            <a:xfrm>
              <a:off x="5646825" y="2866425"/>
              <a:ext cx="62225" cy="53275"/>
            </a:xfrm>
            <a:custGeom>
              <a:rect b="b" l="l" r="r" t="t"/>
              <a:pathLst>
                <a:path extrusionOk="0" h="2131" w="2489">
                  <a:moveTo>
                    <a:pt x="1066" y="0"/>
                  </a:moveTo>
                  <a:cubicBezTo>
                    <a:pt x="472" y="0"/>
                    <a:pt x="1" y="472"/>
                    <a:pt x="1" y="1065"/>
                  </a:cubicBezTo>
                  <a:cubicBezTo>
                    <a:pt x="1" y="1707"/>
                    <a:pt x="523" y="2131"/>
                    <a:pt x="1068" y="2131"/>
                  </a:cubicBezTo>
                  <a:cubicBezTo>
                    <a:pt x="1330" y="2131"/>
                    <a:pt x="1597" y="2032"/>
                    <a:pt x="1814" y="1813"/>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73" name="Google Shape;1573;p14"/>
            <p:cNvSpPr/>
            <p:nvPr/>
          </p:nvSpPr>
          <p:spPr>
            <a:xfrm>
              <a:off x="5646825" y="2790200"/>
              <a:ext cx="62225" cy="53350"/>
            </a:xfrm>
            <a:custGeom>
              <a:rect b="b" l="l" r="r" t="t"/>
              <a:pathLst>
                <a:path extrusionOk="0" h="2134" w="2489">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74" name="Google Shape;1574;p14"/>
            <p:cNvSpPr/>
            <p:nvPr/>
          </p:nvSpPr>
          <p:spPr>
            <a:xfrm>
              <a:off x="5646825" y="1342750"/>
              <a:ext cx="62225" cy="53450"/>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75" name="Google Shape;1575;p14"/>
            <p:cNvSpPr/>
            <p:nvPr/>
          </p:nvSpPr>
          <p:spPr>
            <a:xfrm>
              <a:off x="5646825" y="1266550"/>
              <a:ext cx="62225" cy="53450"/>
            </a:xfrm>
            <a:custGeom>
              <a:rect b="b" l="l" r="r" t="t"/>
              <a:pathLst>
                <a:path extrusionOk="0" h="2138" w="2489">
                  <a:moveTo>
                    <a:pt x="1066" y="0"/>
                  </a:moveTo>
                  <a:cubicBezTo>
                    <a:pt x="472" y="9"/>
                    <a:pt x="1" y="480"/>
                    <a:pt x="1" y="1074"/>
                  </a:cubicBezTo>
                  <a:cubicBezTo>
                    <a:pt x="1" y="1711"/>
                    <a:pt x="525" y="2137"/>
                    <a:pt x="1071" y="2137"/>
                  </a:cubicBezTo>
                  <a:cubicBezTo>
                    <a:pt x="1332" y="2137"/>
                    <a:pt x="1598" y="2040"/>
                    <a:pt x="1814" y="1821"/>
                  </a:cubicBezTo>
                  <a:cubicBezTo>
                    <a:pt x="2489" y="1155"/>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76" name="Google Shape;1576;p14"/>
            <p:cNvSpPr/>
            <p:nvPr/>
          </p:nvSpPr>
          <p:spPr>
            <a:xfrm>
              <a:off x="5646700" y="1190550"/>
              <a:ext cx="62350" cy="53425"/>
            </a:xfrm>
            <a:custGeom>
              <a:rect b="b" l="l" r="r" t="t"/>
              <a:pathLst>
                <a:path extrusionOk="0" h="2137" w="2494">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77" name="Google Shape;1577;p14"/>
            <p:cNvSpPr/>
            <p:nvPr/>
          </p:nvSpPr>
          <p:spPr>
            <a:xfrm>
              <a:off x="5570625" y="3018650"/>
              <a:ext cx="62200" cy="53425"/>
            </a:xfrm>
            <a:custGeom>
              <a:rect b="b" l="l" r="r" t="t"/>
              <a:pathLst>
                <a:path extrusionOk="0" h="2137" w="2488">
                  <a:moveTo>
                    <a:pt x="1065" y="0"/>
                  </a:moveTo>
                  <a:cubicBezTo>
                    <a:pt x="472" y="0"/>
                    <a:pt x="0" y="480"/>
                    <a:pt x="0" y="1065"/>
                  </a:cubicBezTo>
                  <a:cubicBezTo>
                    <a:pt x="0" y="1709"/>
                    <a:pt x="526" y="2137"/>
                    <a:pt x="1072" y="2137"/>
                  </a:cubicBezTo>
                  <a:cubicBezTo>
                    <a:pt x="1332" y="2137"/>
                    <a:pt x="1598" y="2039"/>
                    <a:pt x="1813" y="1821"/>
                  </a:cubicBezTo>
                  <a:cubicBezTo>
                    <a:pt x="2488" y="1155"/>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78" name="Google Shape;1578;p14"/>
            <p:cNvSpPr/>
            <p:nvPr/>
          </p:nvSpPr>
          <p:spPr>
            <a:xfrm>
              <a:off x="5570625" y="2942425"/>
              <a:ext cx="62200" cy="53450"/>
            </a:xfrm>
            <a:custGeom>
              <a:rect b="b" l="l" r="r" t="t"/>
              <a:pathLst>
                <a:path extrusionOk="0" h="2138" w="2488">
                  <a:moveTo>
                    <a:pt x="1065" y="1"/>
                  </a:moveTo>
                  <a:cubicBezTo>
                    <a:pt x="472" y="1"/>
                    <a:pt x="0" y="480"/>
                    <a:pt x="0" y="1074"/>
                  </a:cubicBezTo>
                  <a:cubicBezTo>
                    <a:pt x="0" y="1712"/>
                    <a:pt x="525" y="2137"/>
                    <a:pt x="1071" y="2137"/>
                  </a:cubicBezTo>
                  <a:cubicBezTo>
                    <a:pt x="1332" y="2137"/>
                    <a:pt x="1598" y="2040"/>
                    <a:pt x="1813" y="1822"/>
                  </a:cubicBezTo>
                  <a:cubicBezTo>
                    <a:pt x="2488"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79" name="Google Shape;1579;p14"/>
            <p:cNvSpPr/>
            <p:nvPr/>
          </p:nvSpPr>
          <p:spPr>
            <a:xfrm>
              <a:off x="5570475" y="1190550"/>
              <a:ext cx="62350" cy="53325"/>
            </a:xfrm>
            <a:custGeom>
              <a:rect b="b" l="l" r="r" t="t"/>
              <a:pathLst>
                <a:path extrusionOk="0" h="2133" w="2494">
                  <a:moveTo>
                    <a:pt x="1071" y="0"/>
                  </a:moveTo>
                  <a:cubicBezTo>
                    <a:pt x="486" y="0"/>
                    <a:pt x="6" y="472"/>
                    <a:pt x="6" y="1065"/>
                  </a:cubicBezTo>
                  <a:cubicBezTo>
                    <a:pt x="1" y="1709"/>
                    <a:pt x="524" y="2133"/>
                    <a:pt x="1073" y="2133"/>
                  </a:cubicBezTo>
                  <a:cubicBezTo>
                    <a:pt x="1334" y="2133"/>
                    <a:pt x="1601" y="2036"/>
                    <a:pt x="1819" y="1821"/>
                  </a:cubicBezTo>
                  <a:cubicBezTo>
                    <a:pt x="2494" y="1154"/>
                    <a:pt x="2022" y="0"/>
                    <a:pt x="1071"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80" name="Google Shape;1580;p14"/>
            <p:cNvSpPr/>
            <p:nvPr/>
          </p:nvSpPr>
          <p:spPr>
            <a:xfrm>
              <a:off x="5494400" y="2942425"/>
              <a:ext cx="62225" cy="53450"/>
            </a:xfrm>
            <a:custGeom>
              <a:rect b="b" l="l" r="r" t="t"/>
              <a:pathLst>
                <a:path extrusionOk="0" h="2138" w="2489">
                  <a:moveTo>
                    <a:pt x="1066" y="1"/>
                  </a:moveTo>
                  <a:cubicBezTo>
                    <a:pt x="480" y="1"/>
                    <a:pt x="1" y="480"/>
                    <a:pt x="1" y="1066"/>
                  </a:cubicBezTo>
                  <a:cubicBezTo>
                    <a:pt x="1" y="1709"/>
                    <a:pt x="526" y="2137"/>
                    <a:pt x="1075" y="2137"/>
                  </a:cubicBezTo>
                  <a:cubicBezTo>
                    <a:pt x="1337" y="2137"/>
                    <a:pt x="1604" y="2040"/>
                    <a:pt x="1822" y="1822"/>
                  </a:cubicBezTo>
                  <a:cubicBezTo>
                    <a:pt x="2488"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81" name="Google Shape;1581;p14"/>
            <p:cNvSpPr/>
            <p:nvPr/>
          </p:nvSpPr>
          <p:spPr>
            <a:xfrm>
              <a:off x="5494400" y="2866425"/>
              <a:ext cx="62225" cy="53275"/>
            </a:xfrm>
            <a:custGeom>
              <a:rect b="b" l="l" r="r" t="t"/>
              <a:pathLst>
                <a:path extrusionOk="0" h="2131" w="2489">
                  <a:moveTo>
                    <a:pt x="1066" y="0"/>
                  </a:moveTo>
                  <a:cubicBezTo>
                    <a:pt x="480" y="0"/>
                    <a:pt x="1" y="472"/>
                    <a:pt x="1" y="1065"/>
                  </a:cubicBezTo>
                  <a:cubicBezTo>
                    <a:pt x="1" y="1707"/>
                    <a:pt x="523" y="2131"/>
                    <a:pt x="1070" y="2131"/>
                  </a:cubicBezTo>
                  <a:cubicBezTo>
                    <a:pt x="1333" y="2131"/>
                    <a:pt x="1603" y="2032"/>
                    <a:pt x="1822" y="1813"/>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82" name="Google Shape;1582;p14"/>
            <p:cNvSpPr/>
            <p:nvPr/>
          </p:nvSpPr>
          <p:spPr>
            <a:xfrm>
              <a:off x="5494275" y="1190550"/>
              <a:ext cx="62350" cy="53325"/>
            </a:xfrm>
            <a:custGeom>
              <a:rect b="b" l="l" r="r" t="t"/>
              <a:pathLst>
                <a:path extrusionOk="0" h="2133" w="2494">
                  <a:moveTo>
                    <a:pt x="1071" y="0"/>
                  </a:moveTo>
                  <a:cubicBezTo>
                    <a:pt x="485" y="0"/>
                    <a:pt x="6" y="472"/>
                    <a:pt x="6" y="1065"/>
                  </a:cubicBezTo>
                  <a:cubicBezTo>
                    <a:pt x="0" y="1709"/>
                    <a:pt x="524" y="2133"/>
                    <a:pt x="1072" y="2133"/>
                  </a:cubicBezTo>
                  <a:cubicBezTo>
                    <a:pt x="1334" y="2133"/>
                    <a:pt x="1601" y="2036"/>
                    <a:pt x="1819" y="1821"/>
                  </a:cubicBezTo>
                  <a:cubicBezTo>
                    <a:pt x="2493" y="1154"/>
                    <a:pt x="2022" y="0"/>
                    <a:pt x="1071"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83" name="Google Shape;1583;p14"/>
            <p:cNvSpPr/>
            <p:nvPr/>
          </p:nvSpPr>
          <p:spPr>
            <a:xfrm>
              <a:off x="5418200" y="2866425"/>
              <a:ext cx="62425" cy="53275"/>
            </a:xfrm>
            <a:custGeom>
              <a:rect b="b" l="l" r="r" t="t"/>
              <a:pathLst>
                <a:path extrusionOk="0" h="2131" w="2497">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84" name="Google Shape;1584;p14"/>
            <p:cNvSpPr/>
            <p:nvPr/>
          </p:nvSpPr>
          <p:spPr>
            <a:xfrm>
              <a:off x="5418200" y="2790200"/>
              <a:ext cx="62425" cy="53350"/>
            </a:xfrm>
            <a:custGeom>
              <a:rect b="b" l="l" r="r" t="t"/>
              <a:pathLst>
                <a:path extrusionOk="0" h="2134" w="2497">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85" name="Google Shape;1585;p14"/>
            <p:cNvSpPr/>
            <p:nvPr/>
          </p:nvSpPr>
          <p:spPr>
            <a:xfrm>
              <a:off x="5418200" y="1266550"/>
              <a:ext cx="62425" cy="53450"/>
            </a:xfrm>
            <a:custGeom>
              <a:rect b="b" l="l" r="r" t="t"/>
              <a:pathLst>
                <a:path extrusionOk="0" h="2138" w="2497">
                  <a:moveTo>
                    <a:pt x="1065" y="0"/>
                  </a:moveTo>
                  <a:cubicBezTo>
                    <a:pt x="480" y="9"/>
                    <a:pt x="0"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86" name="Google Shape;1586;p14"/>
            <p:cNvSpPr/>
            <p:nvPr/>
          </p:nvSpPr>
          <p:spPr>
            <a:xfrm>
              <a:off x="5418200" y="1190550"/>
              <a:ext cx="62425" cy="53325"/>
            </a:xfrm>
            <a:custGeom>
              <a:rect b="b" l="l" r="r" t="t"/>
              <a:pathLst>
                <a:path extrusionOk="0" h="2133"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87" name="Google Shape;1587;p14"/>
            <p:cNvSpPr/>
            <p:nvPr/>
          </p:nvSpPr>
          <p:spPr>
            <a:xfrm>
              <a:off x="5341975" y="2714000"/>
              <a:ext cx="62425" cy="53350"/>
            </a:xfrm>
            <a:custGeom>
              <a:rect b="b" l="l" r="r" t="t"/>
              <a:pathLst>
                <a:path extrusionOk="0" h="2134" w="2497">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88" name="Google Shape;1588;p14"/>
            <p:cNvSpPr/>
            <p:nvPr/>
          </p:nvSpPr>
          <p:spPr>
            <a:xfrm>
              <a:off x="5341975" y="1266550"/>
              <a:ext cx="62425" cy="53450"/>
            </a:xfrm>
            <a:custGeom>
              <a:rect b="b" l="l" r="r" t="t"/>
              <a:pathLst>
                <a:path extrusionOk="0" h="2138" w="2497">
                  <a:moveTo>
                    <a:pt x="1074" y="0"/>
                  </a:moveTo>
                  <a:cubicBezTo>
                    <a:pt x="480"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89" name="Google Shape;1589;p14"/>
            <p:cNvSpPr/>
            <p:nvPr/>
          </p:nvSpPr>
          <p:spPr>
            <a:xfrm>
              <a:off x="5265775" y="2790200"/>
              <a:ext cx="62200" cy="53350"/>
            </a:xfrm>
            <a:custGeom>
              <a:rect b="b" l="l" r="r" t="t"/>
              <a:pathLst>
                <a:path extrusionOk="0" h="2134" w="2488">
                  <a:moveTo>
                    <a:pt x="1065" y="1"/>
                  </a:moveTo>
                  <a:cubicBezTo>
                    <a:pt x="480" y="1"/>
                    <a:pt x="0" y="472"/>
                    <a:pt x="0" y="1066"/>
                  </a:cubicBezTo>
                  <a:cubicBezTo>
                    <a:pt x="0" y="1709"/>
                    <a:pt x="522" y="2134"/>
                    <a:pt x="1068" y="2134"/>
                  </a:cubicBezTo>
                  <a:cubicBezTo>
                    <a:pt x="1329" y="2134"/>
                    <a:pt x="1595" y="2037"/>
                    <a:pt x="1813" y="1822"/>
                  </a:cubicBezTo>
                  <a:cubicBezTo>
                    <a:pt x="2488"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90" name="Google Shape;1590;p14"/>
            <p:cNvSpPr/>
            <p:nvPr/>
          </p:nvSpPr>
          <p:spPr>
            <a:xfrm>
              <a:off x="5265775" y="2714000"/>
              <a:ext cx="62200" cy="53350"/>
            </a:xfrm>
            <a:custGeom>
              <a:rect b="b" l="l" r="r" t="t"/>
              <a:pathLst>
                <a:path extrusionOk="0" h="2134" w="2488">
                  <a:moveTo>
                    <a:pt x="1065" y="0"/>
                  </a:moveTo>
                  <a:cubicBezTo>
                    <a:pt x="480" y="0"/>
                    <a:pt x="0" y="480"/>
                    <a:pt x="0" y="1065"/>
                  </a:cubicBezTo>
                  <a:cubicBezTo>
                    <a:pt x="0" y="1709"/>
                    <a:pt x="522" y="2133"/>
                    <a:pt x="1068" y="2133"/>
                  </a:cubicBezTo>
                  <a:cubicBezTo>
                    <a:pt x="1329" y="2133"/>
                    <a:pt x="1595" y="2036"/>
                    <a:pt x="1813" y="1821"/>
                  </a:cubicBezTo>
                  <a:cubicBezTo>
                    <a:pt x="2488" y="1155"/>
                    <a:pt x="2016" y="8"/>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91" name="Google Shape;1591;p14"/>
            <p:cNvSpPr/>
            <p:nvPr/>
          </p:nvSpPr>
          <p:spPr>
            <a:xfrm>
              <a:off x="5265775" y="1266550"/>
              <a:ext cx="62200" cy="53450"/>
            </a:xfrm>
            <a:custGeom>
              <a:rect b="b" l="l" r="r" t="t"/>
              <a:pathLst>
                <a:path extrusionOk="0" h="2138" w="2488">
                  <a:moveTo>
                    <a:pt x="1065" y="0"/>
                  </a:moveTo>
                  <a:cubicBezTo>
                    <a:pt x="480" y="0"/>
                    <a:pt x="0" y="480"/>
                    <a:pt x="0" y="1074"/>
                  </a:cubicBezTo>
                  <a:cubicBezTo>
                    <a:pt x="0" y="1711"/>
                    <a:pt x="521" y="2137"/>
                    <a:pt x="1067" y="2137"/>
                  </a:cubicBezTo>
                  <a:cubicBezTo>
                    <a:pt x="1328" y="2137"/>
                    <a:pt x="1595" y="2040"/>
                    <a:pt x="1813" y="1821"/>
                  </a:cubicBezTo>
                  <a:cubicBezTo>
                    <a:pt x="2488" y="1155"/>
                    <a:pt x="2016" y="9"/>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92" name="Google Shape;1592;p14"/>
            <p:cNvSpPr/>
            <p:nvPr/>
          </p:nvSpPr>
          <p:spPr>
            <a:xfrm>
              <a:off x="5189550" y="2866425"/>
              <a:ext cx="62425" cy="53275"/>
            </a:xfrm>
            <a:custGeom>
              <a:rect b="b" l="l" r="r" t="t"/>
              <a:pathLst>
                <a:path extrusionOk="0" h="2131" w="2497">
                  <a:moveTo>
                    <a:pt x="1066" y="0"/>
                  </a:moveTo>
                  <a:cubicBezTo>
                    <a:pt x="480" y="0"/>
                    <a:pt x="1" y="472"/>
                    <a:pt x="1" y="1065"/>
                  </a:cubicBezTo>
                  <a:cubicBezTo>
                    <a:pt x="1" y="1707"/>
                    <a:pt x="523" y="2131"/>
                    <a:pt x="1070" y="2131"/>
                  </a:cubicBezTo>
                  <a:cubicBezTo>
                    <a:pt x="1333" y="2131"/>
                    <a:pt x="1602" y="2032"/>
                    <a:pt x="1822" y="1813"/>
                  </a:cubicBezTo>
                  <a:cubicBezTo>
                    <a:pt x="2496"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93" name="Google Shape;1593;p14"/>
            <p:cNvSpPr/>
            <p:nvPr/>
          </p:nvSpPr>
          <p:spPr>
            <a:xfrm>
              <a:off x="5189550" y="2790200"/>
              <a:ext cx="62225" cy="53350"/>
            </a:xfrm>
            <a:custGeom>
              <a:rect b="b" l="l" r="r" t="t"/>
              <a:pathLst>
                <a:path extrusionOk="0" h="2134" w="2489">
                  <a:moveTo>
                    <a:pt x="1066" y="1"/>
                  </a:moveTo>
                  <a:cubicBezTo>
                    <a:pt x="480" y="1"/>
                    <a:pt x="1" y="472"/>
                    <a:pt x="1" y="1066"/>
                  </a:cubicBezTo>
                  <a:cubicBezTo>
                    <a:pt x="1" y="1709"/>
                    <a:pt x="522" y="2134"/>
                    <a:pt x="1069" y="2134"/>
                  </a:cubicBezTo>
                  <a:cubicBezTo>
                    <a:pt x="1329" y="2134"/>
                    <a:pt x="1596" y="2037"/>
                    <a:pt x="1814" y="1822"/>
                  </a:cubicBezTo>
                  <a:cubicBezTo>
                    <a:pt x="2488"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94" name="Google Shape;1594;p14"/>
            <p:cNvSpPr/>
            <p:nvPr/>
          </p:nvSpPr>
          <p:spPr>
            <a:xfrm>
              <a:off x="5189550" y="1342750"/>
              <a:ext cx="62225" cy="53350"/>
            </a:xfrm>
            <a:custGeom>
              <a:rect b="b" l="l" r="r" t="t"/>
              <a:pathLst>
                <a:path extrusionOk="0" h="2134" w="2489">
                  <a:moveTo>
                    <a:pt x="1066" y="1"/>
                  </a:moveTo>
                  <a:cubicBezTo>
                    <a:pt x="480" y="1"/>
                    <a:pt x="1" y="481"/>
                    <a:pt x="1" y="1066"/>
                  </a:cubicBezTo>
                  <a:cubicBezTo>
                    <a:pt x="1" y="1710"/>
                    <a:pt x="522" y="2134"/>
                    <a:pt x="1069" y="2134"/>
                  </a:cubicBezTo>
                  <a:cubicBezTo>
                    <a:pt x="1329" y="2134"/>
                    <a:pt x="1596" y="2037"/>
                    <a:pt x="1814" y="1822"/>
                  </a:cubicBezTo>
                  <a:cubicBezTo>
                    <a:pt x="2488" y="1155"/>
                    <a:pt x="2017" y="9"/>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95" name="Google Shape;1595;p14"/>
            <p:cNvSpPr/>
            <p:nvPr/>
          </p:nvSpPr>
          <p:spPr>
            <a:xfrm>
              <a:off x="5113350" y="3094850"/>
              <a:ext cx="62400" cy="53350"/>
            </a:xfrm>
            <a:custGeom>
              <a:rect b="b" l="l" r="r" t="t"/>
              <a:pathLst>
                <a:path extrusionOk="0" h="2134" w="2496">
                  <a:moveTo>
                    <a:pt x="1073" y="1"/>
                  </a:moveTo>
                  <a:cubicBezTo>
                    <a:pt x="480" y="1"/>
                    <a:pt x="0"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96" name="Google Shape;1596;p14"/>
            <p:cNvSpPr/>
            <p:nvPr/>
          </p:nvSpPr>
          <p:spPr>
            <a:xfrm>
              <a:off x="5113350" y="3018650"/>
              <a:ext cx="62400" cy="53425"/>
            </a:xfrm>
            <a:custGeom>
              <a:rect b="b" l="l" r="r" t="t"/>
              <a:pathLst>
                <a:path extrusionOk="0" h="2137" w="2496">
                  <a:moveTo>
                    <a:pt x="1073" y="0"/>
                  </a:moveTo>
                  <a:cubicBezTo>
                    <a:pt x="480" y="0"/>
                    <a:pt x="0" y="480"/>
                    <a:pt x="0" y="1065"/>
                  </a:cubicBezTo>
                  <a:cubicBezTo>
                    <a:pt x="0" y="1709"/>
                    <a:pt x="529" y="2137"/>
                    <a:pt x="1078" y="2137"/>
                  </a:cubicBezTo>
                  <a:cubicBezTo>
                    <a:pt x="1339" y="2137"/>
                    <a:pt x="1606" y="2039"/>
                    <a:pt x="1821" y="1821"/>
                  </a:cubicBezTo>
                  <a:cubicBezTo>
                    <a:pt x="2496" y="1146"/>
                    <a:pt x="2016" y="0"/>
                    <a:pt x="1073"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97" name="Google Shape;1597;p14"/>
            <p:cNvSpPr/>
            <p:nvPr/>
          </p:nvSpPr>
          <p:spPr>
            <a:xfrm>
              <a:off x="5113350" y="2942425"/>
              <a:ext cx="62400" cy="53450"/>
            </a:xfrm>
            <a:custGeom>
              <a:rect b="b" l="l" r="r" t="t"/>
              <a:pathLst>
                <a:path extrusionOk="0" h="2138" w="2496">
                  <a:moveTo>
                    <a:pt x="1073" y="1"/>
                  </a:moveTo>
                  <a:cubicBezTo>
                    <a:pt x="480" y="1"/>
                    <a:pt x="8" y="480"/>
                    <a:pt x="0" y="1066"/>
                  </a:cubicBezTo>
                  <a:cubicBezTo>
                    <a:pt x="0" y="1709"/>
                    <a:pt x="525" y="2137"/>
                    <a:pt x="1074" y="2137"/>
                  </a:cubicBezTo>
                  <a:cubicBezTo>
                    <a:pt x="1336" y="2137"/>
                    <a:pt x="1603" y="2040"/>
                    <a:pt x="1821" y="1822"/>
                  </a:cubicBezTo>
                  <a:cubicBezTo>
                    <a:pt x="2496" y="1155"/>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98" name="Google Shape;1598;p14"/>
            <p:cNvSpPr/>
            <p:nvPr/>
          </p:nvSpPr>
          <p:spPr>
            <a:xfrm>
              <a:off x="5113350" y="2866425"/>
              <a:ext cx="62400" cy="53275"/>
            </a:xfrm>
            <a:custGeom>
              <a:rect b="b" l="l" r="r" t="t"/>
              <a:pathLst>
                <a:path extrusionOk="0" h="2131" w="2496">
                  <a:moveTo>
                    <a:pt x="1073" y="0"/>
                  </a:moveTo>
                  <a:cubicBezTo>
                    <a:pt x="480" y="0"/>
                    <a:pt x="0" y="472"/>
                    <a:pt x="0" y="1065"/>
                  </a:cubicBezTo>
                  <a:cubicBezTo>
                    <a:pt x="0" y="1707"/>
                    <a:pt x="526" y="2131"/>
                    <a:pt x="1073" y="2131"/>
                  </a:cubicBezTo>
                  <a:cubicBezTo>
                    <a:pt x="1336" y="2131"/>
                    <a:pt x="1604" y="2032"/>
                    <a:pt x="1821" y="1813"/>
                  </a:cubicBezTo>
                  <a:cubicBezTo>
                    <a:pt x="2496" y="1146"/>
                    <a:pt x="2016" y="0"/>
                    <a:pt x="1073"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599" name="Google Shape;1599;p14"/>
            <p:cNvSpPr/>
            <p:nvPr/>
          </p:nvSpPr>
          <p:spPr>
            <a:xfrm>
              <a:off x="5113350" y="2790200"/>
              <a:ext cx="62400" cy="53350"/>
            </a:xfrm>
            <a:custGeom>
              <a:rect b="b" l="l" r="r" t="t"/>
              <a:pathLst>
                <a:path extrusionOk="0" h="2134" w="2496">
                  <a:moveTo>
                    <a:pt x="1073" y="1"/>
                  </a:moveTo>
                  <a:cubicBezTo>
                    <a:pt x="480" y="1"/>
                    <a:pt x="8"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00" name="Google Shape;1600;p14"/>
            <p:cNvSpPr/>
            <p:nvPr/>
          </p:nvSpPr>
          <p:spPr>
            <a:xfrm>
              <a:off x="5113350" y="2714000"/>
              <a:ext cx="62400" cy="53350"/>
            </a:xfrm>
            <a:custGeom>
              <a:rect b="b" l="l" r="r" t="t"/>
              <a:pathLst>
                <a:path extrusionOk="0" h="2134" w="2496">
                  <a:moveTo>
                    <a:pt x="1073" y="0"/>
                  </a:moveTo>
                  <a:cubicBezTo>
                    <a:pt x="480" y="0"/>
                    <a:pt x="0"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01" name="Google Shape;1601;p14"/>
            <p:cNvSpPr/>
            <p:nvPr/>
          </p:nvSpPr>
          <p:spPr>
            <a:xfrm>
              <a:off x="5113350" y="1418975"/>
              <a:ext cx="62400" cy="53350"/>
            </a:xfrm>
            <a:custGeom>
              <a:rect b="b" l="l" r="r" t="t"/>
              <a:pathLst>
                <a:path extrusionOk="0" h="2134" w="2496">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02" name="Google Shape;1602;p14"/>
            <p:cNvSpPr/>
            <p:nvPr/>
          </p:nvSpPr>
          <p:spPr>
            <a:xfrm>
              <a:off x="5113350" y="1342750"/>
              <a:ext cx="62400" cy="53450"/>
            </a:xfrm>
            <a:custGeom>
              <a:rect b="b" l="l" r="r" t="t"/>
              <a:pathLst>
                <a:path extrusionOk="0" h="2138" w="2496">
                  <a:moveTo>
                    <a:pt x="1073" y="1"/>
                  </a:moveTo>
                  <a:cubicBezTo>
                    <a:pt x="480" y="1"/>
                    <a:pt x="8" y="481"/>
                    <a:pt x="0" y="1066"/>
                  </a:cubicBezTo>
                  <a:cubicBezTo>
                    <a:pt x="0" y="1710"/>
                    <a:pt x="525" y="2138"/>
                    <a:pt x="1074" y="2138"/>
                  </a:cubicBezTo>
                  <a:cubicBezTo>
                    <a:pt x="1336" y="2138"/>
                    <a:pt x="1603" y="2040"/>
                    <a:pt x="1821" y="1822"/>
                  </a:cubicBezTo>
                  <a:cubicBezTo>
                    <a:pt x="2496" y="1147"/>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03" name="Google Shape;1603;p14"/>
            <p:cNvSpPr/>
            <p:nvPr/>
          </p:nvSpPr>
          <p:spPr>
            <a:xfrm>
              <a:off x="5037325" y="3018650"/>
              <a:ext cx="62225" cy="53425"/>
            </a:xfrm>
            <a:custGeom>
              <a:rect b="b" l="l" r="r" t="t"/>
              <a:pathLst>
                <a:path extrusionOk="0" h="2137" w="2489">
                  <a:moveTo>
                    <a:pt x="1066" y="0"/>
                  </a:moveTo>
                  <a:cubicBezTo>
                    <a:pt x="472" y="0"/>
                    <a:pt x="1" y="480"/>
                    <a:pt x="1" y="1065"/>
                  </a:cubicBezTo>
                  <a:cubicBezTo>
                    <a:pt x="1" y="1709"/>
                    <a:pt x="526" y="2137"/>
                    <a:pt x="1072" y="2137"/>
                  </a:cubicBezTo>
                  <a:cubicBezTo>
                    <a:pt x="1333" y="2137"/>
                    <a:pt x="1598" y="2039"/>
                    <a:pt x="1814" y="1821"/>
                  </a:cubicBezTo>
                  <a:cubicBezTo>
                    <a:pt x="2488" y="1146"/>
                    <a:pt x="2009"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04" name="Google Shape;1604;p14"/>
            <p:cNvSpPr/>
            <p:nvPr/>
          </p:nvSpPr>
          <p:spPr>
            <a:xfrm>
              <a:off x="5037325" y="2942425"/>
              <a:ext cx="62225" cy="53450"/>
            </a:xfrm>
            <a:custGeom>
              <a:rect b="b" l="l" r="r" t="t"/>
              <a:pathLst>
                <a:path extrusionOk="0" h="2138" w="2489">
                  <a:moveTo>
                    <a:pt x="1066" y="1"/>
                  </a:moveTo>
                  <a:cubicBezTo>
                    <a:pt x="472" y="9"/>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05" name="Google Shape;1605;p14"/>
            <p:cNvSpPr/>
            <p:nvPr/>
          </p:nvSpPr>
          <p:spPr>
            <a:xfrm>
              <a:off x="5037325" y="2866425"/>
              <a:ext cx="62225" cy="53275"/>
            </a:xfrm>
            <a:custGeom>
              <a:rect b="b" l="l" r="r" t="t"/>
              <a:pathLst>
                <a:path extrusionOk="0" h="2131" w="2489">
                  <a:moveTo>
                    <a:pt x="1066" y="0"/>
                  </a:moveTo>
                  <a:cubicBezTo>
                    <a:pt x="472" y="0"/>
                    <a:pt x="1" y="472"/>
                    <a:pt x="1" y="1065"/>
                  </a:cubicBezTo>
                  <a:cubicBezTo>
                    <a:pt x="1" y="1707"/>
                    <a:pt x="523" y="2131"/>
                    <a:pt x="1067" y="2131"/>
                  </a:cubicBezTo>
                  <a:cubicBezTo>
                    <a:pt x="1330" y="2131"/>
                    <a:pt x="1597" y="2032"/>
                    <a:pt x="1814" y="1813"/>
                  </a:cubicBezTo>
                  <a:cubicBezTo>
                    <a:pt x="2488" y="1146"/>
                    <a:pt x="2009"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06" name="Google Shape;1606;p14"/>
            <p:cNvSpPr/>
            <p:nvPr/>
          </p:nvSpPr>
          <p:spPr>
            <a:xfrm>
              <a:off x="5037325" y="2790200"/>
              <a:ext cx="62225" cy="53350"/>
            </a:xfrm>
            <a:custGeom>
              <a:rect b="b" l="l" r="r" t="t"/>
              <a:pathLst>
                <a:path extrusionOk="0" h="2134" w="2489">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07" name="Google Shape;1607;p14"/>
            <p:cNvSpPr/>
            <p:nvPr/>
          </p:nvSpPr>
          <p:spPr>
            <a:xfrm>
              <a:off x="5037325" y="2714000"/>
              <a:ext cx="62225" cy="53350"/>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08" name="Google Shape;1608;p14"/>
            <p:cNvSpPr/>
            <p:nvPr/>
          </p:nvSpPr>
          <p:spPr>
            <a:xfrm>
              <a:off x="5037325" y="2637775"/>
              <a:ext cx="62225" cy="53450"/>
            </a:xfrm>
            <a:custGeom>
              <a:rect b="b" l="l" r="r" t="t"/>
              <a:pathLst>
                <a:path extrusionOk="0" h="2138" w="2489">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09" name="Google Shape;1609;p14"/>
            <p:cNvSpPr/>
            <p:nvPr/>
          </p:nvSpPr>
          <p:spPr>
            <a:xfrm>
              <a:off x="5037325" y="1495200"/>
              <a:ext cx="62225" cy="5332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10" name="Google Shape;1610;p14"/>
            <p:cNvSpPr/>
            <p:nvPr/>
          </p:nvSpPr>
          <p:spPr>
            <a:xfrm>
              <a:off x="4961125" y="2714000"/>
              <a:ext cx="62200" cy="53350"/>
            </a:xfrm>
            <a:custGeom>
              <a:rect b="b" l="l" r="r" t="t"/>
              <a:pathLst>
                <a:path extrusionOk="0" h="2134"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11" name="Google Shape;1611;p14"/>
            <p:cNvSpPr/>
            <p:nvPr/>
          </p:nvSpPr>
          <p:spPr>
            <a:xfrm>
              <a:off x="4961125" y="2637775"/>
              <a:ext cx="62200" cy="53450"/>
            </a:xfrm>
            <a:custGeom>
              <a:rect b="b" l="l" r="r" t="t"/>
              <a:pathLst>
                <a:path extrusionOk="0" h="2138" w="2488">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12" name="Google Shape;1612;p14"/>
            <p:cNvSpPr/>
            <p:nvPr/>
          </p:nvSpPr>
          <p:spPr>
            <a:xfrm>
              <a:off x="4961125" y="1495200"/>
              <a:ext cx="62200" cy="5332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13" name="Google Shape;1613;p14"/>
            <p:cNvSpPr/>
            <p:nvPr/>
          </p:nvSpPr>
          <p:spPr>
            <a:xfrm>
              <a:off x="4961125" y="1418975"/>
              <a:ext cx="62200" cy="53350"/>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14" name="Google Shape;1614;p14"/>
            <p:cNvSpPr/>
            <p:nvPr/>
          </p:nvSpPr>
          <p:spPr>
            <a:xfrm>
              <a:off x="4961125" y="1342750"/>
              <a:ext cx="62200" cy="53450"/>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15" name="Google Shape;1615;p14"/>
            <p:cNvSpPr/>
            <p:nvPr/>
          </p:nvSpPr>
          <p:spPr>
            <a:xfrm>
              <a:off x="4961125" y="1266550"/>
              <a:ext cx="62200" cy="53450"/>
            </a:xfrm>
            <a:custGeom>
              <a:rect b="b" l="l" r="r" t="t"/>
              <a:pathLst>
                <a:path extrusionOk="0" h="2138" w="2488">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16" name="Google Shape;1616;p14"/>
            <p:cNvSpPr/>
            <p:nvPr/>
          </p:nvSpPr>
          <p:spPr>
            <a:xfrm>
              <a:off x="4884900" y="2637775"/>
              <a:ext cx="62225" cy="53450"/>
            </a:xfrm>
            <a:custGeom>
              <a:rect b="b" l="l" r="r" t="t"/>
              <a:pathLst>
                <a:path extrusionOk="0" h="2138" w="2489">
                  <a:moveTo>
                    <a:pt x="1066" y="1"/>
                  </a:moveTo>
                  <a:cubicBezTo>
                    <a:pt x="480" y="1"/>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17" name="Google Shape;1617;p14"/>
            <p:cNvSpPr/>
            <p:nvPr/>
          </p:nvSpPr>
          <p:spPr>
            <a:xfrm>
              <a:off x="4884900" y="1418975"/>
              <a:ext cx="62225" cy="53350"/>
            </a:xfrm>
            <a:custGeom>
              <a:rect b="b" l="l" r="r" t="t"/>
              <a:pathLst>
                <a:path extrusionOk="0" h="2134" w="2489">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18" name="Google Shape;1618;p14"/>
            <p:cNvSpPr/>
            <p:nvPr/>
          </p:nvSpPr>
          <p:spPr>
            <a:xfrm>
              <a:off x="4884900" y="1342750"/>
              <a:ext cx="62225" cy="53450"/>
            </a:xfrm>
            <a:custGeom>
              <a:rect b="b" l="l" r="r" t="t"/>
              <a:pathLst>
                <a:path extrusionOk="0" h="2138" w="2489">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19" name="Google Shape;1619;p14"/>
            <p:cNvSpPr/>
            <p:nvPr/>
          </p:nvSpPr>
          <p:spPr>
            <a:xfrm>
              <a:off x="4884900" y="1190550"/>
              <a:ext cx="62225" cy="53325"/>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20" name="Google Shape;1620;p14"/>
            <p:cNvSpPr/>
            <p:nvPr/>
          </p:nvSpPr>
          <p:spPr>
            <a:xfrm>
              <a:off x="4808700" y="2637775"/>
              <a:ext cx="62400" cy="53450"/>
            </a:xfrm>
            <a:custGeom>
              <a:rect b="b" l="l" r="r" t="t"/>
              <a:pathLst>
                <a:path extrusionOk="0" h="2138" w="2496">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21" name="Google Shape;1621;p14"/>
            <p:cNvSpPr/>
            <p:nvPr/>
          </p:nvSpPr>
          <p:spPr>
            <a:xfrm>
              <a:off x="4808700" y="2561575"/>
              <a:ext cx="62400" cy="53425"/>
            </a:xfrm>
            <a:custGeom>
              <a:rect b="b" l="l" r="r" t="t"/>
              <a:pathLst>
                <a:path extrusionOk="0" h="2137" w="2496">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22" name="Google Shape;1622;p14"/>
            <p:cNvSpPr/>
            <p:nvPr/>
          </p:nvSpPr>
          <p:spPr>
            <a:xfrm>
              <a:off x="4808700" y="1418975"/>
              <a:ext cx="62400" cy="53350"/>
            </a:xfrm>
            <a:custGeom>
              <a:rect b="b" l="l" r="r" t="t"/>
              <a:pathLst>
                <a:path extrusionOk="0" h="2134" w="2496">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23" name="Google Shape;1623;p14"/>
            <p:cNvSpPr/>
            <p:nvPr/>
          </p:nvSpPr>
          <p:spPr>
            <a:xfrm>
              <a:off x="4808700" y="1342750"/>
              <a:ext cx="62400" cy="53450"/>
            </a:xfrm>
            <a:custGeom>
              <a:rect b="b" l="l" r="r" t="t"/>
              <a:pathLst>
                <a:path extrusionOk="0" h="2138" w="2496">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24" name="Google Shape;1624;p14"/>
            <p:cNvSpPr/>
            <p:nvPr/>
          </p:nvSpPr>
          <p:spPr>
            <a:xfrm>
              <a:off x="4808700" y="1190550"/>
              <a:ext cx="62400" cy="53325"/>
            </a:xfrm>
            <a:custGeom>
              <a:rect b="b" l="l" r="r" t="t"/>
              <a:pathLst>
                <a:path extrusionOk="0" h="2133" w="2496">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25" name="Google Shape;1625;p14"/>
            <p:cNvSpPr/>
            <p:nvPr/>
          </p:nvSpPr>
          <p:spPr>
            <a:xfrm>
              <a:off x="4808700" y="1038125"/>
              <a:ext cx="62400" cy="53325"/>
            </a:xfrm>
            <a:custGeom>
              <a:rect b="b" l="l" r="r" t="t"/>
              <a:pathLst>
                <a:path extrusionOk="0" h="2133" w="2496">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26" name="Google Shape;1626;p14"/>
            <p:cNvSpPr/>
            <p:nvPr/>
          </p:nvSpPr>
          <p:spPr>
            <a:xfrm>
              <a:off x="4732475" y="2790200"/>
              <a:ext cx="62425" cy="53350"/>
            </a:xfrm>
            <a:custGeom>
              <a:rect b="b" l="l" r="r" t="t"/>
              <a:pathLst>
                <a:path extrusionOk="0" h="2134" w="2497">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27" name="Google Shape;1627;p14"/>
            <p:cNvSpPr/>
            <p:nvPr/>
          </p:nvSpPr>
          <p:spPr>
            <a:xfrm>
              <a:off x="4732475" y="2714000"/>
              <a:ext cx="62425" cy="53350"/>
            </a:xfrm>
            <a:custGeom>
              <a:rect b="b" l="l" r="r" t="t"/>
              <a:pathLst>
                <a:path extrusionOk="0" h="2134" w="2497">
                  <a:moveTo>
                    <a:pt x="1074" y="0"/>
                  </a:moveTo>
                  <a:cubicBezTo>
                    <a:pt x="480" y="0"/>
                    <a:pt x="1"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28" name="Google Shape;1628;p14"/>
            <p:cNvSpPr/>
            <p:nvPr/>
          </p:nvSpPr>
          <p:spPr>
            <a:xfrm>
              <a:off x="4732475" y="2561575"/>
              <a:ext cx="62425" cy="53425"/>
            </a:xfrm>
            <a:custGeom>
              <a:rect b="b" l="l" r="r" t="t"/>
              <a:pathLst>
                <a:path extrusionOk="0" h="2137" w="2497">
                  <a:moveTo>
                    <a:pt x="1074" y="0"/>
                  </a:moveTo>
                  <a:cubicBezTo>
                    <a:pt x="480" y="8"/>
                    <a:pt x="9" y="480"/>
                    <a:pt x="1" y="1073"/>
                  </a:cubicBezTo>
                  <a:cubicBezTo>
                    <a:pt x="1" y="1711"/>
                    <a:pt x="525" y="2137"/>
                    <a:pt x="1073" y="2137"/>
                  </a:cubicBezTo>
                  <a:cubicBezTo>
                    <a:pt x="1335" y="2137"/>
                    <a:pt x="1603" y="2039"/>
                    <a:pt x="1822" y="1821"/>
                  </a:cubicBezTo>
                  <a:cubicBezTo>
                    <a:pt x="2496" y="1154"/>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29" name="Google Shape;1629;p14"/>
            <p:cNvSpPr/>
            <p:nvPr/>
          </p:nvSpPr>
          <p:spPr>
            <a:xfrm>
              <a:off x="4732475" y="1418975"/>
              <a:ext cx="62425" cy="53350"/>
            </a:xfrm>
            <a:custGeom>
              <a:rect b="b" l="l" r="r" t="t"/>
              <a:pathLst>
                <a:path extrusionOk="0" h="2134" w="2497">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30" name="Google Shape;1630;p14"/>
            <p:cNvSpPr/>
            <p:nvPr/>
          </p:nvSpPr>
          <p:spPr>
            <a:xfrm>
              <a:off x="4732475" y="1190550"/>
              <a:ext cx="62425" cy="53325"/>
            </a:xfrm>
            <a:custGeom>
              <a:rect b="b" l="l" r="r" t="t"/>
              <a:pathLst>
                <a:path extrusionOk="0" h="2133" w="2497">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31" name="Google Shape;1631;p14"/>
            <p:cNvSpPr/>
            <p:nvPr/>
          </p:nvSpPr>
          <p:spPr>
            <a:xfrm>
              <a:off x="4656475" y="2866425"/>
              <a:ext cx="62200" cy="53275"/>
            </a:xfrm>
            <a:custGeom>
              <a:rect b="b" l="l" r="r" t="t"/>
              <a:pathLst>
                <a:path extrusionOk="0" h="2131" w="2488">
                  <a:moveTo>
                    <a:pt x="1065" y="0"/>
                  </a:moveTo>
                  <a:cubicBezTo>
                    <a:pt x="472"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32" name="Google Shape;1632;p14"/>
            <p:cNvSpPr/>
            <p:nvPr/>
          </p:nvSpPr>
          <p:spPr>
            <a:xfrm>
              <a:off x="4656475" y="2790200"/>
              <a:ext cx="62200" cy="53350"/>
            </a:xfrm>
            <a:custGeom>
              <a:rect b="b" l="l" r="r" t="t"/>
              <a:pathLst>
                <a:path extrusionOk="0" h="2134" w="2488">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33" name="Google Shape;1633;p14"/>
            <p:cNvSpPr/>
            <p:nvPr/>
          </p:nvSpPr>
          <p:spPr>
            <a:xfrm>
              <a:off x="4656475" y="2714000"/>
              <a:ext cx="62200" cy="53350"/>
            </a:xfrm>
            <a:custGeom>
              <a:rect b="b" l="l" r="r" t="t"/>
              <a:pathLst>
                <a:path extrusionOk="0" h="2134" w="2488">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34" name="Google Shape;1634;p14"/>
            <p:cNvSpPr/>
            <p:nvPr/>
          </p:nvSpPr>
          <p:spPr>
            <a:xfrm>
              <a:off x="4656475" y="2485550"/>
              <a:ext cx="62200" cy="53300"/>
            </a:xfrm>
            <a:custGeom>
              <a:rect b="b" l="l" r="r" t="t"/>
              <a:pathLst>
                <a:path extrusionOk="0" h="2132" w="2488">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35" name="Google Shape;1635;p14"/>
            <p:cNvSpPr/>
            <p:nvPr/>
          </p:nvSpPr>
          <p:spPr>
            <a:xfrm>
              <a:off x="4656475" y="1495200"/>
              <a:ext cx="62200" cy="53325"/>
            </a:xfrm>
            <a:custGeom>
              <a:rect b="b" l="l" r="r" t="t"/>
              <a:pathLst>
                <a:path extrusionOk="0" h="2133" w="2488">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36" name="Google Shape;1636;p14"/>
            <p:cNvSpPr/>
            <p:nvPr/>
          </p:nvSpPr>
          <p:spPr>
            <a:xfrm>
              <a:off x="4656475" y="1418975"/>
              <a:ext cx="62200" cy="53350"/>
            </a:xfrm>
            <a:custGeom>
              <a:rect b="b" l="l" r="r" t="t"/>
              <a:pathLst>
                <a:path extrusionOk="0" h="2134" w="2488">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37" name="Google Shape;1637;p14"/>
            <p:cNvSpPr/>
            <p:nvPr/>
          </p:nvSpPr>
          <p:spPr>
            <a:xfrm>
              <a:off x="4656475" y="1266550"/>
              <a:ext cx="62200" cy="53450"/>
            </a:xfrm>
            <a:custGeom>
              <a:rect b="b" l="l" r="r" t="t"/>
              <a:pathLst>
                <a:path extrusionOk="0" h="2138" w="2488">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38" name="Google Shape;1638;p14"/>
            <p:cNvSpPr/>
            <p:nvPr/>
          </p:nvSpPr>
          <p:spPr>
            <a:xfrm>
              <a:off x="4656475" y="1038125"/>
              <a:ext cx="62200" cy="53325"/>
            </a:xfrm>
            <a:custGeom>
              <a:rect b="b" l="l" r="r" t="t"/>
              <a:pathLst>
                <a:path extrusionOk="0" h="2133" w="2488">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39" name="Google Shape;1639;p14"/>
            <p:cNvSpPr/>
            <p:nvPr/>
          </p:nvSpPr>
          <p:spPr>
            <a:xfrm>
              <a:off x="4580250" y="2942425"/>
              <a:ext cx="62225" cy="53450"/>
            </a:xfrm>
            <a:custGeom>
              <a:rect b="b" l="l" r="r" t="t"/>
              <a:pathLst>
                <a:path extrusionOk="0" h="2138" w="2489">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40" name="Google Shape;1640;p14"/>
            <p:cNvSpPr/>
            <p:nvPr/>
          </p:nvSpPr>
          <p:spPr>
            <a:xfrm>
              <a:off x="4580250" y="2866425"/>
              <a:ext cx="62225" cy="53275"/>
            </a:xfrm>
            <a:custGeom>
              <a:rect b="b" l="l" r="r" t="t"/>
              <a:pathLst>
                <a:path extrusionOk="0" h="2131" w="2489">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41" name="Google Shape;1641;p14"/>
            <p:cNvSpPr/>
            <p:nvPr/>
          </p:nvSpPr>
          <p:spPr>
            <a:xfrm>
              <a:off x="4580250" y="2714000"/>
              <a:ext cx="62225" cy="53350"/>
            </a:xfrm>
            <a:custGeom>
              <a:rect b="b" l="l" r="r" t="t"/>
              <a:pathLst>
                <a:path extrusionOk="0" h="2134"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42" name="Google Shape;1642;p14"/>
            <p:cNvSpPr/>
            <p:nvPr/>
          </p:nvSpPr>
          <p:spPr>
            <a:xfrm>
              <a:off x="4580250" y="2637775"/>
              <a:ext cx="62225" cy="53450"/>
            </a:xfrm>
            <a:custGeom>
              <a:rect b="b" l="l" r="r" t="t"/>
              <a:pathLst>
                <a:path extrusionOk="0" h="2138" w="2489">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43" name="Google Shape;1643;p14"/>
            <p:cNvSpPr/>
            <p:nvPr/>
          </p:nvSpPr>
          <p:spPr>
            <a:xfrm>
              <a:off x="4580250" y="2485550"/>
              <a:ext cx="62225" cy="53300"/>
            </a:xfrm>
            <a:custGeom>
              <a:rect b="b" l="l" r="r" t="t"/>
              <a:pathLst>
                <a:path extrusionOk="0" h="2132" w="2489">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44" name="Google Shape;1644;p14"/>
            <p:cNvSpPr/>
            <p:nvPr/>
          </p:nvSpPr>
          <p:spPr>
            <a:xfrm>
              <a:off x="4580250" y="1495200"/>
              <a:ext cx="62225" cy="53325"/>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45" name="Google Shape;1645;p14"/>
            <p:cNvSpPr/>
            <p:nvPr/>
          </p:nvSpPr>
          <p:spPr>
            <a:xfrm>
              <a:off x="4580250" y="1342750"/>
              <a:ext cx="62225" cy="53450"/>
            </a:xfrm>
            <a:custGeom>
              <a:rect b="b" l="l" r="r" t="t"/>
              <a:pathLst>
                <a:path extrusionOk="0" h="2138" w="2489">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46" name="Google Shape;1646;p14"/>
            <p:cNvSpPr/>
            <p:nvPr/>
          </p:nvSpPr>
          <p:spPr>
            <a:xfrm>
              <a:off x="4580250" y="1266550"/>
              <a:ext cx="62225" cy="53450"/>
            </a:xfrm>
            <a:custGeom>
              <a:rect b="b" l="l" r="r" t="t"/>
              <a:pathLst>
                <a:path extrusionOk="0" h="2138" w="2489">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47" name="Google Shape;1647;p14"/>
            <p:cNvSpPr/>
            <p:nvPr/>
          </p:nvSpPr>
          <p:spPr>
            <a:xfrm>
              <a:off x="4504050" y="2942425"/>
              <a:ext cx="62200" cy="53450"/>
            </a:xfrm>
            <a:custGeom>
              <a:rect b="b" l="l" r="r" t="t"/>
              <a:pathLst>
                <a:path extrusionOk="0" h="2138" w="2488">
                  <a:moveTo>
                    <a:pt x="1065" y="1"/>
                  </a:moveTo>
                  <a:cubicBezTo>
                    <a:pt x="480" y="1"/>
                    <a:pt x="0" y="480"/>
                    <a:pt x="0" y="1066"/>
                  </a:cubicBezTo>
                  <a:cubicBezTo>
                    <a:pt x="0" y="1709"/>
                    <a:pt x="525" y="2137"/>
                    <a:pt x="1074" y="2137"/>
                  </a:cubicBezTo>
                  <a:cubicBezTo>
                    <a:pt x="1336" y="2137"/>
                    <a:pt x="1603" y="2040"/>
                    <a:pt x="1821" y="1822"/>
                  </a:cubicBezTo>
                  <a:cubicBezTo>
                    <a:pt x="2488"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48" name="Google Shape;1648;p14"/>
            <p:cNvSpPr/>
            <p:nvPr/>
          </p:nvSpPr>
          <p:spPr>
            <a:xfrm>
              <a:off x="4504050" y="2637775"/>
              <a:ext cx="62200" cy="53450"/>
            </a:xfrm>
            <a:custGeom>
              <a:rect b="b" l="l" r="r" t="t"/>
              <a:pathLst>
                <a:path extrusionOk="0" h="2138" w="2488">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49" name="Google Shape;1649;p14"/>
            <p:cNvSpPr/>
            <p:nvPr/>
          </p:nvSpPr>
          <p:spPr>
            <a:xfrm>
              <a:off x="4504050" y="2561575"/>
              <a:ext cx="62200" cy="53425"/>
            </a:xfrm>
            <a:custGeom>
              <a:rect b="b" l="l" r="r" t="t"/>
              <a:pathLst>
                <a:path extrusionOk="0" h="2137" w="2488">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50" name="Google Shape;1650;p14"/>
            <p:cNvSpPr/>
            <p:nvPr/>
          </p:nvSpPr>
          <p:spPr>
            <a:xfrm>
              <a:off x="4504050" y="2485550"/>
              <a:ext cx="62200" cy="53300"/>
            </a:xfrm>
            <a:custGeom>
              <a:rect b="b" l="l" r="r" t="t"/>
              <a:pathLst>
                <a:path extrusionOk="0" h="2132" w="2488">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51" name="Google Shape;1651;p14"/>
            <p:cNvSpPr/>
            <p:nvPr/>
          </p:nvSpPr>
          <p:spPr>
            <a:xfrm>
              <a:off x="4504050" y="1495200"/>
              <a:ext cx="62200" cy="5332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52" name="Google Shape;1652;p14"/>
            <p:cNvSpPr/>
            <p:nvPr/>
          </p:nvSpPr>
          <p:spPr>
            <a:xfrm>
              <a:off x="4504050" y="1114325"/>
              <a:ext cx="62200" cy="53350"/>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53" name="Google Shape;1653;p14"/>
            <p:cNvSpPr/>
            <p:nvPr/>
          </p:nvSpPr>
          <p:spPr>
            <a:xfrm>
              <a:off x="4427825" y="2942425"/>
              <a:ext cx="62425" cy="53450"/>
            </a:xfrm>
            <a:custGeom>
              <a:rect b="b" l="l" r="r" t="t"/>
              <a:pathLst>
                <a:path extrusionOk="0" h="2138" w="2497">
                  <a:moveTo>
                    <a:pt x="1065" y="1"/>
                  </a:moveTo>
                  <a:cubicBezTo>
                    <a:pt x="480" y="9"/>
                    <a:pt x="9"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54" name="Google Shape;1654;p14"/>
            <p:cNvSpPr/>
            <p:nvPr/>
          </p:nvSpPr>
          <p:spPr>
            <a:xfrm>
              <a:off x="4427825" y="2866425"/>
              <a:ext cx="62425" cy="53275"/>
            </a:xfrm>
            <a:custGeom>
              <a:rect b="b" l="l" r="r" t="t"/>
              <a:pathLst>
                <a:path extrusionOk="0" h="2131" w="2497">
                  <a:moveTo>
                    <a:pt x="1065" y="0"/>
                  </a:moveTo>
                  <a:cubicBezTo>
                    <a:pt x="480" y="0"/>
                    <a:pt x="1" y="472"/>
                    <a:pt x="1" y="1065"/>
                  </a:cubicBezTo>
                  <a:cubicBezTo>
                    <a:pt x="1" y="1707"/>
                    <a:pt x="526" y="2131"/>
                    <a:pt x="1073" y="2131"/>
                  </a:cubicBezTo>
                  <a:cubicBezTo>
                    <a:pt x="1337" y="2131"/>
                    <a:pt x="1605" y="2032"/>
                    <a:pt x="1822" y="1813"/>
                  </a:cubicBezTo>
                  <a:cubicBezTo>
                    <a:pt x="2496"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55" name="Google Shape;1655;p14"/>
            <p:cNvSpPr/>
            <p:nvPr/>
          </p:nvSpPr>
          <p:spPr>
            <a:xfrm>
              <a:off x="4427825" y="2790200"/>
              <a:ext cx="62425" cy="53350"/>
            </a:xfrm>
            <a:custGeom>
              <a:rect b="b" l="l" r="r" t="t"/>
              <a:pathLst>
                <a:path extrusionOk="0" h="2134" w="2497">
                  <a:moveTo>
                    <a:pt x="1065" y="1"/>
                  </a:moveTo>
                  <a:cubicBezTo>
                    <a:pt x="480" y="1"/>
                    <a:pt x="9"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56" name="Google Shape;1656;p14"/>
            <p:cNvSpPr/>
            <p:nvPr/>
          </p:nvSpPr>
          <p:spPr>
            <a:xfrm>
              <a:off x="4427825" y="2561575"/>
              <a:ext cx="62425" cy="53425"/>
            </a:xfrm>
            <a:custGeom>
              <a:rect b="b" l="l" r="r" t="t"/>
              <a:pathLst>
                <a:path extrusionOk="0" h="2137" w="2497">
                  <a:moveTo>
                    <a:pt x="1065" y="0"/>
                  </a:moveTo>
                  <a:cubicBezTo>
                    <a:pt x="480" y="8"/>
                    <a:pt x="9" y="480"/>
                    <a:pt x="1" y="1073"/>
                  </a:cubicBezTo>
                  <a:cubicBezTo>
                    <a:pt x="1" y="1711"/>
                    <a:pt x="525" y="2137"/>
                    <a:pt x="1073" y="2137"/>
                  </a:cubicBezTo>
                  <a:cubicBezTo>
                    <a:pt x="1335" y="2137"/>
                    <a:pt x="1603" y="2039"/>
                    <a:pt x="1822" y="1821"/>
                  </a:cubicBezTo>
                  <a:cubicBezTo>
                    <a:pt x="2496" y="1154"/>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57" name="Google Shape;1657;p14"/>
            <p:cNvSpPr/>
            <p:nvPr/>
          </p:nvSpPr>
          <p:spPr>
            <a:xfrm>
              <a:off x="4427825" y="2485550"/>
              <a:ext cx="62425" cy="53300"/>
            </a:xfrm>
            <a:custGeom>
              <a:rect b="b" l="l" r="r" t="t"/>
              <a:pathLst>
                <a:path extrusionOk="0" h="2132" w="2497">
                  <a:moveTo>
                    <a:pt x="1065" y="1"/>
                  </a:moveTo>
                  <a:cubicBezTo>
                    <a:pt x="480" y="1"/>
                    <a:pt x="1" y="480"/>
                    <a:pt x="1" y="1066"/>
                  </a:cubicBezTo>
                  <a:cubicBezTo>
                    <a:pt x="1" y="1708"/>
                    <a:pt x="526" y="2131"/>
                    <a:pt x="1073" y="2131"/>
                  </a:cubicBezTo>
                  <a:cubicBezTo>
                    <a:pt x="1337" y="2131"/>
                    <a:pt x="1605" y="2033"/>
                    <a:pt x="1822" y="1814"/>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58" name="Google Shape;1658;p14"/>
            <p:cNvSpPr/>
            <p:nvPr/>
          </p:nvSpPr>
          <p:spPr>
            <a:xfrm>
              <a:off x="4427825" y="2409350"/>
              <a:ext cx="62425" cy="53350"/>
            </a:xfrm>
            <a:custGeom>
              <a:rect b="b" l="l" r="r" t="t"/>
              <a:pathLst>
                <a:path extrusionOk="0" h="2134" w="2497">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59" name="Google Shape;1659;p14"/>
            <p:cNvSpPr/>
            <p:nvPr/>
          </p:nvSpPr>
          <p:spPr>
            <a:xfrm>
              <a:off x="4351600" y="2790200"/>
              <a:ext cx="62425" cy="53350"/>
            </a:xfrm>
            <a:custGeom>
              <a:rect b="b" l="l" r="r" t="t"/>
              <a:pathLst>
                <a:path extrusionOk="0" h="2134" w="2497">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60" name="Google Shape;1660;p14"/>
            <p:cNvSpPr/>
            <p:nvPr/>
          </p:nvSpPr>
          <p:spPr>
            <a:xfrm>
              <a:off x="4351600" y="2714000"/>
              <a:ext cx="62425" cy="53350"/>
            </a:xfrm>
            <a:custGeom>
              <a:rect b="b" l="l" r="r" t="t"/>
              <a:pathLst>
                <a:path extrusionOk="0" h="2134"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61" name="Google Shape;1661;p14"/>
            <p:cNvSpPr/>
            <p:nvPr/>
          </p:nvSpPr>
          <p:spPr>
            <a:xfrm>
              <a:off x="4351600" y="2637775"/>
              <a:ext cx="62425" cy="53450"/>
            </a:xfrm>
            <a:custGeom>
              <a:rect b="b" l="l" r="r" t="t"/>
              <a:pathLst>
                <a:path extrusionOk="0" h="2138" w="2497">
                  <a:moveTo>
                    <a:pt x="1074" y="1"/>
                  </a:moveTo>
                  <a:cubicBezTo>
                    <a:pt x="481" y="1"/>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62" name="Google Shape;1662;p14"/>
            <p:cNvSpPr/>
            <p:nvPr/>
          </p:nvSpPr>
          <p:spPr>
            <a:xfrm>
              <a:off x="4351600" y="2561575"/>
              <a:ext cx="62425" cy="53425"/>
            </a:xfrm>
            <a:custGeom>
              <a:rect b="b" l="l" r="r" t="t"/>
              <a:pathLst>
                <a:path extrusionOk="0" h="2137" w="2497">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63" name="Google Shape;1663;p14"/>
            <p:cNvSpPr/>
            <p:nvPr/>
          </p:nvSpPr>
          <p:spPr>
            <a:xfrm>
              <a:off x="4275600" y="2637775"/>
              <a:ext cx="62225" cy="53450"/>
            </a:xfrm>
            <a:custGeom>
              <a:rect b="b" l="l" r="r" t="t"/>
              <a:pathLst>
                <a:path extrusionOk="0" h="2138" w="2489">
                  <a:moveTo>
                    <a:pt x="1066" y="1"/>
                  </a:moveTo>
                  <a:cubicBezTo>
                    <a:pt x="472"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64" name="Google Shape;1664;p14"/>
            <p:cNvSpPr/>
            <p:nvPr/>
          </p:nvSpPr>
          <p:spPr>
            <a:xfrm>
              <a:off x="4275600" y="2561575"/>
              <a:ext cx="62225" cy="53425"/>
            </a:xfrm>
            <a:custGeom>
              <a:rect b="b" l="l" r="r" t="t"/>
              <a:pathLst>
                <a:path extrusionOk="0" h="2137" w="2489">
                  <a:moveTo>
                    <a:pt x="1066" y="0"/>
                  </a:moveTo>
                  <a:cubicBezTo>
                    <a:pt x="472" y="8"/>
                    <a:pt x="1" y="480"/>
                    <a:pt x="1" y="1073"/>
                  </a:cubicBezTo>
                  <a:cubicBezTo>
                    <a:pt x="1" y="1711"/>
                    <a:pt x="525" y="2137"/>
                    <a:pt x="1071" y="2137"/>
                  </a:cubicBezTo>
                  <a:cubicBezTo>
                    <a:pt x="1332" y="2137"/>
                    <a:pt x="1598" y="2039"/>
                    <a:pt x="1813" y="1821"/>
                  </a:cubicBezTo>
                  <a:cubicBezTo>
                    <a:pt x="2488" y="1154"/>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65" name="Google Shape;1665;p14"/>
            <p:cNvSpPr/>
            <p:nvPr/>
          </p:nvSpPr>
          <p:spPr>
            <a:xfrm>
              <a:off x="4275600" y="2485550"/>
              <a:ext cx="62225" cy="53300"/>
            </a:xfrm>
            <a:custGeom>
              <a:rect b="b" l="l" r="r" t="t"/>
              <a:pathLst>
                <a:path extrusionOk="0" h="2132" w="2489">
                  <a:moveTo>
                    <a:pt x="1066" y="1"/>
                  </a:moveTo>
                  <a:cubicBezTo>
                    <a:pt x="472"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66" name="Google Shape;1666;p14"/>
            <p:cNvSpPr/>
            <p:nvPr/>
          </p:nvSpPr>
          <p:spPr>
            <a:xfrm>
              <a:off x="4275600" y="2409350"/>
              <a:ext cx="62225" cy="53350"/>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67" name="Google Shape;1667;p14"/>
            <p:cNvSpPr/>
            <p:nvPr/>
          </p:nvSpPr>
          <p:spPr>
            <a:xfrm>
              <a:off x="4275600" y="2333125"/>
              <a:ext cx="62225" cy="53450"/>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68" name="Google Shape;1668;p14"/>
            <p:cNvSpPr/>
            <p:nvPr/>
          </p:nvSpPr>
          <p:spPr>
            <a:xfrm>
              <a:off x="4275600" y="2256925"/>
              <a:ext cx="62350" cy="53425"/>
            </a:xfrm>
            <a:custGeom>
              <a:rect b="b" l="l" r="r" t="t"/>
              <a:pathLst>
                <a:path extrusionOk="0" h="2137" w="2494">
                  <a:moveTo>
                    <a:pt x="1076" y="0"/>
                  </a:moveTo>
                  <a:cubicBezTo>
                    <a:pt x="1072" y="0"/>
                    <a:pt x="1069" y="0"/>
                    <a:pt x="1066" y="0"/>
                  </a:cubicBezTo>
                  <a:cubicBezTo>
                    <a:pt x="472" y="0"/>
                    <a:pt x="1" y="480"/>
                    <a:pt x="1" y="1065"/>
                  </a:cubicBezTo>
                  <a:cubicBezTo>
                    <a:pt x="1" y="1709"/>
                    <a:pt x="526" y="2137"/>
                    <a:pt x="1074" y="2137"/>
                  </a:cubicBezTo>
                  <a:cubicBezTo>
                    <a:pt x="1336" y="2137"/>
                    <a:pt x="1604" y="2039"/>
                    <a:pt x="1822" y="1821"/>
                  </a:cubicBezTo>
                  <a:cubicBezTo>
                    <a:pt x="2494" y="1149"/>
                    <a:pt x="2020" y="0"/>
                    <a:pt x="107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69" name="Google Shape;1669;p14"/>
            <p:cNvSpPr/>
            <p:nvPr/>
          </p:nvSpPr>
          <p:spPr>
            <a:xfrm>
              <a:off x="4199400" y="2485550"/>
              <a:ext cx="62200" cy="53300"/>
            </a:xfrm>
            <a:custGeom>
              <a:rect b="b" l="l" r="r" t="t"/>
              <a:pathLst>
                <a:path extrusionOk="0" h="2132" w="2488">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70" name="Google Shape;1670;p14"/>
            <p:cNvSpPr/>
            <p:nvPr/>
          </p:nvSpPr>
          <p:spPr>
            <a:xfrm>
              <a:off x="4199400" y="2333125"/>
              <a:ext cx="62200" cy="53450"/>
            </a:xfrm>
            <a:custGeom>
              <a:rect b="b" l="l" r="r" t="t"/>
              <a:pathLst>
                <a:path extrusionOk="0" h="2138" w="2488">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71" name="Google Shape;1671;p14"/>
            <p:cNvSpPr/>
            <p:nvPr/>
          </p:nvSpPr>
          <p:spPr>
            <a:xfrm>
              <a:off x="4199400" y="2256925"/>
              <a:ext cx="62350" cy="53425"/>
            </a:xfrm>
            <a:custGeom>
              <a:rect b="b" l="l" r="r" t="t"/>
              <a:pathLst>
                <a:path extrusionOk="0" h="2137" w="2494">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19" y="0"/>
                    <a:pt x="107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72" name="Google Shape;1672;p14"/>
            <p:cNvSpPr/>
            <p:nvPr/>
          </p:nvSpPr>
          <p:spPr>
            <a:xfrm>
              <a:off x="4123175" y="2333125"/>
              <a:ext cx="62425" cy="53450"/>
            </a:xfrm>
            <a:custGeom>
              <a:rect b="b" l="l" r="r" t="t"/>
              <a:pathLst>
                <a:path extrusionOk="0" h="2138" w="2497">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673" name="Google Shape;1673;p14"/>
            <p:cNvSpPr/>
            <p:nvPr/>
          </p:nvSpPr>
          <p:spPr>
            <a:xfrm>
              <a:off x="4123175" y="2256925"/>
              <a:ext cx="62350" cy="53425"/>
            </a:xfrm>
            <a:custGeom>
              <a:rect b="b" l="l" r="r" t="t"/>
              <a:pathLst>
                <a:path extrusionOk="0" h="2137" w="2494">
                  <a:moveTo>
                    <a:pt x="1076"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8" y="0"/>
                    <a:pt x="107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7" name="Shape 1677"/>
        <p:cNvGrpSpPr/>
        <p:nvPr/>
      </p:nvGrpSpPr>
      <p:grpSpPr>
        <a:xfrm>
          <a:off x="0" y="0"/>
          <a:ext cx="0" cy="0"/>
          <a:chOff x="0" y="0"/>
          <a:chExt cx="0" cy="0"/>
        </a:xfrm>
      </p:grpSpPr>
      <p:sp>
        <p:nvSpPr>
          <p:cNvPr id="1678" name="Google Shape;1678;p15"/>
          <p:cNvSpPr txBox="1"/>
          <p:nvPr/>
        </p:nvSpPr>
        <p:spPr>
          <a:xfrm>
            <a:off x="86500" y="53700"/>
            <a:ext cx="6828600" cy="5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A0C10"/>
                </a:solidFill>
              </a:rPr>
              <a:t>Which economic sector has the most growth?</a:t>
            </a:r>
            <a:endParaRPr b="1" sz="1800">
              <a:solidFill>
                <a:srgbClr val="0A0C10"/>
              </a:solidFill>
            </a:endParaRPr>
          </a:p>
        </p:txBody>
      </p:sp>
      <p:pic>
        <p:nvPicPr>
          <p:cNvPr id="1679" name="Google Shape;1679;p15"/>
          <p:cNvPicPr preferRelativeResize="0"/>
          <p:nvPr/>
        </p:nvPicPr>
        <p:blipFill>
          <a:blip r:embed="rId3">
            <a:alphaModFix/>
          </a:blip>
          <a:stretch>
            <a:fillRect/>
          </a:stretch>
        </p:blipFill>
        <p:spPr>
          <a:xfrm>
            <a:off x="152400" y="739275"/>
            <a:ext cx="4860099" cy="4251825"/>
          </a:xfrm>
          <a:prstGeom prst="rect">
            <a:avLst/>
          </a:prstGeom>
          <a:noFill/>
          <a:ln>
            <a:noFill/>
          </a:ln>
        </p:spPr>
      </p:pic>
      <p:pic>
        <p:nvPicPr>
          <p:cNvPr id="1680" name="Google Shape;1680;p15"/>
          <p:cNvPicPr preferRelativeResize="0"/>
          <p:nvPr/>
        </p:nvPicPr>
        <p:blipFill>
          <a:blip r:embed="rId4">
            <a:alphaModFix/>
          </a:blip>
          <a:stretch>
            <a:fillRect/>
          </a:stretch>
        </p:blipFill>
        <p:spPr>
          <a:xfrm>
            <a:off x="5217200" y="135775"/>
            <a:ext cx="3799050" cy="2414775"/>
          </a:xfrm>
          <a:prstGeom prst="rect">
            <a:avLst/>
          </a:prstGeom>
          <a:noFill/>
          <a:ln>
            <a:noFill/>
          </a:ln>
        </p:spPr>
      </p:pic>
      <p:pic>
        <p:nvPicPr>
          <p:cNvPr id="1681" name="Google Shape;1681;p15"/>
          <p:cNvPicPr preferRelativeResize="0"/>
          <p:nvPr/>
        </p:nvPicPr>
        <p:blipFill>
          <a:blip r:embed="rId5">
            <a:alphaModFix/>
          </a:blip>
          <a:stretch>
            <a:fillRect/>
          </a:stretch>
        </p:blipFill>
        <p:spPr>
          <a:xfrm>
            <a:off x="5217200" y="2550550"/>
            <a:ext cx="3799049" cy="24147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85" name="Shape 1685"/>
        <p:cNvGrpSpPr/>
        <p:nvPr/>
      </p:nvGrpSpPr>
      <p:grpSpPr>
        <a:xfrm>
          <a:off x="0" y="0"/>
          <a:ext cx="0" cy="0"/>
          <a:chOff x="0" y="0"/>
          <a:chExt cx="0" cy="0"/>
        </a:xfrm>
      </p:grpSpPr>
      <p:sp>
        <p:nvSpPr>
          <p:cNvPr id="1686" name="Google Shape;1686;p16"/>
          <p:cNvSpPr txBox="1"/>
          <p:nvPr/>
        </p:nvSpPr>
        <p:spPr>
          <a:xfrm>
            <a:off x="0" y="0"/>
            <a:ext cx="9144000" cy="49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solidFill>
                  <a:schemeClr val="dk2"/>
                </a:solidFill>
              </a:rPr>
              <a:t>Foreign </a:t>
            </a:r>
            <a:r>
              <a:rPr b="1" lang="en" sz="2100">
                <a:solidFill>
                  <a:schemeClr val="dk2"/>
                </a:solidFill>
              </a:rPr>
              <a:t>Investment in Mexico ( FDI )</a:t>
            </a:r>
            <a:endParaRPr b="1" sz="2100">
              <a:solidFill>
                <a:schemeClr val="dk2"/>
              </a:solidFill>
            </a:endParaRPr>
          </a:p>
        </p:txBody>
      </p:sp>
      <p:pic>
        <p:nvPicPr>
          <p:cNvPr id="1687" name="Google Shape;1687;p16"/>
          <p:cNvPicPr preferRelativeResize="0"/>
          <p:nvPr/>
        </p:nvPicPr>
        <p:blipFill>
          <a:blip r:embed="rId3">
            <a:alphaModFix/>
          </a:blip>
          <a:stretch>
            <a:fillRect/>
          </a:stretch>
        </p:blipFill>
        <p:spPr>
          <a:xfrm>
            <a:off x="1644900" y="613450"/>
            <a:ext cx="7257950" cy="4246925"/>
          </a:xfrm>
          <a:prstGeom prst="rect">
            <a:avLst/>
          </a:prstGeom>
          <a:noFill/>
          <a:ln>
            <a:noFill/>
          </a:ln>
        </p:spPr>
      </p:pic>
      <p:sp>
        <p:nvSpPr>
          <p:cNvPr id="1688" name="Google Shape;1688;p16"/>
          <p:cNvSpPr txBox="1"/>
          <p:nvPr/>
        </p:nvSpPr>
        <p:spPr>
          <a:xfrm>
            <a:off x="0" y="2154925"/>
            <a:ext cx="2115600" cy="10461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2350">
                <a:solidFill>
                  <a:srgbClr val="0A0C10"/>
                </a:solidFill>
                <a:highlight>
                  <a:srgbClr val="FBFCFD"/>
                </a:highlight>
              </a:rPr>
              <a:t>Which countries invests in Mexico ?</a:t>
            </a:r>
            <a:endParaRPr sz="2350">
              <a:solidFill>
                <a:srgbClr val="0A0C10"/>
              </a:solidFill>
              <a:highlight>
                <a:srgbClr val="FBFCFD"/>
              </a:highlight>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2" name="Shape 1692"/>
        <p:cNvGrpSpPr/>
        <p:nvPr/>
      </p:nvGrpSpPr>
      <p:grpSpPr>
        <a:xfrm>
          <a:off x="0" y="0"/>
          <a:ext cx="0" cy="0"/>
          <a:chOff x="0" y="0"/>
          <a:chExt cx="0" cy="0"/>
        </a:xfrm>
      </p:grpSpPr>
      <p:pic>
        <p:nvPicPr>
          <p:cNvPr id="1693" name="Google Shape;1693;p17"/>
          <p:cNvPicPr preferRelativeResize="0"/>
          <p:nvPr/>
        </p:nvPicPr>
        <p:blipFill>
          <a:blip r:embed="rId3">
            <a:alphaModFix/>
          </a:blip>
          <a:stretch>
            <a:fillRect/>
          </a:stretch>
        </p:blipFill>
        <p:spPr>
          <a:xfrm>
            <a:off x="4966275" y="841525"/>
            <a:ext cx="4177725" cy="3043625"/>
          </a:xfrm>
          <a:prstGeom prst="rect">
            <a:avLst/>
          </a:prstGeom>
          <a:noFill/>
          <a:ln>
            <a:noFill/>
          </a:ln>
        </p:spPr>
      </p:pic>
      <p:pic>
        <p:nvPicPr>
          <p:cNvPr id="1694" name="Google Shape;1694;p17"/>
          <p:cNvPicPr preferRelativeResize="0"/>
          <p:nvPr/>
        </p:nvPicPr>
        <p:blipFill rotWithShape="1">
          <a:blip r:embed="rId4">
            <a:alphaModFix/>
          </a:blip>
          <a:srcRect b="3334" l="0" r="0" t="0"/>
          <a:stretch/>
        </p:blipFill>
        <p:spPr>
          <a:xfrm>
            <a:off x="0" y="1274075"/>
            <a:ext cx="5302974" cy="3248099"/>
          </a:xfrm>
          <a:prstGeom prst="rect">
            <a:avLst/>
          </a:prstGeom>
          <a:noFill/>
          <a:ln>
            <a:noFill/>
          </a:ln>
        </p:spPr>
      </p:pic>
      <p:sp>
        <p:nvSpPr>
          <p:cNvPr id="1695" name="Google Shape;1695;p17"/>
          <p:cNvSpPr txBox="1"/>
          <p:nvPr>
            <p:ph type="title"/>
          </p:nvPr>
        </p:nvSpPr>
        <p:spPr>
          <a:xfrm>
            <a:off x="0" y="0"/>
            <a:ext cx="6291600" cy="102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I</a:t>
            </a:r>
            <a:r>
              <a:rPr b="1" lang="en"/>
              <a:t>ndustries and activities in which the foreign investments are being made.</a:t>
            </a:r>
            <a:endParaRPr b="1"/>
          </a:p>
        </p:txBody>
      </p:sp>
      <p:sp>
        <p:nvSpPr>
          <p:cNvPr id="1696" name="Google Shape;1696;p17"/>
          <p:cNvSpPr txBox="1"/>
          <p:nvPr/>
        </p:nvSpPr>
        <p:spPr>
          <a:xfrm>
            <a:off x="4915425" y="4207600"/>
            <a:ext cx="4228500" cy="8337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770"/>
              <a:buNone/>
            </a:pPr>
            <a:r>
              <a:rPr lang="en" sz="1060">
                <a:solidFill>
                  <a:srgbClr val="0A0C10"/>
                </a:solidFill>
              </a:rPr>
              <a:t>These sectors represent significant areas of economic activity where foreign investors are contributing capital, which in turn supports industrial growth, infrastructure development, and service enhancements in Mexico.</a:t>
            </a:r>
            <a:endParaRPr sz="1060">
              <a:solidFill>
                <a:srgbClr val="0A0C1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3"/>
                                        </p:tgtEl>
                                        <p:attrNameLst>
                                          <p:attrName>style.visibility</p:attrName>
                                        </p:attrNameLst>
                                      </p:cBhvr>
                                      <p:to>
                                        <p:strVal val="visible"/>
                                      </p:to>
                                    </p:set>
                                    <p:animEffect filter="fade" transition="in">
                                      <p:cBhvr>
                                        <p:cTn dur="2000"/>
                                        <p:tgtEl>
                                          <p:spTgt spid="16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94"/>
                                        </p:tgtEl>
                                        <p:attrNameLst>
                                          <p:attrName>style.visibility</p:attrName>
                                        </p:attrNameLst>
                                      </p:cBhvr>
                                      <p:to>
                                        <p:strVal val="visible"/>
                                      </p:to>
                                    </p:set>
                                    <p:anim calcmode="lin" valueType="num">
                                      <p:cBhvr additive="base">
                                        <p:cTn dur="1"/>
                                        <p:tgtEl>
                                          <p:spTgt spid="169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0" name="Shape 1700"/>
        <p:cNvGrpSpPr/>
        <p:nvPr/>
      </p:nvGrpSpPr>
      <p:grpSpPr>
        <a:xfrm>
          <a:off x="0" y="0"/>
          <a:ext cx="0" cy="0"/>
          <a:chOff x="0" y="0"/>
          <a:chExt cx="0" cy="0"/>
        </a:xfrm>
      </p:grpSpPr>
      <p:sp>
        <p:nvSpPr>
          <p:cNvPr id="1701" name="Google Shape;1701;p18"/>
          <p:cNvSpPr txBox="1"/>
          <p:nvPr/>
        </p:nvSpPr>
        <p:spPr>
          <a:xfrm>
            <a:off x="328525" y="0"/>
            <a:ext cx="8237400" cy="50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50">
                <a:solidFill>
                  <a:schemeClr val="dk2"/>
                </a:solidFill>
              </a:rPr>
              <a:t>What are the top 5 countries that Mexico buys from in the last decade?</a:t>
            </a:r>
            <a:endParaRPr b="1" sz="1850">
              <a:solidFill>
                <a:schemeClr val="dk2"/>
              </a:solidFill>
            </a:endParaRPr>
          </a:p>
        </p:txBody>
      </p:sp>
      <p:pic>
        <p:nvPicPr>
          <p:cNvPr id="1702" name="Google Shape;1702;p18"/>
          <p:cNvPicPr preferRelativeResize="0"/>
          <p:nvPr/>
        </p:nvPicPr>
        <p:blipFill>
          <a:blip r:embed="rId3">
            <a:alphaModFix/>
          </a:blip>
          <a:stretch>
            <a:fillRect/>
          </a:stretch>
        </p:blipFill>
        <p:spPr>
          <a:xfrm>
            <a:off x="260200" y="892000"/>
            <a:ext cx="5062732" cy="4094050"/>
          </a:xfrm>
          <a:prstGeom prst="rect">
            <a:avLst/>
          </a:prstGeom>
          <a:noFill/>
          <a:ln>
            <a:noFill/>
          </a:ln>
        </p:spPr>
      </p:pic>
      <p:sp>
        <p:nvSpPr>
          <p:cNvPr id="1703" name="Google Shape;1703;p18"/>
          <p:cNvSpPr txBox="1"/>
          <p:nvPr/>
        </p:nvSpPr>
        <p:spPr>
          <a:xfrm>
            <a:off x="5528650" y="891975"/>
            <a:ext cx="3375300" cy="409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50">
                <a:solidFill>
                  <a:srgbClr val="0A0C10"/>
                </a:solidFill>
                <a:highlight>
                  <a:schemeClr val="lt2"/>
                </a:highlight>
              </a:rPr>
              <a:t>The 5 countries we purchase the most from did not change over time, with the United States and China on top with a significant difference.</a:t>
            </a:r>
            <a:endParaRPr sz="1150">
              <a:solidFill>
                <a:srgbClr val="0A0C10"/>
              </a:solidFill>
              <a:highlight>
                <a:schemeClr val="lt2"/>
              </a:highlight>
            </a:endParaRPr>
          </a:p>
          <a:p>
            <a:pPr indent="0" lvl="0" marL="0" rtl="0" algn="l">
              <a:lnSpc>
                <a:spcPct val="115000"/>
              </a:lnSpc>
              <a:spcBef>
                <a:spcPts val="0"/>
              </a:spcBef>
              <a:spcAft>
                <a:spcPts val="0"/>
              </a:spcAft>
              <a:buNone/>
            </a:pPr>
            <a:r>
              <a:t/>
            </a:r>
            <a:endParaRPr sz="1150">
              <a:solidFill>
                <a:srgbClr val="0A0C10"/>
              </a:solidFill>
              <a:highlight>
                <a:schemeClr val="lt2"/>
              </a:highlight>
            </a:endParaRPr>
          </a:p>
          <a:p>
            <a:pPr indent="0" lvl="0" marL="0" rtl="0" algn="l">
              <a:lnSpc>
                <a:spcPct val="115000"/>
              </a:lnSpc>
              <a:spcBef>
                <a:spcPts val="0"/>
              </a:spcBef>
              <a:spcAft>
                <a:spcPts val="0"/>
              </a:spcAft>
              <a:buNone/>
            </a:pPr>
            <a:r>
              <a:rPr lang="en" sz="1150">
                <a:solidFill>
                  <a:srgbClr val="0A0C10"/>
                </a:solidFill>
                <a:highlight>
                  <a:schemeClr val="lt2"/>
                </a:highlight>
              </a:rPr>
              <a:t>In 2018, Mexico held elections for president and this could explained a rise on purchases, beginning from 2017. </a:t>
            </a:r>
            <a:endParaRPr sz="1150">
              <a:solidFill>
                <a:srgbClr val="0A0C10"/>
              </a:solidFill>
              <a:highlight>
                <a:schemeClr val="lt2"/>
              </a:highlight>
            </a:endParaRPr>
          </a:p>
          <a:p>
            <a:pPr indent="0" lvl="0" marL="0" rtl="0" algn="l">
              <a:lnSpc>
                <a:spcPct val="115000"/>
              </a:lnSpc>
              <a:spcBef>
                <a:spcPts val="0"/>
              </a:spcBef>
              <a:spcAft>
                <a:spcPts val="0"/>
              </a:spcAft>
              <a:buNone/>
            </a:pPr>
            <a:r>
              <a:t/>
            </a:r>
            <a:endParaRPr sz="1150">
              <a:solidFill>
                <a:srgbClr val="0A0C10"/>
              </a:solidFill>
              <a:highlight>
                <a:schemeClr val="lt2"/>
              </a:highlight>
            </a:endParaRPr>
          </a:p>
          <a:p>
            <a:pPr indent="0" lvl="0" marL="0" rtl="0" algn="l">
              <a:lnSpc>
                <a:spcPct val="115000"/>
              </a:lnSpc>
              <a:spcBef>
                <a:spcPts val="0"/>
              </a:spcBef>
              <a:spcAft>
                <a:spcPts val="0"/>
              </a:spcAft>
              <a:buNone/>
            </a:pPr>
            <a:r>
              <a:rPr lang="en" sz="1150">
                <a:solidFill>
                  <a:srgbClr val="0A0C10"/>
                </a:solidFill>
                <a:highlight>
                  <a:schemeClr val="lt2"/>
                </a:highlight>
              </a:rPr>
              <a:t>Then in 2020, due to COVID-19 it was expected that China ranked lower, but that did not </a:t>
            </a:r>
            <a:r>
              <a:rPr lang="en" sz="1150">
                <a:solidFill>
                  <a:srgbClr val="0A0C10"/>
                </a:solidFill>
                <a:highlight>
                  <a:schemeClr val="lt2"/>
                </a:highlight>
              </a:rPr>
              <a:t>happened. Although there was less spending in general. </a:t>
            </a:r>
            <a:endParaRPr sz="1150">
              <a:solidFill>
                <a:srgbClr val="0A0C10"/>
              </a:solidFill>
              <a:highlight>
                <a:schemeClr val="lt2"/>
              </a:highlight>
            </a:endParaRPr>
          </a:p>
          <a:p>
            <a:pPr indent="0" lvl="0" marL="0" rtl="0" algn="l">
              <a:lnSpc>
                <a:spcPct val="115000"/>
              </a:lnSpc>
              <a:spcBef>
                <a:spcPts val="0"/>
              </a:spcBef>
              <a:spcAft>
                <a:spcPts val="0"/>
              </a:spcAft>
              <a:buNone/>
            </a:pPr>
            <a:r>
              <a:t/>
            </a:r>
            <a:endParaRPr sz="1150">
              <a:solidFill>
                <a:srgbClr val="0A0C10"/>
              </a:solidFill>
              <a:highlight>
                <a:schemeClr val="lt2"/>
              </a:highlight>
            </a:endParaRPr>
          </a:p>
          <a:p>
            <a:pPr indent="0" lvl="0" marL="0" rtl="0" algn="l">
              <a:lnSpc>
                <a:spcPct val="115000"/>
              </a:lnSpc>
              <a:spcBef>
                <a:spcPts val="0"/>
              </a:spcBef>
              <a:spcAft>
                <a:spcPts val="0"/>
              </a:spcAft>
              <a:buNone/>
            </a:pPr>
            <a:r>
              <a:rPr lang="en" sz="1150">
                <a:solidFill>
                  <a:srgbClr val="0A0C10"/>
                </a:solidFill>
                <a:highlight>
                  <a:schemeClr val="lt2"/>
                </a:highlight>
              </a:rPr>
              <a:t>Lastly in 2021-2022 the metrics spiked as globally we recovered from the pandemic and we experienced political stability (presidency on midterm). </a:t>
            </a:r>
            <a:endParaRPr sz="1150">
              <a:solidFill>
                <a:srgbClr val="0A0C10"/>
              </a:solidFill>
              <a:highlight>
                <a:schemeClr val="lt2"/>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7" name="Shape 1707"/>
        <p:cNvGrpSpPr/>
        <p:nvPr/>
      </p:nvGrpSpPr>
      <p:grpSpPr>
        <a:xfrm>
          <a:off x="0" y="0"/>
          <a:ext cx="0" cy="0"/>
          <a:chOff x="0" y="0"/>
          <a:chExt cx="0" cy="0"/>
        </a:xfrm>
      </p:grpSpPr>
      <p:pic>
        <p:nvPicPr>
          <p:cNvPr id="1708" name="Google Shape;1708;p19"/>
          <p:cNvPicPr preferRelativeResize="0"/>
          <p:nvPr/>
        </p:nvPicPr>
        <p:blipFill>
          <a:blip r:embed="rId3">
            <a:alphaModFix/>
          </a:blip>
          <a:stretch>
            <a:fillRect/>
          </a:stretch>
        </p:blipFill>
        <p:spPr>
          <a:xfrm>
            <a:off x="201650" y="629200"/>
            <a:ext cx="4226175" cy="4310525"/>
          </a:xfrm>
          <a:prstGeom prst="rect">
            <a:avLst/>
          </a:prstGeom>
          <a:noFill/>
          <a:ln>
            <a:noFill/>
          </a:ln>
        </p:spPr>
      </p:pic>
      <p:sp>
        <p:nvSpPr>
          <p:cNvPr id="1709" name="Google Shape;1709;p19"/>
          <p:cNvSpPr txBox="1"/>
          <p:nvPr/>
        </p:nvSpPr>
        <p:spPr>
          <a:xfrm>
            <a:off x="352125" y="0"/>
            <a:ext cx="8237400" cy="50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50">
                <a:solidFill>
                  <a:schemeClr val="dk2"/>
                </a:solidFill>
              </a:rPr>
              <a:t>What are the top 5 countries that Mexico buys from in the last decade?</a:t>
            </a:r>
            <a:endParaRPr b="1" sz="1850">
              <a:solidFill>
                <a:schemeClr val="dk2"/>
              </a:solidFill>
            </a:endParaRPr>
          </a:p>
        </p:txBody>
      </p:sp>
      <p:sp>
        <p:nvSpPr>
          <p:cNvPr id="1710" name="Google Shape;1710;p19"/>
          <p:cNvSpPr txBox="1"/>
          <p:nvPr/>
        </p:nvSpPr>
        <p:spPr>
          <a:xfrm>
            <a:off x="4615100" y="1200575"/>
            <a:ext cx="4398900" cy="301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50">
                <a:solidFill>
                  <a:srgbClr val="0A0C10"/>
                </a:solidFill>
                <a:highlight>
                  <a:schemeClr val="lt2"/>
                </a:highlight>
              </a:rPr>
              <a:t>In this graph we observe the sum of all the purchases in the last decade. Mexico depends heavily on the United States economy, as they are our biggest provider of oils and petroleum. This could be considered negative as we should diversify our spending. </a:t>
            </a:r>
            <a:endParaRPr sz="1150">
              <a:solidFill>
                <a:srgbClr val="0A0C10"/>
              </a:solidFill>
              <a:highlight>
                <a:schemeClr val="lt2"/>
              </a:highlight>
            </a:endParaRPr>
          </a:p>
          <a:p>
            <a:pPr indent="0" lvl="0" marL="0" rtl="0" algn="l">
              <a:lnSpc>
                <a:spcPct val="115000"/>
              </a:lnSpc>
              <a:spcBef>
                <a:spcPts val="0"/>
              </a:spcBef>
              <a:spcAft>
                <a:spcPts val="0"/>
              </a:spcAft>
              <a:buNone/>
            </a:pPr>
            <a:r>
              <a:t/>
            </a:r>
            <a:endParaRPr sz="1150">
              <a:solidFill>
                <a:srgbClr val="0A0C10"/>
              </a:solidFill>
              <a:highlight>
                <a:schemeClr val="lt2"/>
              </a:highlight>
            </a:endParaRPr>
          </a:p>
          <a:p>
            <a:pPr indent="0" lvl="0" marL="0" rtl="0" algn="l">
              <a:lnSpc>
                <a:spcPct val="115000"/>
              </a:lnSpc>
              <a:spcBef>
                <a:spcPts val="0"/>
              </a:spcBef>
              <a:spcAft>
                <a:spcPts val="0"/>
              </a:spcAft>
              <a:buNone/>
            </a:pPr>
            <a:r>
              <a:rPr lang="en" sz="1150">
                <a:solidFill>
                  <a:srgbClr val="0A0C10"/>
                </a:solidFill>
                <a:highlight>
                  <a:schemeClr val="lt2"/>
                </a:highlight>
              </a:rPr>
              <a:t>China has been playing a greater role in the country's economy as they introduced massively new OEMs (original equipment manufacturers, car brands) so vehicle parts and accessories, as well as electronic integrated circuits, have been our top product bought. </a:t>
            </a:r>
            <a:endParaRPr sz="1150">
              <a:solidFill>
                <a:srgbClr val="0A0C10"/>
              </a:solidFill>
              <a:highlight>
                <a:schemeClr val="lt2"/>
              </a:highlight>
            </a:endParaRPr>
          </a:p>
          <a:p>
            <a:pPr indent="0" lvl="0" marL="0" rtl="0" algn="l">
              <a:lnSpc>
                <a:spcPct val="115000"/>
              </a:lnSpc>
              <a:spcBef>
                <a:spcPts val="0"/>
              </a:spcBef>
              <a:spcAft>
                <a:spcPts val="0"/>
              </a:spcAft>
              <a:buNone/>
            </a:pPr>
            <a:r>
              <a:t/>
            </a:r>
            <a:endParaRPr sz="1150">
              <a:solidFill>
                <a:srgbClr val="0A0C10"/>
              </a:solidFill>
              <a:highlight>
                <a:schemeClr val="lt2"/>
              </a:highlight>
            </a:endParaRPr>
          </a:p>
          <a:p>
            <a:pPr indent="0" lvl="0" marL="0" rtl="0" algn="l">
              <a:lnSpc>
                <a:spcPct val="115000"/>
              </a:lnSpc>
              <a:spcBef>
                <a:spcPts val="0"/>
              </a:spcBef>
              <a:spcAft>
                <a:spcPts val="0"/>
              </a:spcAft>
              <a:buNone/>
            </a:pPr>
            <a:r>
              <a:rPr lang="en" sz="1150">
                <a:solidFill>
                  <a:srgbClr val="0A0C10"/>
                </a:solidFill>
                <a:highlight>
                  <a:schemeClr val="lt2"/>
                </a:highlight>
              </a:rPr>
              <a:t>We may see a bigger participation from China and then we could shorten the gap between our first two places, purchasing-wise. </a:t>
            </a:r>
            <a:endParaRPr sz="1150">
              <a:solidFill>
                <a:srgbClr val="0A0C10"/>
              </a:solidFill>
              <a:highlight>
                <a:schemeClr val="lt2"/>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4" name="Shape 1714"/>
        <p:cNvGrpSpPr/>
        <p:nvPr/>
      </p:nvGrpSpPr>
      <p:grpSpPr>
        <a:xfrm>
          <a:off x="0" y="0"/>
          <a:ext cx="0" cy="0"/>
          <a:chOff x="0" y="0"/>
          <a:chExt cx="0" cy="0"/>
        </a:xfrm>
      </p:grpSpPr>
      <p:sp>
        <p:nvSpPr>
          <p:cNvPr id="1715" name="Google Shape;1715;p20"/>
          <p:cNvSpPr txBox="1"/>
          <p:nvPr/>
        </p:nvSpPr>
        <p:spPr>
          <a:xfrm>
            <a:off x="282850" y="-86500"/>
            <a:ext cx="8081700" cy="76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chemeClr val="dk2"/>
                </a:solidFill>
              </a:rPr>
              <a:t>Which are the top 10 states of Mexico with the highest export value and to which countries?</a:t>
            </a:r>
            <a:endParaRPr b="1" sz="1500">
              <a:solidFill>
                <a:schemeClr val="dk2"/>
              </a:solidFill>
            </a:endParaRPr>
          </a:p>
        </p:txBody>
      </p:sp>
      <p:pic>
        <p:nvPicPr>
          <p:cNvPr id="1716" name="Google Shape;1716;p20"/>
          <p:cNvPicPr preferRelativeResize="0"/>
          <p:nvPr/>
        </p:nvPicPr>
        <p:blipFill>
          <a:blip r:embed="rId3">
            <a:alphaModFix/>
          </a:blip>
          <a:stretch>
            <a:fillRect/>
          </a:stretch>
        </p:blipFill>
        <p:spPr>
          <a:xfrm>
            <a:off x="76250" y="859425"/>
            <a:ext cx="4160401" cy="2599237"/>
          </a:xfrm>
          <a:prstGeom prst="rect">
            <a:avLst/>
          </a:prstGeom>
          <a:noFill/>
          <a:ln>
            <a:noFill/>
          </a:ln>
        </p:spPr>
      </p:pic>
      <p:pic>
        <p:nvPicPr>
          <p:cNvPr id="1717" name="Google Shape;1717;p20"/>
          <p:cNvPicPr preferRelativeResize="0"/>
          <p:nvPr/>
        </p:nvPicPr>
        <p:blipFill>
          <a:blip r:embed="rId4">
            <a:alphaModFix/>
          </a:blip>
          <a:stretch>
            <a:fillRect/>
          </a:stretch>
        </p:blipFill>
        <p:spPr>
          <a:xfrm>
            <a:off x="4572000" y="859425"/>
            <a:ext cx="4323951" cy="2599224"/>
          </a:xfrm>
          <a:prstGeom prst="rect">
            <a:avLst/>
          </a:prstGeom>
          <a:noFill/>
          <a:ln>
            <a:noFill/>
          </a:ln>
        </p:spPr>
      </p:pic>
      <p:sp>
        <p:nvSpPr>
          <p:cNvPr id="1718" name="Google Shape;1718;p20"/>
          <p:cNvSpPr txBox="1"/>
          <p:nvPr/>
        </p:nvSpPr>
        <p:spPr>
          <a:xfrm>
            <a:off x="4766275" y="3580050"/>
            <a:ext cx="3935400" cy="136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2"/>
                </a:solidFill>
                <a:latin typeface="Lato"/>
                <a:ea typeface="Lato"/>
                <a:cs typeface="Lato"/>
                <a:sym typeface="Lato"/>
              </a:rPr>
              <a:t>Mexico not only depends on the United States for imports but also for exports of products. The country with the second place in exports is China, even though it represents a fraction of the total value of exports to the United States.</a:t>
            </a:r>
            <a:endParaRPr sz="1300">
              <a:solidFill>
                <a:schemeClr val="dk2"/>
              </a:solidFill>
              <a:latin typeface="Lato"/>
              <a:ea typeface="Lato"/>
              <a:cs typeface="Lato"/>
              <a:sym typeface="Lato"/>
            </a:endParaRPr>
          </a:p>
        </p:txBody>
      </p:sp>
      <p:sp>
        <p:nvSpPr>
          <p:cNvPr id="1719" name="Google Shape;1719;p20"/>
          <p:cNvSpPr txBox="1"/>
          <p:nvPr/>
        </p:nvSpPr>
        <p:spPr>
          <a:xfrm>
            <a:off x="188750" y="3635100"/>
            <a:ext cx="3935400" cy="136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2"/>
                </a:solidFill>
                <a:latin typeface="Lato"/>
                <a:ea typeface="Lato"/>
                <a:cs typeface="Lato"/>
                <a:sym typeface="Lato"/>
              </a:rPr>
              <a:t>The first place in exports is Mexico City and its export value is greater than the states of Chihuahua and Nuevo Leon combined.</a:t>
            </a:r>
            <a:endParaRPr sz="1300">
              <a:solidFill>
                <a:schemeClr val="dk2"/>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3" name="Shape 1723"/>
        <p:cNvGrpSpPr/>
        <p:nvPr/>
      </p:nvGrpSpPr>
      <p:grpSpPr>
        <a:xfrm>
          <a:off x="0" y="0"/>
          <a:ext cx="0" cy="0"/>
          <a:chOff x="0" y="0"/>
          <a:chExt cx="0" cy="0"/>
        </a:xfrm>
      </p:grpSpPr>
      <p:sp>
        <p:nvSpPr>
          <p:cNvPr id="1724" name="Google Shape;1724;p21"/>
          <p:cNvSpPr txBox="1"/>
          <p:nvPr/>
        </p:nvSpPr>
        <p:spPr>
          <a:xfrm>
            <a:off x="375700" y="0"/>
            <a:ext cx="8440500" cy="50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Which products contribute the most to the total value of exports?</a:t>
            </a:r>
            <a:endParaRPr b="1" sz="1800">
              <a:solidFill>
                <a:schemeClr val="dk2"/>
              </a:solidFill>
            </a:endParaRPr>
          </a:p>
        </p:txBody>
      </p:sp>
      <p:pic>
        <p:nvPicPr>
          <p:cNvPr id="1725" name="Google Shape;1725;p21"/>
          <p:cNvPicPr preferRelativeResize="0"/>
          <p:nvPr/>
        </p:nvPicPr>
        <p:blipFill>
          <a:blip r:embed="rId3">
            <a:alphaModFix/>
          </a:blip>
          <a:stretch>
            <a:fillRect/>
          </a:stretch>
        </p:blipFill>
        <p:spPr>
          <a:xfrm>
            <a:off x="129150" y="717975"/>
            <a:ext cx="4132450" cy="3450700"/>
          </a:xfrm>
          <a:prstGeom prst="rect">
            <a:avLst/>
          </a:prstGeom>
          <a:noFill/>
          <a:ln>
            <a:noFill/>
          </a:ln>
        </p:spPr>
      </p:pic>
      <p:pic>
        <p:nvPicPr>
          <p:cNvPr id="1726" name="Google Shape;1726;p21"/>
          <p:cNvPicPr preferRelativeResize="0"/>
          <p:nvPr/>
        </p:nvPicPr>
        <p:blipFill>
          <a:blip r:embed="rId4">
            <a:alphaModFix/>
          </a:blip>
          <a:stretch>
            <a:fillRect/>
          </a:stretch>
        </p:blipFill>
        <p:spPr>
          <a:xfrm>
            <a:off x="4488575" y="717975"/>
            <a:ext cx="4497824" cy="3450700"/>
          </a:xfrm>
          <a:prstGeom prst="rect">
            <a:avLst/>
          </a:prstGeom>
          <a:noFill/>
          <a:ln>
            <a:noFill/>
          </a:ln>
        </p:spPr>
      </p:pic>
      <p:pic>
        <p:nvPicPr>
          <p:cNvPr id="1727" name="Google Shape;1727;p21"/>
          <p:cNvPicPr preferRelativeResize="0"/>
          <p:nvPr/>
        </p:nvPicPr>
        <p:blipFill>
          <a:blip r:embed="rId5">
            <a:alphaModFix/>
          </a:blip>
          <a:stretch>
            <a:fillRect/>
          </a:stretch>
        </p:blipFill>
        <p:spPr>
          <a:xfrm>
            <a:off x="7225425" y="2618350"/>
            <a:ext cx="1113875" cy="205225"/>
          </a:xfrm>
          <a:prstGeom prst="rect">
            <a:avLst/>
          </a:prstGeom>
          <a:noFill/>
          <a:ln>
            <a:noFill/>
          </a:ln>
        </p:spPr>
      </p:pic>
      <p:sp>
        <p:nvSpPr>
          <p:cNvPr id="1728" name="Google Shape;1728;p21"/>
          <p:cNvSpPr/>
          <p:nvPr/>
        </p:nvSpPr>
        <p:spPr>
          <a:xfrm>
            <a:off x="5891000" y="1148225"/>
            <a:ext cx="762600" cy="3087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9" name="Google Shape;1729;p21"/>
          <p:cNvSpPr/>
          <p:nvPr/>
        </p:nvSpPr>
        <p:spPr>
          <a:xfrm>
            <a:off x="5625200" y="1838825"/>
            <a:ext cx="1028400" cy="3087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30" name="Google Shape;1730;p21"/>
          <p:cNvSpPr/>
          <p:nvPr/>
        </p:nvSpPr>
        <p:spPr>
          <a:xfrm>
            <a:off x="5637500" y="2566600"/>
            <a:ext cx="579300" cy="3087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31" name="Google Shape;1731;p21"/>
          <p:cNvSpPr/>
          <p:nvPr/>
        </p:nvSpPr>
        <p:spPr>
          <a:xfrm>
            <a:off x="5625200" y="3261775"/>
            <a:ext cx="603900" cy="3087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32" name="Google Shape;1732;p21"/>
          <p:cNvSpPr txBox="1"/>
          <p:nvPr/>
        </p:nvSpPr>
        <p:spPr>
          <a:xfrm>
            <a:off x="893700" y="4384450"/>
            <a:ext cx="7356600" cy="59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rgbClr val="0A0C10"/>
                </a:solidFill>
                <a:latin typeface="Lato"/>
                <a:ea typeface="Lato"/>
                <a:cs typeface="Lato"/>
                <a:sym typeface="Lato"/>
              </a:rPr>
              <a:t>At the same time, the type of product with the highest export value is machinery. And the states that contribute the most are Chihuahua, Nuevo Leon and Baja California, along with Mexico City.</a:t>
            </a:r>
            <a:endParaRPr sz="1300">
              <a:solidFill>
                <a:srgbClr val="0A0C10"/>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