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32CB2-B788-6E41-97ED-04E54234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E434D-ADFE-4143-905F-DEB198DE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59131-4A15-494D-84B0-212D1D2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63B1E-916A-A348-BCF2-2DFA64AC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65F628A-94AB-6142-B3D9-6A5F2AF7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BC28-BF42-7040-AF1B-693D9221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442DBE8C-56AE-5349-9155-8F66D03F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C060-4591-8A47-8C3C-89FF6302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5AD2C-AB6E-B944-AF50-5D46C5DF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E18FD84-2B87-8B4B-BBF7-B97B0BB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2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D29DF-CFA4-884A-A920-8B44A429D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E3FE238-BF74-BB45-9A9B-6DD386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23B6A-C69E-CF47-9FEA-3AC8E40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A6E0E-C20F-EE4D-9875-70CD9C03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ABBBBF5-AB6E-7046-9850-E9DACC10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6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C0A2D-7DE2-DF45-B1E1-9A01069E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1F3FD-278D-574F-9641-B5A1C48E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60CD-831F-AA4D-84D9-69DCB8D6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066AC-7E8C-EB42-93AE-97F49708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E77A5AA-37C1-4C41-A533-CC03D63B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63A2A-0959-384E-B05A-5B59B010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C5FA3-A566-234C-A826-2BFE0782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1FDE3-C07A-9841-B5E2-9561F46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1DD58-5483-D74F-B725-0E70F1B8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FBEAF2-6D87-9241-AA62-9E611F4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8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C666A-748C-D743-A3CB-024EAF3B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4D794-5E10-0A4C-8D3F-827ED40B8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6E0A3-0C41-D849-9F00-C4CD7256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97A55-A2AA-A042-8E4E-8AEAC6A7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31968-BF2E-904C-8254-7184DB72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E713A20-9F4B-404D-BB63-28A0CB49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8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146C-42F3-6D43-B2AB-FA4221F4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4C04B-F2EF-0F41-A3D7-2FD70696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F6A6B-06CE-3F44-9A6B-2F445A209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16CE3D-591A-C34D-B1C6-188B023B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B79A5-D8DA-5C41-BE0D-5E1DBE9A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4765F9-67A7-C04A-AD3D-73BFC23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012D8-3EEC-B240-8260-BF0BF362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36D30DE-B850-E64D-8672-C8EF59EA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4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9B42A-4DC2-384E-B5A5-E94BF1EB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9DF91-3143-F94D-A118-7C0E8B13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4332C-DB2E-B24F-85DB-D3C5BC6C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14F5D47-F031-3D41-9D13-6080093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82263-AA03-D442-82B2-E438378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25A50-BEFA-A34C-92F5-921E304D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744C9A4-E067-D444-ADF7-1785359C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2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73D5-5D4C-244C-98C2-E1C63121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998B8-3C28-EB47-8F59-0E5F3B09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25471-FE50-FE45-BB4B-8949FAD0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1FB76-DBC5-154B-BE2F-A0AEF49B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4FD4C-5852-074D-B500-F04EDF7A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18B3E67-8834-8F4E-A331-0BA819F9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75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A0BA4-CAD7-6442-8077-CA7E26C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61FD30-A33F-E64B-A69F-C948A0E6B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FF386-D46D-A749-8A43-9B61728C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953A5-B1D7-E943-A015-BC04D183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C83FC-CA9F-C34D-9758-AAD139CB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52E5E05-311B-4C40-B670-EA6A3B70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5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FEB4E6-E12B-3348-AA89-06A12C51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F5C8E-44C4-8B49-9BBE-73FCE5B2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1CAB9-A602-1645-89A3-E1D91894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FE80-B0F0-C44F-B6DA-5AD6AF0130B9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1A117-942E-8540-BD82-608FDCFF1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0994C24-5A98-0649-8D44-9FD6D87FB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08EA-EBE8-C94E-8D0E-D63B7D8F45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4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C493DF-8F9D-FD44-9D44-50D7F51A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92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72ADEB-CF3E-3F45-B19E-1EA52F45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0" y="5217384"/>
            <a:ext cx="2449688" cy="1640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BC0C89-4E9F-CD46-998A-C782698F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56" y="5192889"/>
            <a:ext cx="2483554" cy="1722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243379-DC77-7942-B022-CEF5A1081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33" y="5186574"/>
            <a:ext cx="2551291" cy="1670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802E59-DD43-0D42-A15E-FC195734D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624" y="5186574"/>
            <a:ext cx="2359376" cy="16777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67A90BA-FF42-C041-80CF-E0A62C8E3118}"/>
              </a:ext>
            </a:extLst>
          </p:cNvPr>
          <p:cNvSpPr txBox="1"/>
          <p:nvPr/>
        </p:nvSpPr>
        <p:spPr>
          <a:xfrm>
            <a:off x="3941686" y="701445"/>
            <a:ext cx="445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E35AE8"/>
                </a:solidFill>
                <a:latin typeface="Wawati SC" pitchFamily="82" charset="-122"/>
                <a:ea typeface="Wawati SC" pitchFamily="82" charset="-122"/>
              </a:rPr>
              <a:t>Scratch</a:t>
            </a:r>
            <a:r>
              <a:rPr kumimoji="1" lang="zh-Hans" altLang="en-US" sz="2800" b="1" dirty="0">
                <a:solidFill>
                  <a:srgbClr val="E35AE8"/>
                </a:solidFill>
                <a:latin typeface="Wawati SC" pitchFamily="82" charset="-122"/>
                <a:ea typeface="Wawati SC" pitchFamily="82" charset="-122"/>
              </a:rPr>
              <a:t>少儿编程入门讲座</a:t>
            </a:r>
            <a:endParaRPr kumimoji="1" lang="zh-CN" altLang="en-US" sz="2800" b="1" dirty="0">
              <a:solidFill>
                <a:srgbClr val="E35AE8"/>
              </a:solidFill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19BA0E-32E4-C740-9708-E748A5D19767}"/>
              </a:ext>
            </a:extLst>
          </p:cNvPr>
          <p:cNvSpPr txBox="1"/>
          <p:nvPr/>
        </p:nvSpPr>
        <p:spPr>
          <a:xfrm>
            <a:off x="5140172" y="426088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b="1" dirty="0">
                <a:latin typeface="Xingkai SC Light" panose="02010600040101010101" pitchFamily="2" charset="-122"/>
                <a:ea typeface="Xingkai SC Light" panose="02010600040101010101" pitchFamily="2" charset="-122"/>
              </a:rPr>
              <a:t>作者</a:t>
            </a:r>
            <a:r>
              <a:rPr kumimoji="1" lang="zh-Hans" altLang="en-US" dirty="0"/>
              <a:t>：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7AAAA8-2E1E-DC4B-BCBD-7AF23F67E01F}"/>
              </a:ext>
            </a:extLst>
          </p:cNvPr>
          <p:cNvSpPr txBox="1"/>
          <p:nvPr/>
        </p:nvSpPr>
        <p:spPr>
          <a:xfrm>
            <a:off x="6011334" y="4260884"/>
            <a:ext cx="615518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000" b="1" dirty="0">
                <a:solidFill>
                  <a:srgbClr val="7030A0"/>
                </a:solidFill>
                <a:latin typeface="Zapfino" panose="03030300040707070C03" pitchFamily="66" charset="0"/>
                <a:ea typeface="STHupo" panose="02010800040101010101" pitchFamily="2" charset="-122"/>
              </a:rPr>
              <a:t>KG</a:t>
            </a:r>
            <a:endParaRPr kumimoji="1" lang="zh-CN" altLang="en-US" sz="1000" b="1" dirty="0">
              <a:solidFill>
                <a:srgbClr val="7030A0"/>
              </a:solidFill>
              <a:latin typeface="Zapfino" panose="03030300040707070C03" pitchFamily="66" charset="0"/>
              <a:ea typeface="STHupo" panose="020108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89B1B5F-304D-7441-83D0-0BC4A2570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287" y="5186574"/>
            <a:ext cx="2393243" cy="17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5A600-058A-3549-BB2E-D05EF3814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839C3-6886-8E4B-9B44-5A825202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STHupo</vt:lpstr>
      <vt:lpstr>Wawati SC</vt:lpstr>
      <vt:lpstr>Xingkai SC Light</vt:lpstr>
      <vt:lpstr>Arial</vt:lpstr>
      <vt:lpstr>Zapfino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Gu, Jinyi(Kelvin) [MEDCN]</dc:creator>
  <cp:lastModifiedBy>Gu, Jinyi(Kelvin) [MEDCN]</cp:lastModifiedBy>
  <cp:revision>10</cp:revision>
  <dcterms:created xsi:type="dcterms:W3CDTF">2019-12-23T12:20:32Z</dcterms:created>
  <dcterms:modified xsi:type="dcterms:W3CDTF">2019-12-23T12:52:11Z</dcterms:modified>
</cp:coreProperties>
</file>