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等线"/>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等线"/>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等线"/>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等线"/>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等线"/>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等线"/>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等线"/>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等线"/>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等线"/>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a:tcStyle>
        <a:tcBdr/>
        <a:fill>
          <a:solidFill>
            <a:srgbClr val="E8EBF5"/>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a:tcStyle>
        <a:tcBdr/>
        <a:fill>
          <a:solidFill>
            <a:srgbClr val="F0F0F0"/>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003"/>
    <p:restoredTop sz="94629"/>
  </p:normalViewPr>
  <p:slideViewPr>
    <p:cSldViewPr snapToGrid="0" snapToObjects="1">
      <p:cViewPr varScale="1">
        <p:scale>
          <a:sx n="153" d="100"/>
          <a:sy n="153" d="100"/>
        </p:scale>
        <p:origin x="80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9" name="Shape 109"/>
          <p:cNvSpPr>
            <a:spLocks noGrp="1" noRot="1" noChangeAspect="1"/>
          </p:cNvSpPr>
          <p:nvPr>
            <p:ph type="sldImg"/>
          </p:nvPr>
        </p:nvSpPr>
        <p:spPr>
          <a:xfrm>
            <a:off x="1143000" y="685800"/>
            <a:ext cx="4572000" cy="3429000"/>
          </a:xfrm>
          <a:prstGeom prst="rect">
            <a:avLst/>
          </a:prstGeom>
        </p:spPr>
        <p:txBody>
          <a:bodyPr/>
          <a:lstStyle/>
          <a:p>
            <a:endParaRPr/>
          </a:p>
        </p:txBody>
      </p:sp>
      <p:sp>
        <p:nvSpPr>
          <p:cNvPr id="110" name="Shape 110"/>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等线"/>
      </a:defRPr>
    </a:lvl1pPr>
    <a:lvl2pPr indent="228600" latinLnBrk="0">
      <a:defRPr sz="1200">
        <a:latin typeface="+mn-lt"/>
        <a:ea typeface="+mn-ea"/>
        <a:cs typeface="+mn-cs"/>
        <a:sym typeface="等线"/>
      </a:defRPr>
    </a:lvl2pPr>
    <a:lvl3pPr indent="457200" latinLnBrk="0">
      <a:defRPr sz="1200">
        <a:latin typeface="+mn-lt"/>
        <a:ea typeface="+mn-ea"/>
        <a:cs typeface="+mn-cs"/>
        <a:sym typeface="等线"/>
      </a:defRPr>
    </a:lvl3pPr>
    <a:lvl4pPr indent="685800" latinLnBrk="0">
      <a:defRPr sz="1200">
        <a:latin typeface="+mn-lt"/>
        <a:ea typeface="+mn-ea"/>
        <a:cs typeface="+mn-cs"/>
        <a:sym typeface="等线"/>
      </a:defRPr>
    </a:lvl4pPr>
    <a:lvl5pPr indent="914400" latinLnBrk="0">
      <a:defRPr sz="1200">
        <a:latin typeface="+mn-lt"/>
        <a:ea typeface="+mn-ea"/>
        <a:cs typeface="+mn-cs"/>
        <a:sym typeface="等线"/>
      </a:defRPr>
    </a:lvl5pPr>
    <a:lvl6pPr indent="1143000" latinLnBrk="0">
      <a:defRPr sz="1200">
        <a:latin typeface="+mn-lt"/>
        <a:ea typeface="+mn-ea"/>
        <a:cs typeface="+mn-cs"/>
        <a:sym typeface="等线"/>
      </a:defRPr>
    </a:lvl6pPr>
    <a:lvl7pPr indent="1371600" latinLnBrk="0">
      <a:defRPr sz="1200">
        <a:latin typeface="+mn-lt"/>
        <a:ea typeface="+mn-ea"/>
        <a:cs typeface="+mn-cs"/>
        <a:sym typeface="等线"/>
      </a:defRPr>
    </a:lvl7pPr>
    <a:lvl8pPr indent="1600200" latinLnBrk="0">
      <a:defRPr sz="1200">
        <a:latin typeface="+mn-lt"/>
        <a:ea typeface="+mn-ea"/>
        <a:cs typeface="+mn-cs"/>
        <a:sym typeface="等线"/>
      </a:defRPr>
    </a:lvl8pPr>
    <a:lvl9pPr indent="1828800" latinLnBrk="0">
      <a:defRPr sz="1200">
        <a:latin typeface="+mn-lt"/>
        <a:ea typeface="+mn-ea"/>
        <a:cs typeface="+mn-cs"/>
        <a:sym typeface="等线"/>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11" name="标题文本"/>
          <p:cNvSpPr txBox="1">
            <a:spLocks noGrp="1"/>
          </p:cNvSpPr>
          <p:nvPr>
            <p:ph type="title"/>
          </p:nvPr>
        </p:nvSpPr>
        <p:spPr>
          <a:xfrm>
            <a:off x="1524000" y="1122362"/>
            <a:ext cx="9144000" cy="2387601"/>
          </a:xfrm>
          <a:prstGeom prst="rect">
            <a:avLst/>
          </a:prstGeom>
        </p:spPr>
        <p:txBody>
          <a:bodyPr anchor="b"/>
          <a:lstStyle>
            <a:lvl1pPr algn="ctr">
              <a:defRPr sz="6000"/>
            </a:lvl1pPr>
          </a:lstStyle>
          <a:p>
            <a:r>
              <a:t>标题文本</a:t>
            </a:r>
          </a:p>
        </p:txBody>
      </p:sp>
      <p:sp>
        <p:nvSpPr>
          <p:cNvPr id="12" name="正文级别 1…"/>
          <p:cNvSpPr txBox="1">
            <a:spLocks noGrp="1"/>
          </p:cNvSpPr>
          <p:nvPr>
            <p:ph type="body" sz="quarter" idx="1"/>
          </p:nvPr>
        </p:nvSpPr>
        <p:spPr>
          <a:xfrm>
            <a:off x="1524000" y="3602037"/>
            <a:ext cx="9144000" cy="1655763"/>
          </a:xfrm>
          <a:prstGeom prst="rect">
            <a:avLst/>
          </a:prstGeom>
        </p:spPr>
        <p:txBody>
          <a:bodyPr/>
          <a:lstStyle>
            <a:lvl1pPr marL="0" indent="0" algn="ctr">
              <a:buSzTx/>
              <a:buFontTx/>
              <a:buNone/>
              <a:defRPr sz="2400"/>
            </a:lvl1pPr>
            <a:lvl2pPr marL="0" indent="457200" algn="ctr">
              <a:buSzTx/>
              <a:buFontTx/>
              <a:buNone/>
              <a:defRPr sz="2400"/>
            </a:lvl2pPr>
            <a:lvl3pPr marL="0" indent="914400" algn="ctr">
              <a:buSzTx/>
              <a:buFontTx/>
              <a:buNone/>
              <a:defRPr sz="2400"/>
            </a:lvl3pPr>
            <a:lvl4pPr marL="0" indent="1371600" algn="ctr">
              <a:buSzTx/>
              <a:buFontTx/>
              <a:buNone/>
              <a:defRPr sz="2400"/>
            </a:lvl4pPr>
            <a:lvl5pPr marL="0" indent="1828800" algn="ctr">
              <a:buSzTx/>
              <a:buFontTx/>
              <a:buNone/>
              <a:defRPr sz="2400"/>
            </a:lvl5pPr>
          </a:lstStyle>
          <a:p>
            <a:r>
              <a:t>正文级别 1</a:t>
            </a:r>
          </a:p>
          <a:p>
            <a:pPr lvl="1"/>
            <a:r>
              <a:t>正文级别 2</a:t>
            </a:r>
          </a:p>
          <a:p>
            <a:pPr lvl="2"/>
            <a:r>
              <a:t>正文级别 3</a:t>
            </a:r>
          </a:p>
          <a:p>
            <a:pPr lvl="3"/>
            <a:r>
              <a:t>正文级别 4</a:t>
            </a:r>
          </a:p>
          <a:p>
            <a:pPr lvl="4"/>
            <a:r>
              <a:t>正文级别 5</a:t>
            </a:r>
          </a:p>
        </p:txBody>
      </p:sp>
      <p:sp>
        <p:nvSpPr>
          <p:cNvPr id="13"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标题和竖排文本">
    <p:spTree>
      <p:nvGrpSpPr>
        <p:cNvPr id="1" name=""/>
        <p:cNvGrpSpPr/>
        <p:nvPr/>
      </p:nvGrpSpPr>
      <p:grpSpPr>
        <a:xfrm>
          <a:off x="0" y="0"/>
          <a:ext cx="0" cy="0"/>
          <a:chOff x="0" y="0"/>
          <a:chExt cx="0" cy="0"/>
        </a:xfrm>
      </p:grpSpPr>
      <p:sp>
        <p:nvSpPr>
          <p:cNvPr id="92" name="标题文本"/>
          <p:cNvSpPr txBox="1">
            <a:spLocks noGrp="1"/>
          </p:cNvSpPr>
          <p:nvPr>
            <p:ph type="title"/>
          </p:nvPr>
        </p:nvSpPr>
        <p:spPr>
          <a:prstGeom prst="rect">
            <a:avLst/>
          </a:prstGeom>
        </p:spPr>
        <p:txBody>
          <a:bodyPr/>
          <a:lstStyle/>
          <a:p>
            <a:r>
              <a:t>标题文本</a:t>
            </a:r>
          </a:p>
        </p:txBody>
      </p:sp>
      <p:sp>
        <p:nvSpPr>
          <p:cNvPr id="93" name="正文级别 1…"/>
          <p:cNvSpPr txBox="1">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94"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竖排标题和文本">
    <p:spTree>
      <p:nvGrpSpPr>
        <p:cNvPr id="1" name=""/>
        <p:cNvGrpSpPr/>
        <p:nvPr/>
      </p:nvGrpSpPr>
      <p:grpSpPr>
        <a:xfrm>
          <a:off x="0" y="0"/>
          <a:ext cx="0" cy="0"/>
          <a:chOff x="0" y="0"/>
          <a:chExt cx="0" cy="0"/>
        </a:xfrm>
      </p:grpSpPr>
      <p:sp>
        <p:nvSpPr>
          <p:cNvPr id="101" name="标题文本"/>
          <p:cNvSpPr txBox="1">
            <a:spLocks noGrp="1"/>
          </p:cNvSpPr>
          <p:nvPr>
            <p:ph type="title"/>
          </p:nvPr>
        </p:nvSpPr>
        <p:spPr>
          <a:xfrm>
            <a:off x="8724900" y="365125"/>
            <a:ext cx="2628900" cy="5811838"/>
          </a:xfrm>
          <a:prstGeom prst="rect">
            <a:avLst/>
          </a:prstGeom>
        </p:spPr>
        <p:txBody>
          <a:bodyPr/>
          <a:lstStyle/>
          <a:p>
            <a:r>
              <a:t>标题文本</a:t>
            </a:r>
          </a:p>
        </p:txBody>
      </p:sp>
      <p:sp>
        <p:nvSpPr>
          <p:cNvPr id="102" name="正文级别 1…"/>
          <p:cNvSpPr txBox="1">
            <a:spLocks noGrp="1"/>
          </p:cNvSpPr>
          <p:nvPr>
            <p:ph type="body" idx="1"/>
          </p:nvPr>
        </p:nvSpPr>
        <p:spPr>
          <a:xfrm>
            <a:off x="838200" y="365125"/>
            <a:ext cx="7734300" cy="5811838"/>
          </a:xfrm>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103"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标题和内容">
    <p:spTree>
      <p:nvGrpSpPr>
        <p:cNvPr id="1" name=""/>
        <p:cNvGrpSpPr/>
        <p:nvPr/>
      </p:nvGrpSpPr>
      <p:grpSpPr>
        <a:xfrm>
          <a:off x="0" y="0"/>
          <a:ext cx="0" cy="0"/>
          <a:chOff x="0" y="0"/>
          <a:chExt cx="0" cy="0"/>
        </a:xfrm>
      </p:grpSpPr>
      <p:sp>
        <p:nvSpPr>
          <p:cNvPr id="20" name="标题文本"/>
          <p:cNvSpPr txBox="1">
            <a:spLocks noGrp="1"/>
          </p:cNvSpPr>
          <p:nvPr>
            <p:ph type="title"/>
          </p:nvPr>
        </p:nvSpPr>
        <p:spPr>
          <a:prstGeom prst="rect">
            <a:avLst/>
          </a:prstGeom>
        </p:spPr>
        <p:txBody>
          <a:bodyPr/>
          <a:lstStyle/>
          <a:p>
            <a:r>
              <a:t>标题文本</a:t>
            </a:r>
          </a:p>
        </p:txBody>
      </p:sp>
      <p:sp>
        <p:nvSpPr>
          <p:cNvPr id="21" name="正文级别 1…"/>
          <p:cNvSpPr txBox="1">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22"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节标题">
    <p:spTree>
      <p:nvGrpSpPr>
        <p:cNvPr id="1" name=""/>
        <p:cNvGrpSpPr/>
        <p:nvPr/>
      </p:nvGrpSpPr>
      <p:grpSpPr>
        <a:xfrm>
          <a:off x="0" y="0"/>
          <a:ext cx="0" cy="0"/>
          <a:chOff x="0" y="0"/>
          <a:chExt cx="0" cy="0"/>
        </a:xfrm>
      </p:grpSpPr>
      <p:sp>
        <p:nvSpPr>
          <p:cNvPr id="29" name="标题文本"/>
          <p:cNvSpPr txBox="1">
            <a:spLocks noGrp="1"/>
          </p:cNvSpPr>
          <p:nvPr>
            <p:ph type="title"/>
          </p:nvPr>
        </p:nvSpPr>
        <p:spPr>
          <a:xfrm>
            <a:off x="831850" y="1709738"/>
            <a:ext cx="10515600" cy="2852737"/>
          </a:xfrm>
          <a:prstGeom prst="rect">
            <a:avLst/>
          </a:prstGeom>
        </p:spPr>
        <p:txBody>
          <a:bodyPr anchor="b"/>
          <a:lstStyle>
            <a:lvl1pPr>
              <a:defRPr sz="6000"/>
            </a:lvl1pPr>
          </a:lstStyle>
          <a:p>
            <a:r>
              <a:t>标题文本</a:t>
            </a:r>
          </a:p>
        </p:txBody>
      </p:sp>
      <p:sp>
        <p:nvSpPr>
          <p:cNvPr id="30" name="正文级别 1…"/>
          <p:cNvSpPr txBox="1">
            <a:spLocks noGrp="1"/>
          </p:cNvSpPr>
          <p:nvPr>
            <p:ph type="body" sz="quarter" idx="1"/>
          </p:nvPr>
        </p:nvSpPr>
        <p:spPr>
          <a:xfrm>
            <a:off x="831850" y="4589462"/>
            <a:ext cx="10515600" cy="1500188"/>
          </a:xfrm>
          <a:prstGeom prst="rect">
            <a:avLst/>
          </a:prstGeom>
        </p:spPr>
        <p:txBody>
          <a:bodyPr/>
          <a:lstStyle>
            <a:lvl1pPr marL="0" indent="0">
              <a:buSzTx/>
              <a:buFontTx/>
              <a:buNone/>
              <a:defRPr sz="2400">
                <a:solidFill>
                  <a:srgbClr val="888888"/>
                </a:solidFill>
              </a:defRPr>
            </a:lvl1pPr>
            <a:lvl2pPr marL="0" indent="457200">
              <a:buSzTx/>
              <a:buFontTx/>
              <a:buNone/>
              <a:defRPr sz="2400">
                <a:solidFill>
                  <a:srgbClr val="888888"/>
                </a:solidFill>
              </a:defRPr>
            </a:lvl2pPr>
            <a:lvl3pPr marL="0" indent="914400">
              <a:buSzTx/>
              <a:buFontTx/>
              <a:buNone/>
              <a:defRPr sz="2400">
                <a:solidFill>
                  <a:srgbClr val="888888"/>
                </a:solidFill>
              </a:defRPr>
            </a:lvl3pPr>
            <a:lvl4pPr marL="0" indent="1371600">
              <a:buSzTx/>
              <a:buFontTx/>
              <a:buNone/>
              <a:defRPr sz="2400">
                <a:solidFill>
                  <a:srgbClr val="888888"/>
                </a:solidFill>
              </a:defRPr>
            </a:lvl4pPr>
            <a:lvl5pPr marL="0" indent="1828800">
              <a:buSzTx/>
              <a:buFontTx/>
              <a:buNone/>
              <a:defRPr sz="2400">
                <a:solidFill>
                  <a:srgbClr val="888888"/>
                </a:solidFill>
              </a:defRPr>
            </a:lvl5pPr>
          </a:lstStyle>
          <a:p>
            <a:r>
              <a:t>正文级别 1</a:t>
            </a:r>
          </a:p>
          <a:p>
            <a:pPr lvl="1"/>
            <a:r>
              <a:t>正文级别 2</a:t>
            </a:r>
          </a:p>
          <a:p>
            <a:pPr lvl="2"/>
            <a:r>
              <a:t>正文级别 3</a:t>
            </a:r>
          </a:p>
          <a:p>
            <a:pPr lvl="3"/>
            <a:r>
              <a:t>正文级别 4</a:t>
            </a:r>
          </a:p>
          <a:p>
            <a:pPr lvl="4"/>
            <a:r>
              <a:t>正文级别 5</a:t>
            </a:r>
          </a:p>
        </p:txBody>
      </p:sp>
      <p:sp>
        <p:nvSpPr>
          <p:cNvPr id="31"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两项内容">
    <p:spTree>
      <p:nvGrpSpPr>
        <p:cNvPr id="1" name=""/>
        <p:cNvGrpSpPr/>
        <p:nvPr/>
      </p:nvGrpSpPr>
      <p:grpSpPr>
        <a:xfrm>
          <a:off x="0" y="0"/>
          <a:ext cx="0" cy="0"/>
          <a:chOff x="0" y="0"/>
          <a:chExt cx="0" cy="0"/>
        </a:xfrm>
      </p:grpSpPr>
      <p:sp>
        <p:nvSpPr>
          <p:cNvPr id="38" name="标题文本"/>
          <p:cNvSpPr txBox="1">
            <a:spLocks noGrp="1"/>
          </p:cNvSpPr>
          <p:nvPr>
            <p:ph type="title"/>
          </p:nvPr>
        </p:nvSpPr>
        <p:spPr>
          <a:prstGeom prst="rect">
            <a:avLst/>
          </a:prstGeom>
        </p:spPr>
        <p:txBody>
          <a:bodyPr/>
          <a:lstStyle/>
          <a:p>
            <a:r>
              <a:t>标题文本</a:t>
            </a:r>
          </a:p>
        </p:txBody>
      </p:sp>
      <p:sp>
        <p:nvSpPr>
          <p:cNvPr id="39" name="正文级别 1…"/>
          <p:cNvSpPr txBox="1">
            <a:spLocks noGrp="1"/>
          </p:cNvSpPr>
          <p:nvPr>
            <p:ph type="body" sz="half" idx="1"/>
          </p:nvPr>
        </p:nvSpPr>
        <p:spPr>
          <a:xfrm>
            <a:off x="838200" y="1825625"/>
            <a:ext cx="5181600" cy="4351338"/>
          </a:xfrm>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40"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比较">
    <p:spTree>
      <p:nvGrpSpPr>
        <p:cNvPr id="1" name=""/>
        <p:cNvGrpSpPr/>
        <p:nvPr/>
      </p:nvGrpSpPr>
      <p:grpSpPr>
        <a:xfrm>
          <a:off x="0" y="0"/>
          <a:ext cx="0" cy="0"/>
          <a:chOff x="0" y="0"/>
          <a:chExt cx="0" cy="0"/>
        </a:xfrm>
      </p:grpSpPr>
      <p:sp>
        <p:nvSpPr>
          <p:cNvPr id="47" name="标题文本"/>
          <p:cNvSpPr txBox="1">
            <a:spLocks noGrp="1"/>
          </p:cNvSpPr>
          <p:nvPr>
            <p:ph type="title"/>
          </p:nvPr>
        </p:nvSpPr>
        <p:spPr>
          <a:xfrm>
            <a:off x="839787" y="365125"/>
            <a:ext cx="10515601" cy="1325563"/>
          </a:xfrm>
          <a:prstGeom prst="rect">
            <a:avLst/>
          </a:prstGeom>
        </p:spPr>
        <p:txBody>
          <a:bodyPr/>
          <a:lstStyle/>
          <a:p>
            <a:r>
              <a:t>标题文本</a:t>
            </a:r>
          </a:p>
        </p:txBody>
      </p:sp>
      <p:sp>
        <p:nvSpPr>
          <p:cNvPr id="48" name="正文级别 1…"/>
          <p:cNvSpPr txBox="1">
            <a:spLocks noGrp="1"/>
          </p:cNvSpPr>
          <p:nvPr>
            <p:ph type="body" sz="quarter" idx="1"/>
          </p:nvPr>
        </p:nvSpPr>
        <p:spPr>
          <a:xfrm>
            <a:off x="839787" y="1681163"/>
            <a:ext cx="5157789" cy="823913"/>
          </a:xfrm>
          <a:prstGeom prst="rect">
            <a:avLst/>
          </a:prstGeom>
        </p:spPr>
        <p:txBody>
          <a:bodyPr anchor="b"/>
          <a:lstStyle>
            <a:lvl1pPr marL="0" indent="0">
              <a:buSzTx/>
              <a:buFontTx/>
              <a:buNone/>
              <a:defRPr sz="2400" b="1"/>
            </a:lvl1pPr>
            <a:lvl2pPr marL="0" indent="457200">
              <a:buSzTx/>
              <a:buFontTx/>
              <a:buNone/>
              <a:defRPr sz="2400" b="1"/>
            </a:lvl2pPr>
            <a:lvl3pPr marL="0" indent="914400">
              <a:buSzTx/>
              <a:buFontTx/>
              <a:buNone/>
              <a:defRPr sz="2400" b="1"/>
            </a:lvl3pPr>
            <a:lvl4pPr marL="0" indent="1371600">
              <a:buSzTx/>
              <a:buFontTx/>
              <a:buNone/>
              <a:defRPr sz="2400" b="1"/>
            </a:lvl4pPr>
            <a:lvl5pPr marL="0" indent="1828800">
              <a:buSzTx/>
              <a:buFontTx/>
              <a:buNone/>
              <a:defRPr sz="2400" b="1"/>
            </a:lvl5pPr>
          </a:lstStyle>
          <a:p>
            <a:r>
              <a:t>正文级别 1</a:t>
            </a:r>
          </a:p>
          <a:p>
            <a:pPr lvl="1"/>
            <a:r>
              <a:t>正文级别 2</a:t>
            </a:r>
          </a:p>
          <a:p>
            <a:pPr lvl="2"/>
            <a:r>
              <a:t>正文级别 3</a:t>
            </a:r>
          </a:p>
          <a:p>
            <a:pPr lvl="3"/>
            <a:r>
              <a:t>正文级别 4</a:t>
            </a:r>
          </a:p>
          <a:p>
            <a:pPr lvl="4"/>
            <a:r>
              <a:t>正文级别 5</a:t>
            </a:r>
          </a:p>
        </p:txBody>
      </p:sp>
      <p:sp>
        <p:nvSpPr>
          <p:cNvPr id="49" name="文本占位符 4"/>
          <p:cNvSpPr>
            <a:spLocks noGrp="1"/>
          </p:cNvSpPr>
          <p:nvPr>
            <p:ph type="body" sz="quarter" idx="13"/>
          </p:nvPr>
        </p:nvSpPr>
        <p:spPr>
          <a:xfrm>
            <a:off x="6172200" y="1681163"/>
            <a:ext cx="5183188" cy="823913"/>
          </a:xfrm>
          <a:prstGeom prst="rect">
            <a:avLst/>
          </a:prstGeom>
        </p:spPr>
        <p:txBody>
          <a:bodyPr anchor="b"/>
          <a:lstStyle/>
          <a:p>
            <a:pPr marL="0" indent="0">
              <a:buSzTx/>
              <a:buFontTx/>
              <a:buNone/>
              <a:defRPr sz="2400" b="1"/>
            </a:pPr>
            <a:endParaRPr/>
          </a:p>
        </p:txBody>
      </p:sp>
      <p:sp>
        <p:nvSpPr>
          <p:cNvPr id="50"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仅标题">
    <p:spTree>
      <p:nvGrpSpPr>
        <p:cNvPr id="1" name=""/>
        <p:cNvGrpSpPr/>
        <p:nvPr/>
      </p:nvGrpSpPr>
      <p:grpSpPr>
        <a:xfrm>
          <a:off x="0" y="0"/>
          <a:ext cx="0" cy="0"/>
          <a:chOff x="0" y="0"/>
          <a:chExt cx="0" cy="0"/>
        </a:xfrm>
      </p:grpSpPr>
      <p:sp>
        <p:nvSpPr>
          <p:cNvPr id="57" name="标题文本"/>
          <p:cNvSpPr txBox="1">
            <a:spLocks noGrp="1"/>
          </p:cNvSpPr>
          <p:nvPr>
            <p:ph type="title"/>
          </p:nvPr>
        </p:nvSpPr>
        <p:spPr>
          <a:prstGeom prst="rect">
            <a:avLst/>
          </a:prstGeom>
        </p:spPr>
        <p:txBody>
          <a:bodyPr/>
          <a:lstStyle/>
          <a:p>
            <a:r>
              <a:t>标题文本</a:t>
            </a:r>
          </a:p>
        </p:txBody>
      </p:sp>
      <p:sp>
        <p:nvSpPr>
          <p:cNvPr id="58"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空白">
    <p:spTree>
      <p:nvGrpSpPr>
        <p:cNvPr id="1" name=""/>
        <p:cNvGrpSpPr/>
        <p:nvPr/>
      </p:nvGrpSpPr>
      <p:grpSpPr>
        <a:xfrm>
          <a:off x="0" y="0"/>
          <a:ext cx="0" cy="0"/>
          <a:chOff x="0" y="0"/>
          <a:chExt cx="0" cy="0"/>
        </a:xfrm>
      </p:grpSpPr>
      <p:sp>
        <p:nvSpPr>
          <p:cNvPr id="65"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内容与标题">
    <p:spTree>
      <p:nvGrpSpPr>
        <p:cNvPr id="1" name=""/>
        <p:cNvGrpSpPr/>
        <p:nvPr/>
      </p:nvGrpSpPr>
      <p:grpSpPr>
        <a:xfrm>
          <a:off x="0" y="0"/>
          <a:ext cx="0" cy="0"/>
          <a:chOff x="0" y="0"/>
          <a:chExt cx="0" cy="0"/>
        </a:xfrm>
      </p:grpSpPr>
      <p:sp>
        <p:nvSpPr>
          <p:cNvPr id="72" name="标题文本"/>
          <p:cNvSpPr txBox="1">
            <a:spLocks noGrp="1"/>
          </p:cNvSpPr>
          <p:nvPr>
            <p:ph type="title"/>
          </p:nvPr>
        </p:nvSpPr>
        <p:spPr>
          <a:xfrm>
            <a:off x="839787" y="457200"/>
            <a:ext cx="3932239" cy="1600200"/>
          </a:xfrm>
          <a:prstGeom prst="rect">
            <a:avLst/>
          </a:prstGeom>
        </p:spPr>
        <p:txBody>
          <a:bodyPr anchor="b"/>
          <a:lstStyle>
            <a:lvl1pPr>
              <a:defRPr sz="3200"/>
            </a:lvl1pPr>
          </a:lstStyle>
          <a:p>
            <a:r>
              <a:t>标题文本</a:t>
            </a:r>
          </a:p>
        </p:txBody>
      </p:sp>
      <p:sp>
        <p:nvSpPr>
          <p:cNvPr id="73" name="正文级别 1…"/>
          <p:cNvSpPr txBox="1">
            <a:spLocks noGrp="1"/>
          </p:cNvSpPr>
          <p:nvPr>
            <p:ph type="body" sz="half" idx="1"/>
          </p:nvPr>
        </p:nvSpPr>
        <p:spPr>
          <a:xfrm>
            <a:off x="5183187" y="987425"/>
            <a:ext cx="6172201"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r>
              <a:t>正文级别 1</a:t>
            </a:r>
          </a:p>
          <a:p>
            <a:pPr lvl="1"/>
            <a:r>
              <a:t>正文级别 2</a:t>
            </a:r>
          </a:p>
          <a:p>
            <a:pPr lvl="2"/>
            <a:r>
              <a:t>正文级别 3</a:t>
            </a:r>
          </a:p>
          <a:p>
            <a:pPr lvl="3"/>
            <a:r>
              <a:t>正文级别 4</a:t>
            </a:r>
          </a:p>
          <a:p>
            <a:pPr lvl="4"/>
            <a:r>
              <a:t>正文级别 5</a:t>
            </a:r>
          </a:p>
        </p:txBody>
      </p:sp>
      <p:sp>
        <p:nvSpPr>
          <p:cNvPr id="74" name="文本占位符 3"/>
          <p:cNvSpPr>
            <a:spLocks noGrp="1"/>
          </p:cNvSpPr>
          <p:nvPr>
            <p:ph type="body" sz="quarter" idx="13"/>
          </p:nvPr>
        </p:nvSpPr>
        <p:spPr>
          <a:xfrm>
            <a:off x="839787" y="2057400"/>
            <a:ext cx="3932238" cy="3811588"/>
          </a:xfrm>
          <a:prstGeom prst="rect">
            <a:avLst/>
          </a:prstGeom>
        </p:spPr>
        <p:txBody>
          <a:bodyPr/>
          <a:lstStyle/>
          <a:p>
            <a:pPr marL="0" indent="0">
              <a:buSzTx/>
              <a:buFontTx/>
              <a:buNone/>
              <a:defRPr sz="1600"/>
            </a:pPr>
            <a:endParaRPr/>
          </a:p>
        </p:txBody>
      </p:sp>
      <p:sp>
        <p:nvSpPr>
          <p:cNvPr id="75"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图片与标题">
    <p:spTree>
      <p:nvGrpSpPr>
        <p:cNvPr id="1" name=""/>
        <p:cNvGrpSpPr/>
        <p:nvPr/>
      </p:nvGrpSpPr>
      <p:grpSpPr>
        <a:xfrm>
          <a:off x="0" y="0"/>
          <a:ext cx="0" cy="0"/>
          <a:chOff x="0" y="0"/>
          <a:chExt cx="0" cy="0"/>
        </a:xfrm>
      </p:grpSpPr>
      <p:sp>
        <p:nvSpPr>
          <p:cNvPr id="82" name="标题文本"/>
          <p:cNvSpPr txBox="1">
            <a:spLocks noGrp="1"/>
          </p:cNvSpPr>
          <p:nvPr>
            <p:ph type="title"/>
          </p:nvPr>
        </p:nvSpPr>
        <p:spPr>
          <a:xfrm>
            <a:off x="839787" y="457200"/>
            <a:ext cx="3932239" cy="1600200"/>
          </a:xfrm>
          <a:prstGeom prst="rect">
            <a:avLst/>
          </a:prstGeom>
        </p:spPr>
        <p:txBody>
          <a:bodyPr anchor="b"/>
          <a:lstStyle>
            <a:lvl1pPr>
              <a:defRPr sz="3200"/>
            </a:lvl1pPr>
          </a:lstStyle>
          <a:p>
            <a:r>
              <a:t>标题文本</a:t>
            </a:r>
          </a:p>
        </p:txBody>
      </p:sp>
      <p:sp>
        <p:nvSpPr>
          <p:cNvPr id="83" name="图片占位符 2"/>
          <p:cNvSpPr>
            <a:spLocks noGrp="1"/>
          </p:cNvSpPr>
          <p:nvPr>
            <p:ph type="pic" sz="half" idx="13"/>
          </p:nvPr>
        </p:nvSpPr>
        <p:spPr>
          <a:xfrm>
            <a:off x="5183187" y="987425"/>
            <a:ext cx="6172201" cy="4873625"/>
          </a:xfrm>
          <a:prstGeom prst="rect">
            <a:avLst/>
          </a:prstGeom>
        </p:spPr>
        <p:txBody>
          <a:bodyPr lIns="91439" rIns="91439">
            <a:noAutofit/>
          </a:bodyPr>
          <a:lstStyle/>
          <a:p>
            <a:endParaRPr/>
          </a:p>
        </p:txBody>
      </p:sp>
      <p:sp>
        <p:nvSpPr>
          <p:cNvPr id="84" name="正文级别 1…"/>
          <p:cNvSpPr txBox="1">
            <a:spLocks noGrp="1"/>
          </p:cNvSpPr>
          <p:nvPr>
            <p:ph type="body" sz="quarter" idx="1"/>
          </p:nvPr>
        </p:nvSpPr>
        <p:spPr>
          <a:xfrm>
            <a:off x="839787" y="2057400"/>
            <a:ext cx="3932239" cy="3811588"/>
          </a:xfrm>
          <a:prstGeom prst="rect">
            <a:avLst/>
          </a:prstGeom>
        </p:spPr>
        <p:txBody>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r>
              <a:t>正文级别 1</a:t>
            </a:r>
          </a:p>
          <a:p>
            <a:pPr lvl="1"/>
            <a:r>
              <a:t>正文级别 2</a:t>
            </a:r>
          </a:p>
          <a:p>
            <a:pPr lvl="2"/>
            <a:r>
              <a:t>正文级别 3</a:t>
            </a:r>
          </a:p>
          <a:p>
            <a:pPr lvl="3"/>
            <a:r>
              <a:t>正文级别 4</a:t>
            </a:r>
          </a:p>
          <a:p>
            <a:pPr lvl="4"/>
            <a:r>
              <a:t>正文级别 5</a:t>
            </a:r>
          </a:p>
        </p:txBody>
      </p:sp>
      <p:sp>
        <p:nvSpPr>
          <p:cNvPr id="85"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标题文本"/>
          <p:cNvSpPr txBox="1">
            <a:spLocks noGrp="1"/>
          </p:cNvSpPr>
          <p:nvPr>
            <p:ph type="title"/>
          </p:nvPr>
        </p:nvSpPr>
        <p:spPr>
          <a:xfrm>
            <a:off x="838200" y="365125"/>
            <a:ext cx="10515600" cy="13255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normAutofit/>
          </a:bodyPr>
          <a:lstStyle/>
          <a:p>
            <a:r>
              <a:t>标题文本</a:t>
            </a:r>
          </a:p>
        </p:txBody>
      </p:sp>
      <p:sp>
        <p:nvSpPr>
          <p:cNvPr id="3" name="正文级别 1…"/>
          <p:cNvSpPr txBox="1">
            <a:spLocks noGrp="1"/>
          </p:cNvSpPr>
          <p:nvPr>
            <p:ph type="body" idx="1"/>
          </p:nvPr>
        </p:nvSpPr>
        <p:spPr>
          <a:xfrm>
            <a:off x="838200" y="1825625"/>
            <a:ext cx="10515600" cy="435133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p>
            <a:r>
              <a:t>正文级别 1</a:t>
            </a:r>
          </a:p>
          <a:p>
            <a:pPr lvl="1"/>
            <a:r>
              <a:t>正文级别 2</a:t>
            </a:r>
          </a:p>
          <a:p>
            <a:pPr lvl="2"/>
            <a:r>
              <a:t>正文级别 3</a:t>
            </a:r>
          </a:p>
          <a:p>
            <a:pPr lvl="3"/>
            <a:r>
              <a:t>正文级别 4</a:t>
            </a:r>
          </a:p>
          <a:p>
            <a:pPr lvl="4"/>
            <a:r>
              <a:t>正文级别 5</a:t>
            </a:r>
          </a:p>
        </p:txBody>
      </p:sp>
      <p:sp>
        <p:nvSpPr>
          <p:cNvPr id="4" name="幻灯片编号"/>
          <p:cNvSpPr txBox="1">
            <a:spLocks noGrp="1"/>
          </p:cNvSpPr>
          <p:nvPr>
            <p:ph type="sldNum" sz="quarter" idx="2"/>
          </p:nvPr>
        </p:nvSpPr>
        <p:spPr>
          <a:xfrm>
            <a:off x="11080144" y="6404292"/>
            <a:ext cx="273657" cy="269241"/>
          </a:xfrm>
          <a:prstGeom prst="rect">
            <a:avLst/>
          </a:prstGeom>
          <a:ln w="12700">
            <a:miter lim="400000"/>
          </a:ln>
        </p:spPr>
        <p:txBody>
          <a:bodyPr wrap="none" lIns="45719" rIns="45719" anchor="ctr">
            <a:spAutoFit/>
          </a:bodyPr>
          <a:lstStyle>
            <a:lvl1pPr algn="r">
              <a:defRPr sz="1200">
                <a:solidFill>
                  <a:srgbClr val="888888"/>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等线 Light"/>
          <a:ea typeface="等线 Light"/>
          <a:cs typeface="等线 Light"/>
          <a:sym typeface="等线 Light"/>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等线 Light"/>
          <a:ea typeface="等线 Light"/>
          <a:cs typeface="等线 Light"/>
          <a:sym typeface="等线 Light"/>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等线 Light"/>
          <a:ea typeface="等线 Light"/>
          <a:cs typeface="等线 Light"/>
          <a:sym typeface="等线 Light"/>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等线 Light"/>
          <a:ea typeface="等线 Light"/>
          <a:cs typeface="等线 Light"/>
          <a:sym typeface="等线 Light"/>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等线 Light"/>
          <a:ea typeface="等线 Light"/>
          <a:cs typeface="等线 Light"/>
          <a:sym typeface="等线 Light"/>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等线 Light"/>
          <a:ea typeface="等线 Light"/>
          <a:cs typeface="等线 Light"/>
          <a:sym typeface="等线 Light"/>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等线 Light"/>
          <a:ea typeface="等线 Light"/>
          <a:cs typeface="等线 Light"/>
          <a:sym typeface="等线 Light"/>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等线 Light"/>
          <a:ea typeface="等线 Light"/>
          <a:cs typeface="等线 Light"/>
          <a:sym typeface="等线 Light"/>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等线 Light"/>
          <a:ea typeface="等线 Light"/>
          <a:cs typeface="等线 Light"/>
          <a:sym typeface="等线 Light"/>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等线"/>
        </a:defRPr>
      </a:lvl1pPr>
      <a:lvl2pPr marL="723900" marR="0" indent="-2667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等线"/>
        </a:defRPr>
      </a:lvl2pPr>
      <a:lvl3pPr marL="1234439" marR="0" indent="-320039"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等线"/>
        </a:defRPr>
      </a:lvl3pPr>
      <a:lvl4pPr marL="1727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等线"/>
        </a:defRPr>
      </a:lvl4pPr>
      <a:lvl5pPr marL="21844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等线"/>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等线"/>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等线"/>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等线"/>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等线"/>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等线"/>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等线"/>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等线"/>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等线"/>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等线"/>
        </a:defRPr>
      </a:lvl5pPr>
      <a:lvl6pPr marL="0" marR="0" indent="22860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等线"/>
        </a:defRPr>
      </a:lvl6pPr>
      <a:lvl7pPr marL="0" marR="0" indent="27432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等线"/>
        </a:defRPr>
      </a:lvl7pPr>
      <a:lvl8pPr marL="0" marR="0" indent="32004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等线"/>
        </a:defRPr>
      </a:lvl8pPr>
      <a:lvl9pPr marL="0" marR="0" indent="36576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等线"/>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9.xml"/><Relationship Id="rId4" Type="http://schemas.openxmlformats.org/officeDocument/2006/relationships/image" Target="../media/image29.png"/></Relationships>
</file>

<file path=ppt/slides/_rels/slide1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jpeg"/><Relationship Id="rId1" Type="http://schemas.openxmlformats.org/officeDocument/2006/relationships/slideLayout" Target="../slideLayouts/slideLayout9.xml"/><Relationship Id="rId5" Type="http://schemas.openxmlformats.org/officeDocument/2006/relationships/image" Target="../media/image33.png"/><Relationship Id="rId4" Type="http://schemas.openxmlformats.org/officeDocument/2006/relationships/image" Target="../media/image32.png"/></Relationships>
</file>

<file path=ppt/slides/_rels/slide1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jpeg"/><Relationship Id="rId1" Type="http://schemas.openxmlformats.org/officeDocument/2006/relationships/slideLayout" Target="../slideLayouts/slideLayout9.xml"/><Relationship Id="rId4" Type="http://schemas.openxmlformats.org/officeDocument/2006/relationships/image" Target="../media/image36.png"/></Relationships>
</file>

<file path=ppt/slides/_rels/slide1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jpe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9.xml"/><Relationship Id="rId5" Type="http://schemas.openxmlformats.org/officeDocument/2006/relationships/image" Target="../media/image1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9.xml"/><Relationship Id="rId5" Type="http://schemas.openxmlformats.org/officeDocument/2006/relationships/image" Target="../media/image19.png"/><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jpeg"/><Relationship Id="rId1" Type="http://schemas.openxmlformats.org/officeDocument/2006/relationships/slideLayout" Target="../slideLayouts/slideLayout9.xml"/><Relationship Id="rId4" Type="http://schemas.openxmlformats.org/officeDocument/2006/relationships/image" Target="../media/image22.png"/></Relationships>
</file>

<file path=ppt/slides/_rels/slide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jpe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 name="图片 2" descr="图片 2"/>
          <p:cNvPicPr>
            <a:picLocks noChangeAspect="1"/>
          </p:cNvPicPr>
          <p:nvPr/>
        </p:nvPicPr>
        <p:blipFill>
          <a:blip r:embed="rId2">
            <a:extLst/>
          </a:blip>
          <a:stretch>
            <a:fillRect/>
          </a:stretch>
        </p:blipFill>
        <p:spPr>
          <a:xfrm>
            <a:off x="0" y="0"/>
            <a:ext cx="12192000" cy="5192889"/>
          </a:xfrm>
          <a:prstGeom prst="rect">
            <a:avLst/>
          </a:prstGeom>
          <a:ln w="12700">
            <a:miter lim="400000"/>
          </a:ln>
        </p:spPr>
      </p:pic>
      <p:pic>
        <p:nvPicPr>
          <p:cNvPr id="113" name="图片 4" descr="图片 4"/>
          <p:cNvPicPr>
            <a:picLocks noChangeAspect="1"/>
          </p:cNvPicPr>
          <p:nvPr/>
        </p:nvPicPr>
        <p:blipFill>
          <a:blip r:embed="rId3">
            <a:extLst/>
          </a:blip>
          <a:stretch>
            <a:fillRect/>
          </a:stretch>
        </p:blipFill>
        <p:spPr>
          <a:xfrm>
            <a:off x="4786490" y="5217383"/>
            <a:ext cx="2449689" cy="1640617"/>
          </a:xfrm>
          <a:prstGeom prst="rect">
            <a:avLst/>
          </a:prstGeom>
          <a:ln w="12700">
            <a:miter lim="400000"/>
          </a:ln>
        </p:spPr>
      </p:pic>
      <p:pic>
        <p:nvPicPr>
          <p:cNvPr id="114" name="图片 6" descr="图片 6"/>
          <p:cNvPicPr>
            <a:picLocks noChangeAspect="1"/>
          </p:cNvPicPr>
          <p:nvPr/>
        </p:nvPicPr>
        <p:blipFill>
          <a:blip r:embed="rId4">
            <a:extLst/>
          </a:blip>
          <a:stretch>
            <a:fillRect/>
          </a:stretch>
        </p:blipFill>
        <p:spPr>
          <a:xfrm>
            <a:off x="2381955" y="5192888"/>
            <a:ext cx="2483555" cy="1722772"/>
          </a:xfrm>
          <a:prstGeom prst="rect">
            <a:avLst/>
          </a:prstGeom>
          <a:ln w="12700">
            <a:miter lim="400000"/>
          </a:ln>
        </p:spPr>
      </p:pic>
      <p:pic>
        <p:nvPicPr>
          <p:cNvPr id="115" name="图片 10" descr="图片 10"/>
          <p:cNvPicPr>
            <a:picLocks noChangeAspect="1"/>
          </p:cNvPicPr>
          <p:nvPr/>
        </p:nvPicPr>
        <p:blipFill>
          <a:blip r:embed="rId5">
            <a:extLst/>
          </a:blip>
          <a:stretch>
            <a:fillRect/>
          </a:stretch>
        </p:blipFill>
        <p:spPr>
          <a:xfrm>
            <a:off x="7281333" y="5186574"/>
            <a:ext cx="2551292" cy="1670083"/>
          </a:xfrm>
          <a:prstGeom prst="rect">
            <a:avLst/>
          </a:prstGeom>
          <a:ln w="12700">
            <a:miter lim="400000"/>
          </a:ln>
        </p:spPr>
      </p:pic>
      <p:pic>
        <p:nvPicPr>
          <p:cNvPr id="116" name="图片 12" descr="图片 12"/>
          <p:cNvPicPr>
            <a:picLocks noChangeAspect="1"/>
          </p:cNvPicPr>
          <p:nvPr/>
        </p:nvPicPr>
        <p:blipFill>
          <a:blip r:embed="rId6">
            <a:extLst/>
          </a:blip>
          <a:stretch>
            <a:fillRect/>
          </a:stretch>
        </p:blipFill>
        <p:spPr>
          <a:xfrm>
            <a:off x="9832623" y="5186574"/>
            <a:ext cx="2359377" cy="1677741"/>
          </a:xfrm>
          <a:prstGeom prst="rect">
            <a:avLst/>
          </a:prstGeom>
          <a:ln w="12700">
            <a:miter lim="400000"/>
          </a:ln>
        </p:spPr>
      </p:pic>
      <p:sp>
        <p:nvSpPr>
          <p:cNvPr id="117" name="文本框 13"/>
          <p:cNvSpPr txBox="1"/>
          <p:nvPr/>
        </p:nvSpPr>
        <p:spPr>
          <a:xfrm>
            <a:off x="3941686" y="701445"/>
            <a:ext cx="4456591" cy="5994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defRPr sz="2800">
                <a:solidFill>
                  <a:srgbClr val="E35AE8"/>
                </a:solidFill>
                <a:latin typeface="DFWaWaSC-W5"/>
                <a:ea typeface="DFWaWaSC-W5"/>
                <a:cs typeface="DFWaWaSC-W5"/>
                <a:sym typeface="DFWaWaSC-W5"/>
              </a:defRPr>
            </a:pPr>
            <a:r>
              <a:t>Scratch少儿编程入门讲座</a:t>
            </a:r>
          </a:p>
        </p:txBody>
      </p:sp>
      <p:sp>
        <p:nvSpPr>
          <p:cNvPr id="118" name="文本框 14"/>
          <p:cNvSpPr txBox="1"/>
          <p:nvPr/>
        </p:nvSpPr>
        <p:spPr>
          <a:xfrm>
            <a:off x="5140171" y="4260884"/>
            <a:ext cx="807869" cy="40894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defRPr>
                <a:latin typeface="Xingkai SC Bold"/>
                <a:ea typeface="Xingkai SC Bold"/>
                <a:cs typeface="Xingkai SC Bold"/>
                <a:sym typeface="Xingkai SC Bold"/>
              </a:defRPr>
            </a:pPr>
            <a:r>
              <a:t>作者</a:t>
            </a:r>
            <a:r>
              <a:rPr>
                <a:latin typeface="+mj-lt"/>
                <a:ea typeface="+mj-ea"/>
                <a:cs typeface="+mj-cs"/>
                <a:sym typeface="Helvetica"/>
              </a:rPr>
              <a:t>：</a:t>
            </a:r>
          </a:p>
        </p:txBody>
      </p:sp>
      <p:sp>
        <p:nvSpPr>
          <p:cNvPr id="119" name="文本框 15"/>
          <p:cNvSpPr txBox="1"/>
          <p:nvPr/>
        </p:nvSpPr>
        <p:spPr>
          <a:xfrm>
            <a:off x="6011333" y="4260884"/>
            <a:ext cx="615519" cy="5232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1000">
                <a:solidFill>
                  <a:srgbClr val="73FCD6"/>
                </a:solidFill>
                <a:latin typeface="Zapfino"/>
                <a:ea typeface="Zapfino"/>
                <a:cs typeface="Zapfino"/>
                <a:sym typeface="Zapfino"/>
              </a:defRPr>
            </a:lvl1pPr>
          </a:lstStyle>
          <a:p>
            <a:r>
              <a:t>KG</a:t>
            </a:r>
          </a:p>
        </p:txBody>
      </p:sp>
      <p:pic>
        <p:nvPicPr>
          <p:cNvPr id="120" name="图片 17" descr="图片 17"/>
          <p:cNvPicPr>
            <a:picLocks noChangeAspect="1"/>
          </p:cNvPicPr>
          <p:nvPr/>
        </p:nvPicPr>
        <p:blipFill>
          <a:blip r:embed="rId7">
            <a:extLst/>
          </a:blip>
          <a:stretch>
            <a:fillRect/>
          </a:stretch>
        </p:blipFill>
        <p:spPr>
          <a:xfrm>
            <a:off x="-11288" y="5186574"/>
            <a:ext cx="2393245" cy="1760113"/>
          </a:xfrm>
          <a:prstGeom prst="rect">
            <a:avLst/>
          </a:prstGeom>
          <a:ln w="12700">
            <a:miter lim="400000"/>
          </a:ln>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指令块分类 控制"/>
          <p:cNvSpPr txBox="1">
            <a:spLocks noGrp="1"/>
          </p:cNvSpPr>
          <p:nvPr>
            <p:ph type="title"/>
          </p:nvPr>
        </p:nvSpPr>
        <p:spPr>
          <a:xfrm>
            <a:off x="839787" y="457200"/>
            <a:ext cx="3932239" cy="817311"/>
          </a:xfrm>
          <a:prstGeom prst="rect">
            <a:avLst/>
          </a:prstGeom>
        </p:spPr>
        <p:txBody>
          <a:bodyPr/>
          <a:lstStyle/>
          <a:p>
            <a:pPr>
              <a:defRPr sz="3600" b="1">
                <a:solidFill>
                  <a:srgbClr val="0096FF"/>
                </a:solidFill>
                <a:latin typeface="DFWaWaSC-W5"/>
                <a:ea typeface="DFWaWaSC-W5"/>
                <a:cs typeface="DFWaWaSC-W5"/>
                <a:sym typeface="DFWaWaSC-W5"/>
              </a:defRPr>
            </a:pPr>
            <a:r>
              <a:t>指令块分类 </a:t>
            </a:r>
            <a:r>
              <a:rPr sz="2400">
                <a:solidFill>
                  <a:srgbClr val="FF9300"/>
                </a:solidFill>
              </a:rPr>
              <a:t>控制</a:t>
            </a:r>
          </a:p>
        </p:txBody>
      </p:sp>
      <p:pic>
        <p:nvPicPr>
          <p:cNvPr id="166" name="control.png" descr="control.png"/>
          <p:cNvPicPr>
            <a:picLocks noGrp="1" noChangeAspect="1"/>
          </p:cNvPicPr>
          <p:nvPr>
            <p:ph type="pic" idx="13"/>
          </p:nvPr>
        </p:nvPicPr>
        <p:blipFill>
          <a:blip r:embed="rId2">
            <a:extLst/>
          </a:blip>
          <a:srcRect t="10519" b="10519"/>
          <a:stretch>
            <a:fillRect/>
          </a:stretch>
        </p:blipFill>
        <p:spPr>
          <a:xfrm>
            <a:off x="5045952" y="879063"/>
            <a:ext cx="6605553" cy="5215804"/>
          </a:xfrm>
          <a:prstGeom prst="rect">
            <a:avLst/>
          </a:prstGeom>
        </p:spPr>
      </p:pic>
      <p:sp>
        <p:nvSpPr>
          <p:cNvPr id="167" name="代码中的声音板块包含了角色的控制的计算机逻辑，例如IF-ELSE(如果-那么), LOOP(循环)。"/>
          <p:cNvSpPr txBox="1">
            <a:spLocks noGrp="1"/>
          </p:cNvSpPr>
          <p:nvPr>
            <p:ph type="body" sz="half" idx="1"/>
          </p:nvPr>
        </p:nvSpPr>
        <p:spPr>
          <a:xfrm>
            <a:off x="839787" y="1247174"/>
            <a:ext cx="3932239" cy="4621814"/>
          </a:xfrm>
          <a:prstGeom prst="rect">
            <a:avLst/>
          </a:prstGeom>
        </p:spPr>
        <p:txBody>
          <a:bodyPr/>
          <a:lstStyle/>
          <a:p>
            <a:pPr>
              <a:defRPr sz="1800">
                <a:solidFill>
                  <a:srgbClr val="FF9300"/>
                </a:solidFill>
                <a:latin typeface="YuppySC-Regular"/>
                <a:ea typeface="YuppySC-Regular"/>
                <a:cs typeface="YuppySC-Regular"/>
                <a:sym typeface="YuppySC-Regular"/>
              </a:defRPr>
            </a:pPr>
            <a:r>
              <a:t>代码中的声音板块包含了角色的控制的计算机逻辑，例如IF-ELSE(如果-那么), LOOP(循环)。</a:t>
            </a:r>
          </a:p>
          <a:p>
            <a:pPr>
              <a:defRPr sz="1800">
                <a:solidFill>
                  <a:srgbClr val="FF9300"/>
                </a:solidFill>
                <a:latin typeface="YuppySC-Regular"/>
                <a:ea typeface="YuppySC-Regular"/>
                <a:cs typeface="YuppySC-Regular"/>
                <a:sym typeface="YuppySC-Regular"/>
              </a:defRPr>
            </a:pPr>
            <a:endParaRPr/>
          </a:p>
        </p:txBody>
      </p:sp>
      <p:pic>
        <p:nvPicPr>
          <p:cNvPr id="168" name="图像" descr="图像"/>
          <p:cNvPicPr>
            <a:picLocks noChangeAspect="1"/>
          </p:cNvPicPr>
          <p:nvPr/>
        </p:nvPicPr>
        <p:blipFill>
          <a:blip r:embed="rId3">
            <a:extLst/>
          </a:blip>
          <a:stretch>
            <a:fillRect/>
          </a:stretch>
        </p:blipFill>
        <p:spPr>
          <a:xfrm>
            <a:off x="1045040" y="2350945"/>
            <a:ext cx="1574801" cy="3822701"/>
          </a:xfrm>
          <a:prstGeom prst="rect">
            <a:avLst/>
          </a:prstGeom>
          <a:ln w="12700">
            <a:miter lim="400000"/>
          </a:ln>
        </p:spPr>
      </p:pic>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指令块分类 侦测"/>
          <p:cNvSpPr txBox="1">
            <a:spLocks noGrp="1"/>
          </p:cNvSpPr>
          <p:nvPr>
            <p:ph type="title"/>
          </p:nvPr>
        </p:nvSpPr>
        <p:spPr>
          <a:xfrm>
            <a:off x="839787" y="457200"/>
            <a:ext cx="3932239" cy="817311"/>
          </a:xfrm>
          <a:prstGeom prst="rect">
            <a:avLst/>
          </a:prstGeom>
        </p:spPr>
        <p:txBody>
          <a:bodyPr/>
          <a:lstStyle/>
          <a:p>
            <a:pPr>
              <a:defRPr sz="3600" b="1">
                <a:solidFill>
                  <a:srgbClr val="0096FF"/>
                </a:solidFill>
                <a:latin typeface="DFWaWaSC-W5"/>
                <a:ea typeface="DFWaWaSC-W5"/>
                <a:cs typeface="DFWaWaSC-W5"/>
                <a:sym typeface="DFWaWaSC-W5"/>
              </a:defRPr>
            </a:pPr>
            <a:r>
              <a:t>指令块分类 </a:t>
            </a:r>
            <a:r>
              <a:rPr sz="2400"/>
              <a:t>侦测</a:t>
            </a:r>
          </a:p>
        </p:txBody>
      </p:sp>
      <p:pic>
        <p:nvPicPr>
          <p:cNvPr id="171" name="detect2.png" descr="detect2.png"/>
          <p:cNvPicPr>
            <a:picLocks noGrp="1" noChangeAspect="1"/>
          </p:cNvPicPr>
          <p:nvPr>
            <p:ph type="pic" idx="13"/>
          </p:nvPr>
        </p:nvPicPr>
        <p:blipFill>
          <a:blip r:embed="rId2">
            <a:extLst/>
          </a:blip>
          <a:srcRect t="1520" b="1520"/>
          <a:stretch>
            <a:fillRect/>
          </a:stretch>
        </p:blipFill>
        <p:spPr>
          <a:xfrm>
            <a:off x="5183187" y="1255226"/>
            <a:ext cx="5833045" cy="4605824"/>
          </a:xfrm>
          <a:prstGeom prst="rect">
            <a:avLst/>
          </a:prstGeom>
        </p:spPr>
      </p:pic>
      <p:sp>
        <p:nvSpPr>
          <p:cNvPr id="172" name="代码中的侦测板块包含了角色与用户操作交互的一些侦测逻辑。"/>
          <p:cNvSpPr txBox="1">
            <a:spLocks noGrp="1"/>
          </p:cNvSpPr>
          <p:nvPr>
            <p:ph type="body" sz="half" idx="1"/>
          </p:nvPr>
        </p:nvSpPr>
        <p:spPr>
          <a:xfrm>
            <a:off x="839787" y="1247174"/>
            <a:ext cx="3932239" cy="4621814"/>
          </a:xfrm>
          <a:prstGeom prst="rect">
            <a:avLst/>
          </a:prstGeom>
        </p:spPr>
        <p:txBody>
          <a:bodyPr/>
          <a:lstStyle/>
          <a:p>
            <a:pPr>
              <a:defRPr sz="1800">
                <a:solidFill>
                  <a:srgbClr val="0096FF"/>
                </a:solidFill>
                <a:latin typeface="YuppySC-Regular"/>
                <a:ea typeface="YuppySC-Regular"/>
                <a:cs typeface="YuppySC-Regular"/>
                <a:sym typeface="YuppySC-Regular"/>
              </a:defRPr>
            </a:pPr>
            <a:r>
              <a:t>代码中的侦测板块包含了角色与用户操作交互的一些侦测逻辑。</a:t>
            </a:r>
          </a:p>
          <a:p>
            <a:pPr>
              <a:defRPr sz="1800">
                <a:solidFill>
                  <a:srgbClr val="0096FF"/>
                </a:solidFill>
                <a:latin typeface="YuppySC-Regular"/>
                <a:ea typeface="YuppySC-Regular"/>
                <a:cs typeface="YuppySC-Regular"/>
                <a:sym typeface="YuppySC-Regular"/>
              </a:defRPr>
            </a:pPr>
            <a:endParaRPr/>
          </a:p>
        </p:txBody>
      </p:sp>
      <p:pic>
        <p:nvPicPr>
          <p:cNvPr id="173" name="图像" descr="图像"/>
          <p:cNvPicPr>
            <a:picLocks noChangeAspect="1"/>
          </p:cNvPicPr>
          <p:nvPr/>
        </p:nvPicPr>
        <p:blipFill>
          <a:blip r:embed="rId3">
            <a:extLst/>
          </a:blip>
          <a:stretch>
            <a:fillRect/>
          </a:stretch>
        </p:blipFill>
        <p:spPr>
          <a:xfrm>
            <a:off x="919455" y="2102207"/>
            <a:ext cx="1955801" cy="965201"/>
          </a:xfrm>
          <a:prstGeom prst="rect">
            <a:avLst/>
          </a:prstGeom>
          <a:ln w="12700">
            <a:miter lim="400000"/>
          </a:ln>
        </p:spPr>
      </p:pic>
      <p:pic>
        <p:nvPicPr>
          <p:cNvPr id="174" name="图像" descr="图像"/>
          <p:cNvPicPr>
            <a:picLocks noChangeAspect="1"/>
          </p:cNvPicPr>
          <p:nvPr/>
        </p:nvPicPr>
        <p:blipFill>
          <a:blip r:embed="rId4">
            <a:extLst/>
          </a:blip>
          <a:stretch>
            <a:fillRect/>
          </a:stretch>
        </p:blipFill>
        <p:spPr>
          <a:xfrm>
            <a:off x="903181" y="3398850"/>
            <a:ext cx="1778001" cy="1866901"/>
          </a:xfrm>
          <a:prstGeom prst="rect">
            <a:avLst/>
          </a:prstGeom>
          <a:ln w="12700">
            <a:miter lim="400000"/>
          </a:ln>
        </p:spPr>
      </p:pic>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指令块分类 运算"/>
          <p:cNvSpPr txBox="1">
            <a:spLocks noGrp="1"/>
          </p:cNvSpPr>
          <p:nvPr>
            <p:ph type="title"/>
          </p:nvPr>
        </p:nvSpPr>
        <p:spPr>
          <a:xfrm>
            <a:off x="839787" y="457200"/>
            <a:ext cx="3932239" cy="817311"/>
          </a:xfrm>
          <a:prstGeom prst="rect">
            <a:avLst/>
          </a:prstGeom>
        </p:spPr>
        <p:txBody>
          <a:bodyPr/>
          <a:lstStyle/>
          <a:p>
            <a:pPr>
              <a:defRPr sz="3600" b="1">
                <a:solidFill>
                  <a:srgbClr val="0096FF"/>
                </a:solidFill>
                <a:latin typeface="DFWaWaSC-W5"/>
                <a:ea typeface="DFWaWaSC-W5"/>
                <a:cs typeface="DFWaWaSC-W5"/>
                <a:sym typeface="DFWaWaSC-W5"/>
              </a:defRPr>
            </a:pPr>
            <a:r>
              <a:t>指令块分类 </a:t>
            </a:r>
            <a:r>
              <a:rPr sz="2400">
                <a:solidFill>
                  <a:srgbClr val="008F00"/>
                </a:solidFill>
              </a:rPr>
              <a:t>运算</a:t>
            </a:r>
          </a:p>
        </p:txBody>
      </p:sp>
      <p:sp>
        <p:nvSpPr>
          <p:cNvPr id="177" name="代码中的运算板块包含了数学和逻辑运算(加减乘除, 大于小于等于，与或)。"/>
          <p:cNvSpPr txBox="1">
            <a:spLocks noGrp="1"/>
          </p:cNvSpPr>
          <p:nvPr>
            <p:ph type="body" sz="half" idx="1"/>
          </p:nvPr>
        </p:nvSpPr>
        <p:spPr>
          <a:xfrm>
            <a:off x="839787" y="1247174"/>
            <a:ext cx="3932239" cy="4621814"/>
          </a:xfrm>
          <a:prstGeom prst="rect">
            <a:avLst/>
          </a:prstGeom>
        </p:spPr>
        <p:txBody>
          <a:bodyPr/>
          <a:lstStyle>
            <a:lvl1pPr>
              <a:defRPr sz="1800">
                <a:solidFill>
                  <a:srgbClr val="008F00"/>
                </a:solidFill>
                <a:latin typeface="YuppySC-Regular"/>
                <a:ea typeface="YuppySC-Regular"/>
                <a:cs typeface="YuppySC-Regular"/>
                <a:sym typeface="YuppySC-Regular"/>
              </a:defRPr>
            </a:lvl1pPr>
          </a:lstStyle>
          <a:p>
            <a:r>
              <a:t>代码中的运算板块包含了数学和逻辑运算(加减乘除, 大于小于等于，与或)。</a:t>
            </a:r>
          </a:p>
        </p:txBody>
      </p:sp>
      <p:pic>
        <p:nvPicPr>
          <p:cNvPr id="178" name="math.jpg" descr="math.jpg"/>
          <p:cNvPicPr>
            <a:picLocks noChangeAspect="1"/>
          </p:cNvPicPr>
          <p:nvPr/>
        </p:nvPicPr>
        <p:blipFill>
          <a:blip r:embed="rId2">
            <a:extLst/>
          </a:blip>
          <a:stretch>
            <a:fillRect/>
          </a:stretch>
        </p:blipFill>
        <p:spPr>
          <a:xfrm>
            <a:off x="5657789" y="684897"/>
            <a:ext cx="5479775" cy="5488206"/>
          </a:xfrm>
          <a:prstGeom prst="rect">
            <a:avLst/>
          </a:prstGeom>
          <a:ln w="12700">
            <a:miter lim="400000"/>
          </a:ln>
        </p:spPr>
      </p:pic>
      <p:pic>
        <p:nvPicPr>
          <p:cNvPr id="179" name="图像" descr="图像"/>
          <p:cNvPicPr>
            <a:picLocks noChangeAspect="1"/>
          </p:cNvPicPr>
          <p:nvPr/>
        </p:nvPicPr>
        <p:blipFill>
          <a:blip r:embed="rId3">
            <a:extLst/>
          </a:blip>
          <a:stretch>
            <a:fillRect/>
          </a:stretch>
        </p:blipFill>
        <p:spPr>
          <a:xfrm>
            <a:off x="909579" y="1986993"/>
            <a:ext cx="1117601" cy="1816101"/>
          </a:xfrm>
          <a:prstGeom prst="rect">
            <a:avLst/>
          </a:prstGeom>
          <a:ln w="12700">
            <a:miter lim="400000"/>
          </a:ln>
        </p:spPr>
      </p:pic>
      <p:pic>
        <p:nvPicPr>
          <p:cNvPr id="180" name="图像" descr="图像"/>
          <p:cNvPicPr>
            <a:picLocks noChangeAspect="1"/>
          </p:cNvPicPr>
          <p:nvPr/>
        </p:nvPicPr>
        <p:blipFill>
          <a:blip r:embed="rId4">
            <a:extLst/>
          </a:blip>
          <a:stretch>
            <a:fillRect/>
          </a:stretch>
        </p:blipFill>
        <p:spPr>
          <a:xfrm>
            <a:off x="2596727" y="2001311"/>
            <a:ext cx="1384301" cy="1409701"/>
          </a:xfrm>
          <a:prstGeom prst="rect">
            <a:avLst/>
          </a:prstGeom>
          <a:ln w="12700">
            <a:miter lim="400000"/>
          </a:ln>
        </p:spPr>
      </p:pic>
      <p:pic>
        <p:nvPicPr>
          <p:cNvPr id="181" name="图像" descr="图像"/>
          <p:cNvPicPr>
            <a:picLocks noChangeAspect="1"/>
          </p:cNvPicPr>
          <p:nvPr/>
        </p:nvPicPr>
        <p:blipFill>
          <a:blip r:embed="rId5">
            <a:extLst/>
          </a:blip>
          <a:stretch>
            <a:fillRect/>
          </a:stretch>
        </p:blipFill>
        <p:spPr>
          <a:xfrm>
            <a:off x="911086" y="4333986"/>
            <a:ext cx="1422401" cy="1016001"/>
          </a:xfrm>
          <a:prstGeom prst="rect">
            <a:avLst/>
          </a:prstGeom>
          <a:ln w="12700">
            <a:miter lim="400000"/>
          </a:ln>
        </p:spPr>
      </p:pic>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指令块分类 变量"/>
          <p:cNvSpPr txBox="1">
            <a:spLocks noGrp="1"/>
          </p:cNvSpPr>
          <p:nvPr>
            <p:ph type="title"/>
          </p:nvPr>
        </p:nvSpPr>
        <p:spPr>
          <a:xfrm>
            <a:off x="839787" y="457200"/>
            <a:ext cx="3932239" cy="817311"/>
          </a:xfrm>
          <a:prstGeom prst="rect">
            <a:avLst/>
          </a:prstGeom>
        </p:spPr>
        <p:txBody>
          <a:bodyPr/>
          <a:lstStyle/>
          <a:p>
            <a:pPr>
              <a:defRPr sz="3600" b="1">
                <a:solidFill>
                  <a:srgbClr val="0096FF"/>
                </a:solidFill>
                <a:latin typeface="DFWaWaSC-W5"/>
                <a:ea typeface="DFWaWaSC-W5"/>
                <a:cs typeface="DFWaWaSC-W5"/>
                <a:sym typeface="DFWaWaSC-W5"/>
              </a:defRPr>
            </a:pPr>
            <a:r>
              <a:t>指令块分类 </a:t>
            </a:r>
            <a:r>
              <a:rPr sz="2400">
                <a:solidFill>
                  <a:srgbClr val="FF9300"/>
                </a:solidFill>
              </a:rPr>
              <a:t>变量</a:t>
            </a:r>
          </a:p>
        </p:txBody>
      </p:sp>
      <p:sp>
        <p:nvSpPr>
          <p:cNvPr id="184" name="代码中的变量板块包含了程序中定义的变量。…"/>
          <p:cNvSpPr txBox="1">
            <a:spLocks noGrp="1"/>
          </p:cNvSpPr>
          <p:nvPr>
            <p:ph type="body" sz="half" idx="1"/>
          </p:nvPr>
        </p:nvSpPr>
        <p:spPr>
          <a:xfrm>
            <a:off x="839787" y="1247174"/>
            <a:ext cx="3932239" cy="4621814"/>
          </a:xfrm>
          <a:prstGeom prst="rect">
            <a:avLst/>
          </a:prstGeom>
        </p:spPr>
        <p:txBody>
          <a:bodyPr/>
          <a:lstStyle/>
          <a:p>
            <a:pPr>
              <a:defRPr sz="1800">
                <a:solidFill>
                  <a:srgbClr val="FF9300"/>
                </a:solidFill>
                <a:latin typeface="YuppySC-Regular"/>
                <a:ea typeface="YuppySC-Regular"/>
                <a:cs typeface="YuppySC-Regular"/>
                <a:sym typeface="YuppySC-Regular"/>
              </a:defRPr>
            </a:pPr>
            <a:r>
              <a:t>代码中的变量板块包含了程序中定义的变量。</a:t>
            </a:r>
          </a:p>
          <a:p>
            <a:pPr>
              <a:defRPr sz="1800">
                <a:solidFill>
                  <a:srgbClr val="FF9300"/>
                </a:solidFill>
                <a:latin typeface="YuppySC-Regular"/>
                <a:ea typeface="YuppySC-Regular"/>
                <a:cs typeface="YuppySC-Regular"/>
                <a:sym typeface="YuppySC-Regular"/>
              </a:defRPr>
            </a:pPr>
            <a:r>
              <a:t>什么是变量？变量就是在程序中随时可能变化的东西，我们使用它来做一些效果达到我们的目的。</a:t>
            </a:r>
          </a:p>
          <a:p>
            <a:pPr>
              <a:defRPr sz="1800">
                <a:solidFill>
                  <a:srgbClr val="FF9300"/>
                </a:solidFill>
                <a:latin typeface="YuppySC-Regular"/>
                <a:ea typeface="YuppySC-Regular"/>
                <a:cs typeface="YuppySC-Regular"/>
                <a:sym typeface="YuppySC-Regular"/>
              </a:defRPr>
            </a:pPr>
            <a:endParaRPr/>
          </a:p>
        </p:txBody>
      </p:sp>
      <p:pic>
        <p:nvPicPr>
          <p:cNvPr id="185" name="variable.jpg" descr="variable.jpg"/>
          <p:cNvPicPr>
            <a:picLocks noChangeAspect="1"/>
          </p:cNvPicPr>
          <p:nvPr/>
        </p:nvPicPr>
        <p:blipFill>
          <a:blip r:embed="rId2">
            <a:extLst/>
          </a:blip>
          <a:stretch>
            <a:fillRect/>
          </a:stretch>
        </p:blipFill>
        <p:spPr>
          <a:xfrm>
            <a:off x="5815552" y="1374849"/>
            <a:ext cx="5375291" cy="3393152"/>
          </a:xfrm>
          <a:prstGeom prst="rect">
            <a:avLst/>
          </a:prstGeom>
          <a:ln w="12700">
            <a:miter lim="400000"/>
          </a:ln>
        </p:spPr>
      </p:pic>
      <p:pic>
        <p:nvPicPr>
          <p:cNvPr id="186" name="图像" descr="图像"/>
          <p:cNvPicPr>
            <a:picLocks noChangeAspect="1"/>
          </p:cNvPicPr>
          <p:nvPr/>
        </p:nvPicPr>
        <p:blipFill>
          <a:blip r:embed="rId3">
            <a:extLst/>
          </a:blip>
          <a:stretch>
            <a:fillRect/>
          </a:stretch>
        </p:blipFill>
        <p:spPr>
          <a:xfrm>
            <a:off x="898286" y="3151681"/>
            <a:ext cx="1625601" cy="812801"/>
          </a:xfrm>
          <a:prstGeom prst="rect">
            <a:avLst/>
          </a:prstGeom>
          <a:ln w="12700">
            <a:miter lim="400000"/>
          </a:ln>
        </p:spPr>
      </p:pic>
      <p:pic>
        <p:nvPicPr>
          <p:cNvPr id="187" name="图像" descr="图像"/>
          <p:cNvPicPr>
            <a:picLocks noChangeAspect="1"/>
          </p:cNvPicPr>
          <p:nvPr/>
        </p:nvPicPr>
        <p:blipFill>
          <a:blip r:embed="rId4">
            <a:extLst/>
          </a:blip>
          <a:stretch>
            <a:fillRect/>
          </a:stretch>
        </p:blipFill>
        <p:spPr>
          <a:xfrm>
            <a:off x="879477" y="4368264"/>
            <a:ext cx="1016001" cy="419101"/>
          </a:xfrm>
          <a:prstGeom prst="rect">
            <a:avLst/>
          </a:prstGeom>
          <a:ln w="12700">
            <a:miter lim="400000"/>
          </a:ln>
        </p:spPr>
      </p:pic>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指令块分类 自制积木"/>
          <p:cNvSpPr txBox="1">
            <a:spLocks noGrp="1"/>
          </p:cNvSpPr>
          <p:nvPr>
            <p:ph type="title"/>
          </p:nvPr>
        </p:nvSpPr>
        <p:spPr>
          <a:xfrm>
            <a:off x="839787" y="457200"/>
            <a:ext cx="3932239" cy="817311"/>
          </a:xfrm>
          <a:prstGeom prst="rect">
            <a:avLst/>
          </a:prstGeom>
        </p:spPr>
        <p:txBody>
          <a:bodyPr/>
          <a:lstStyle/>
          <a:p>
            <a:pPr>
              <a:defRPr sz="3600" b="1">
                <a:solidFill>
                  <a:srgbClr val="0096FF"/>
                </a:solidFill>
                <a:latin typeface="DFWaWaSC-W5"/>
                <a:ea typeface="DFWaWaSC-W5"/>
                <a:cs typeface="DFWaWaSC-W5"/>
                <a:sym typeface="DFWaWaSC-W5"/>
              </a:defRPr>
            </a:pPr>
            <a:r>
              <a:t>指令块分类 </a:t>
            </a:r>
            <a:r>
              <a:rPr sz="2400">
                <a:solidFill>
                  <a:srgbClr val="FF2F92"/>
                </a:solidFill>
              </a:rPr>
              <a:t>自制积木</a:t>
            </a:r>
          </a:p>
        </p:txBody>
      </p:sp>
      <p:sp>
        <p:nvSpPr>
          <p:cNvPr id="190" name="自制积木板块可以让我们按照自己的想法来组合属于我们自己的代码指令块。"/>
          <p:cNvSpPr txBox="1">
            <a:spLocks noGrp="1"/>
          </p:cNvSpPr>
          <p:nvPr>
            <p:ph type="body" sz="half" idx="1"/>
          </p:nvPr>
        </p:nvSpPr>
        <p:spPr>
          <a:xfrm>
            <a:off x="839787" y="1247174"/>
            <a:ext cx="3932239" cy="4621814"/>
          </a:xfrm>
          <a:prstGeom prst="rect">
            <a:avLst/>
          </a:prstGeom>
        </p:spPr>
        <p:txBody>
          <a:bodyPr/>
          <a:lstStyle>
            <a:lvl1pPr>
              <a:defRPr sz="1800">
                <a:solidFill>
                  <a:srgbClr val="FF2F92"/>
                </a:solidFill>
                <a:latin typeface="YuppySC-Regular"/>
                <a:ea typeface="YuppySC-Regular"/>
                <a:cs typeface="YuppySC-Regular"/>
                <a:sym typeface="YuppySC-Regular"/>
              </a:defRPr>
            </a:lvl1pPr>
          </a:lstStyle>
          <a:p>
            <a:r>
              <a:t>自制积木板块可以让我们按照自己的想法来组合属于我们自己的代码指令块。</a:t>
            </a:r>
          </a:p>
        </p:txBody>
      </p:sp>
      <p:pic>
        <p:nvPicPr>
          <p:cNvPr id="191" name="lego.jpg" descr="lego.jpg"/>
          <p:cNvPicPr>
            <a:picLocks noChangeAspect="1"/>
          </p:cNvPicPr>
          <p:nvPr/>
        </p:nvPicPr>
        <p:blipFill>
          <a:blip r:embed="rId2">
            <a:extLst/>
          </a:blip>
          <a:stretch>
            <a:fillRect/>
          </a:stretch>
        </p:blipFill>
        <p:spPr>
          <a:xfrm>
            <a:off x="6214959" y="1017616"/>
            <a:ext cx="4847192" cy="4459418"/>
          </a:xfrm>
          <a:prstGeom prst="rect">
            <a:avLst/>
          </a:prstGeom>
          <a:ln w="12700">
            <a:miter lim="400000"/>
          </a:ln>
        </p:spPr>
      </p:pic>
      <p:pic>
        <p:nvPicPr>
          <p:cNvPr id="192" name="图像" descr="图像"/>
          <p:cNvPicPr>
            <a:picLocks noChangeAspect="1"/>
          </p:cNvPicPr>
          <p:nvPr/>
        </p:nvPicPr>
        <p:blipFill>
          <a:blip r:embed="rId3">
            <a:extLst/>
          </a:blip>
          <a:stretch>
            <a:fillRect/>
          </a:stretch>
        </p:blipFill>
        <p:spPr>
          <a:xfrm>
            <a:off x="922650" y="2523356"/>
            <a:ext cx="1803401" cy="889001"/>
          </a:xfrm>
          <a:prstGeom prst="rect">
            <a:avLst/>
          </a:prstGeom>
          <a:ln w="12700">
            <a:miter lim="400000"/>
          </a:ln>
        </p:spPr>
      </p:pic>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Thank You"/>
          <p:cNvSpPr txBox="1">
            <a:spLocks noGrp="1"/>
          </p:cNvSpPr>
          <p:nvPr>
            <p:ph type="title"/>
          </p:nvPr>
        </p:nvSpPr>
        <p:spPr>
          <a:xfrm>
            <a:off x="762806" y="1996837"/>
            <a:ext cx="3932238" cy="1600201"/>
          </a:xfrm>
          <a:prstGeom prst="rect">
            <a:avLst/>
          </a:prstGeom>
        </p:spPr>
        <p:txBody>
          <a:bodyPr/>
          <a:lstStyle>
            <a:lvl1pPr algn="ctr">
              <a:defRPr>
                <a:solidFill>
                  <a:schemeClr val="accent1"/>
                </a:solidFill>
              </a:defRPr>
            </a:lvl1pPr>
          </a:lstStyle>
          <a:p>
            <a:r>
              <a:t>Thank You</a:t>
            </a:r>
          </a:p>
        </p:txBody>
      </p:sp>
      <p:pic>
        <p:nvPicPr>
          <p:cNvPr id="195" name="game1.jpg" descr="game1.jpg"/>
          <p:cNvPicPr>
            <a:picLocks noGrp="1" noChangeAspect="1"/>
          </p:cNvPicPr>
          <p:nvPr>
            <p:ph type="pic" idx="13"/>
          </p:nvPr>
        </p:nvPicPr>
        <p:blipFill>
          <a:blip r:embed="rId2">
            <a:extLst/>
          </a:blip>
          <a:srcRect l="14381" r="14381"/>
          <a:stretch>
            <a:fillRect/>
          </a:stretch>
        </p:blipFill>
        <p:spPr>
          <a:xfrm>
            <a:off x="4275225" y="270489"/>
            <a:ext cx="7640011" cy="6032622"/>
          </a:xfrm>
          <a:prstGeom prst="rect">
            <a:avLst/>
          </a:prstGeom>
        </p:spPr>
      </p:pic>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Scratch的来源"/>
          <p:cNvSpPr txBox="1">
            <a:spLocks noGrp="1"/>
          </p:cNvSpPr>
          <p:nvPr>
            <p:ph type="title"/>
          </p:nvPr>
        </p:nvSpPr>
        <p:spPr>
          <a:xfrm>
            <a:off x="839787" y="457200"/>
            <a:ext cx="3932239" cy="817311"/>
          </a:xfrm>
          <a:prstGeom prst="rect">
            <a:avLst/>
          </a:prstGeom>
        </p:spPr>
        <p:txBody>
          <a:bodyPr/>
          <a:lstStyle>
            <a:lvl1pPr>
              <a:defRPr sz="3600" b="1">
                <a:solidFill>
                  <a:srgbClr val="0096FF"/>
                </a:solidFill>
                <a:latin typeface="DFWaWaSC-W5"/>
                <a:ea typeface="DFWaWaSC-W5"/>
                <a:cs typeface="DFWaWaSC-W5"/>
                <a:sym typeface="DFWaWaSC-W5"/>
              </a:defRPr>
            </a:lvl1pPr>
          </a:lstStyle>
          <a:p>
            <a:r>
              <a:t>Scratch的来源</a:t>
            </a:r>
          </a:p>
        </p:txBody>
      </p:sp>
      <p:pic>
        <p:nvPicPr>
          <p:cNvPr id="123" name="图片占位符 2" descr="图片占位符 2"/>
          <p:cNvPicPr>
            <a:picLocks noGrp="1" noChangeAspect="1"/>
          </p:cNvPicPr>
          <p:nvPr>
            <p:ph type="pic" idx="13"/>
          </p:nvPr>
        </p:nvPicPr>
        <p:blipFill>
          <a:blip r:embed="rId2">
            <a:extLst/>
          </a:blip>
          <a:srcRect l="4735" r="4735"/>
          <a:stretch>
            <a:fillRect/>
          </a:stretch>
        </p:blipFill>
        <p:spPr>
          <a:prstGeom prst="rect">
            <a:avLst/>
          </a:prstGeom>
        </p:spPr>
      </p:pic>
      <p:sp>
        <p:nvSpPr>
          <p:cNvPr id="124" name="Scratch是由美国麻省理工学院媒体实验室的终身幼儿研究小组(Lifelong)的成员米切尔-雷斯尼克和西摩-佩伯特于2003年发起的帮助所有孩子发现和跟随自己的探索力的项目。2007年，Scratch 1.0正式发布上线。…"/>
          <p:cNvSpPr txBox="1">
            <a:spLocks noGrp="1"/>
          </p:cNvSpPr>
          <p:nvPr>
            <p:ph type="body" sz="half" idx="1"/>
          </p:nvPr>
        </p:nvSpPr>
        <p:spPr>
          <a:xfrm>
            <a:off x="839787" y="1561588"/>
            <a:ext cx="3932239" cy="4307400"/>
          </a:xfrm>
          <a:prstGeom prst="rect">
            <a:avLst/>
          </a:prstGeom>
        </p:spPr>
        <p:txBody>
          <a:bodyPr/>
          <a:lstStyle/>
          <a:p>
            <a:pPr>
              <a:defRPr sz="1400">
                <a:solidFill>
                  <a:schemeClr val="accent2"/>
                </a:solidFill>
                <a:latin typeface="YuppySC-Regular"/>
                <a:ea typeface="YuppySC-Regular"/>
                <a:cs typeface="YuppySC-Regular"/>
                <a:sym typeface="YuppySC-Regular"/>
              </a:defRPr>
            </a:pPr>
            <a:r>
              <a:t>Scratch是由美国麻省理工学院媒体实验室的终身幼儿研究小组(Lifelong)的成员米切尔-雷斯尼克和西摩-佩伯特于2003年发起的帮助所有孩子发现和跟随自己的探索力的项目。2007年，Scratch 1.0正式发布上线。</a:t>
            </a:r>
          </a:p>
          <a:p>
            <a:endParaRPr/>
          </a:p>
          <a:p>
            <a:pPr>
              <a:defRPr sz="1800" b="1">
                <a:solidFill>
                  <a:schemeClr val="accent6">
                    <a:lumOff val="-9568"/>
                  </a:schemeClr>
                </a:solidFill>
                <a:latin typeface="YuppySC-Regular"/>
                <a:ea typeface="YuppySC-Regular"/>
                <a:cs typeface="YuppySC-Regular"/>
                <a:sym typeface="YuppySC-Regular"/>
              </a:defRPr>
            </a:pPr>
            <a:r>
              <a:t>它是一套可视化的编程语言(VPL)。</a:t>
            </a:r>
          </a:p>
          <a:p>
            <a:pPr>
              <a:defRPr sz="1800" b="1">
                <a:solidFill>
                  <a:schemeClr val="accent6">
                    <a:lumOff val="-9568"/>
                  </a:schemeClr>
                </a:solidFill>
                <a:latin typeface="YuppySC-Regular"/>
                <a:ea typeface="YuppySC-Regular"/>
                <a:cs typeface="YuppySC-Regular"/>
                <a:sym typeface="YuppySC-Regular"/>
              </a:defRPr>
            </a:pPr>
            <a:r>
              <a:t>整个设计思想为使用积木(指令块)而不是字母和数字来编写代码。</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cratch组成 角色"/>
          <p:cNvSpPr txBox="1">
            <a:spLocks noGrp="1"/>
          </p:cNvSpPr>
          <p:nvPr>
            <p:ph type="title"/>
          </p:nvPr>
        </p:nvSpPr>
        <p:spPr>
          <a:xfrm>
            <a:off x="839787" y="457200"/>
            <a:ext cx="3932239" cy="817311"/>
          </a:xfrm>
          <a:prstGeom prst="rect">
            <a:avLst/>
          </a:prstGeom>
        </p:spPr>
        <p:txBody>
          <a:bodyPr/>
          <a:lstStyle/>
          <a:p>
            <a:pPr>
              <a:defRPr sz="3600" b="1">
                <a:solidFill>
                  <a:srgbClr val="0096FF"/>
                </a:solidFill>
                <a:latin typeface="DFWaWaSC-W5"/>
                <a:ea typeface="DFWaWaSC-W5"/>
                <a:cs typeface="DFWaWaSC-W5"/>
                <a:sym typeface="DFWaWaSC-W5"/>
              </a:defRPr>
            </a:pPr>
            <a:r>
              <a:t>Scratch组成 </a:t>
            </a:r>
            <a:r>
              <a:rPr sz="2400">
                <a:solidFill>
                  <a:srgbClr val="FF2F92"/>
                </a:solidFill>
              </a:rPr>
              <a:t>角色</a:t>
            </a:r>
          </a:p>
        </p:txBody>
      </p:sp>
      <p:sp>
        <p:nvSpPr>
          <p:cNvPr id="127" name="角色指的是你的编程对象，它可以是漫步的卡通人物，物体或者其它。…"/>
          <p:cNvSpPr txBox="1">
            <a:spLocks noGrp="1"/>
          </p:cNvSpPr>
          <p:nvPr>
            <p:ph type="body" sz="half" idx="1"/>
          </p:nvPr>
        </p:nvSpPr>
        <p:spPr>
          <a:xfrm>
            <a:off x="839787" y="1247174"/>
            <a:ext cx="3932239" cy="4621814"/>
          </a:xfrm>
          <a:prstGeom prst="rect">
            <a:avLst/>
          </a:prstGeom>
        </p:spPr>
        <p:txBody>
          <a:bodyPr/>
          <a:lstStyle/>
          <a:p>
            <a:pPr>
              <a:defRPr sz="1800">
                <a:solidFill>
                  <a:schemeClr val="accent2"/>
                </a:solidFill>
                <a:latin typeface="YuppySC-Regular"/>
                <a:ea typeface="YuppySC-Regular"/>
                <a:cs typeface="YuppySC-Regular"/>
                <a:sym typeface="YuppySC-Regular"/>
              </a:defRPr>
            </a:pPr>
            <a:r>
              <a:t>角色指的是你的编程对象，它可以是漫步的卡通人物，物体或者其它。</a:t>
            </a:r>
          </a:p>
          <a:p>
            <a:pPr>
              <a:defRPr sz="1800">
                <a:latin typeface="YuppySC-Regular"/>
                <a:ea typeface="YuppySC-Regular"/>
                <a:cs typeface="YuppySC-Regular"/>
                <a:sym typeface="YuppySC-Regular"/>
              </a:defRPr>
            </a:pPr>
            <a:endParaRPr/>
          </a:p>
          <a:p>
            <a:pPr>
              <a:defRPr sz="1800">
                <a:solidFill>
                  <a:schemeClr val="accent5"/>
                </a:solidFill>
                <a:latin typeface="YuppySC-Regular"/>
                <a:ea typeface="YuppySC-Regular"/>
                <a:cs typeface="YuppySC-Regular"/>
                <a:sym typeface="YuppySC-Regular"/>
              </a:defRPr>
            </a:pPr>
            <a:r>
              <a:t>你可以制作很多角色，但是要小心哦。</a:t>
            </a:r>
          </a:p>
          <a:p>
            <a:pPr>
              <a:defRPr sz="1800">
                <a:solidFill>
                  <a:schemeClr val="accent5"/>
                </a:solidFill>
                <a:latin typeface="YuppySC-Regular"/>
                <a:ea typeface="YuppySC-Regular"/>
                <a:cs typeface="YuppySC-Regular"/>
                <a:sym typeface="YuppySC-Regular"/>
              </a:defRPr>
            </a:pPr>
            <a:r>
              <a:t>角色太多可能会玩起来比较费劲，而且也会使你的游戏变得卡顿。</a:t>
            </a:r>
          </a:p>
          <a:p>
            <a:pPr>
              <a:defRPr sz="1800">
                <a:latin typeface="YuppySC-Regular"/>
                <a:ea typeface="YuppySC-Regular"/>
                <a:cs typeface="YuppySC-Regular"/>
                <a:sym typeface="YuppySC-Regular"/>
              </a:defRPr>
            </a:pPr>
            <a:endParaRPr/>
          </a:p>
          <a:p>
            <a:pPr>
              <a:defRPr sz="1800">
                <a:solidFill>
                  <a:srgbClr val="FF2F92"/>
                </a:solidFill>
                <a:latin typeface="YuppySC-Regular"/>
                <a:ea typeface="YuppySC-Regular"/>
                <a:cs typeface="YuppySC-Regular"/>
                <a:sym typeface="YuppySC-Regular"/>
              </a:defRPr>
            </a:pPr>
            <a:r>
              <a:t>通常情况下角色最好不要超过20个。</a:t>
            </a:r>
          </a:p>
        </p:txBody>
      </p:sp>
      <p:pic>
        <p:nvPicPr>
          <p:cNvPr id="128" name="图像" descr="图像"/>
          <p:cNvPicPr>
            <a:picLocks noChangeAspect="1"/>
          </p:cNvPicPr>
          <p:nvPr/>
        </p:nvPicPr>
        <p:blipFill>
          <a:blip r:embed="rId2">
            <a:extLst/>
          </a:blip>
          <a:stretch>
            <a:fillRect/>
          </a:stretch>
        </p:blipFill>
        <p:spPr>
          <a:xfrm>
            <a:off x="6837844" y="1351114"/>
            <a:ext cx="2937791" cy="3867938"/>
          </a:xfrm>
          <a:prstGeom prst="rect">
            <a:avLst/>
          </a:prstGeom>
          <a:ln w="12700">
            <a:miter lim="400000"/>
          </a:ln>
        </p:spPr>
      </p:pic>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cratch组成 舞台"/>
          <p:cNvSpPr txBox="1">
            <a:spLocks noGrp="1"/>
          </p:cNvSpPr>
          <p:nvPr>
            <p:ph type="title"/>
          </p:nvPr>
        </p:nvSpPr>
        <p:spPr>
          <a:xfrm>
            <a:off x="839787" y="457200"/>
            <a:ext cx="3932239" cy="817311"/>
          </a:xfrm>
          <a:prstGeom prst="rect">
            <a:avLst/>
          </a:prstGeom>
        </p:spPr>
        <p:txBody>
          <a:bodyPr/>
          <a:lstStyle/>
          <a:p>
            <a:pPr>
              <a:defRPr sz="3600" b="1">
                <a:solidFill>
                  <a:srgbClr val="0096FF"/>
                </a:solidFill>
                <a:latin typeface="DFWaWaSC-W5"/>
                <a:ea typeface="DFWaWaSC-W5"/>
                <a:cs typeface="DFWaWaSC-W5"/>
                <a:sym typeface="DFWaWaSC-W5"/>
              </a:defRPr>
            </a:pPr>
            <a:r>
              <a:t>Scratch组成 </a:t>
            </a:r>
            <a:r>
              <a:rPr sz="2400">
                <a:solidFill>
                  <a:srgbClr val="009193"/>
                </a:solidFill>
              </a:rPr>
              <a:t>舞台</a:t>
            </a:r>
          </a:p>
        </p:txBody>
      </p:sp>
      <p:pic>
        <p:nvPicPr>
          <p:cNvPr id="131" name="图片占位符 2" descr="图片占位符 2"/>
          <p:cNvPicPr>
            <a:picLocks noGrp="1" noChangeAspect="1"/>
          </p:cNvPicPr>
          <p:nvPr>
            <p:ph type="pic" idx="13"/>
          </p:nvPr>
        </p:nvPicPr>
        <p:blipFill>
          <a:blip r:embed="rId2">
            <a:extLst/>
          </a:blip>
          <a:srcRect l="2508" r="2508"/>
          <a:stretch>
            <a:fillRect/>
          </a:stretch>
        </p:blipFill>
        <p:spPr>
          <a:xfrm>
            <a:off x="5183187" y="987425"/>
            <a:ext cx="6172201" cy="4873625"/>
          </a:xfrm>
          <a:prstGeom prst="rect">
            <a:avLst/>
          </a:prstGeom>
        </p:spPr>
      </p:pic>
      <p:sp>
        <p:nvSpPr>
          <p:cNvPr id="132" name="作品需要在舞台进行展示。…"/>
          <p:cNvSpPr txBox="1">
            <a:spLocks noGrp="1"/>
          </p:cNvSpPr>
          <p:nvPr>
            <p:ph type="body" sz="half" idx="1"/>
          </p:nvPr>
        </p:nvSpPr>
        <p:spPr>
          <a:xfrm>
            <a:off x="839787" y="1247174"/>
            <a:ext cx="3932239" cy="4621814"/>
          </a:xfrm>
          <a:prstGeom prst="rect">
            <a:avLst/>
          </a:prstGeom>
        </p:spPr>
        <p:txBody>
          <a:bodyPr/>
          <a:lstStyle/>
          <a:p>
            <a:pPr>
              <a:defRPr sz="1800">
                <a:solidFill>
                  <a:schemeClr val="accent6">
                    <a:lumOff val="-9568"/>
                  </a:schemeClr>
                </a:solidFill>
                <a:latin typeface="YuppySC-Regular"/>
                <a:ea typeface="YuppySC-Regular"/>
                <a:cs typeface="YuppySC-Regular"/>
                <a:sym typeface="YuppySC-Regular"/>
              </a:defRPr>
            </a:pPr>
            <a:r>
              <a:t>作品需要在舞台进行展示。</a:t>
            </a:r>
          </a:p>
          <a:p>
            <a:pPr>
              <a:defRPr sz="1800">
                <a:solidFill>
                  <a:schemeClr val="accent2"/>
                </a:solidFill>
                <a:latin typeface="YuppySC-Regular"/>
                <a:ea typeface="YuppySC-Regular"/>
                <a:cs typeface="YuppySC-Regular"/>
                <a:sym typeface="YuppySC-Regular"/>
              </a:defRPr>
            </a:pPr>
            <a:endParaRPr/>
          </a:p>
          <a:p>
            <a:pPr>
              <a:defRPr sz="1800">
                <a:solidFill>
                  <a:srgbClr val="FF85FF"/>
                </a:solidFill>
                <a:latin typeface="YuppySC-Regular"/>
                <a:ea typeface="YuppySC-Regular"/>
                <a:cs typeface="YuppySC-Regular"/>
                <a:sym typeface="YuppySC-Regular"/>
              </a:defRPr>
            </a:pPr>
            <a:r>
              <a:t>舞台可以添加背景图片，添加一些样式来增加有趣性。</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Scratch组成 指令块"/>
          <p:cNvSpPr txBox="1">
            <a:spLocks noGrp="1"/>
          </p:cNvSpPr>
          <p:nvPr>
            <p:ph type="title"/>
          </p:nvPr>
        </p:nvSpPr>
        <p:spPr>
          <a:xfrm>
            <a:off x="839787" y="457200"/>
            <a:ext cx="3932239" cy="817311"/>
          </a:xfrm>
          <a:prstGeom prst="rect">
            <a:avLst/>
          </a:prstGeom>
        </p:spPr>
        <p:txBody>
          <a:bodyPr/>
          <a:lstStyle/>
          <a:p>
            <a:pPr>
              <a:defRPr sz="3600" b="1">
                <a:solidFill>
                  <a:srgbClr val="0096FF"/>
                </a:solidFill>
                <a:latin typeface="DFWaWaSC-W5"/>
                <a:ea typeface="DFWaWaSC-W5"/>
                <a:cs typeface="DFWaWaSC-W5"/>
                <a:sym typeface="DFWaWaSC-W5"/>
              </a:defRPr>
            </a:pPr>
            <a:r>
              <a:t>Scratch组成 </a:t>
            </a:r>
            <a:r>
              <a:rPr sz="2400">
                <a:solidFill>
                  <a:srgbClr val="62911D"/>
                </a:solidFill>
              </a:rPr>
              <a:t>指令块</a:t>
            </a:r>
          </a:p>
        </p:txBody>
      </p:sp>
      <p:pic>
        <p:nvPicPr>
          <p:cNvPr id="135" name="图片占位符 2" descr="图片占位符 2"/>
          <p:cNvPicPr>
            <a:picLocks noGrp="1" noChangeAspect="1"/>
          </p:cNvPicPr>
          <p:nvPr>
            <p:ph type="pic" idx="13"/>
          </p:nvPr>
        </p:nvPicPr>
        <p:blipFill>
          <a:blip r:embed="rId2">
            <a:extLst/>
          </a:blip>
          <a:srcRect l="14381" r="14381"/>
          <a:stretch>
            <a:fillRect/>
          </a:stretch>
        </p:blipFill>
        <p:spPr>
          <a:prstGeom prst="rect">
            <a:avLst/>
          </a:prstGeom>
        </p:spPr>
      </p:pic>
      <p:sp>
        <p:nvSpPr>
          <p:cNvPr id="136" name="指令块就像乐高积木一样，可以互相之间进行拼接。…"/>
          <p:cNvSpPr txBox="1">
            <a:spLocks noGrp="1"/>
          </p:cNvSpPr>
          <p:nvPr>
            <p:ph type="body" sz="half" idx="1"/>
          </p:nvPr>
        </p:nvSpPr>
        <p:spPr>
          <a:xfrm>
            <a:off x="839787" y="1247174"/>
            <a:ext cx="3932239" cy="4621814"/>
          </a:xfrm>
          <a:prstGeom prst="rect">
            <a:avLst/>
          </a:prstGeom>
        </p:spPr>
        <p:txBody>
          <a:bodyPr/>
          <a:lstStyle/>
          <a:p>
            <a:pPr>
              <a:defRPr sz="1800">
                <a:solidFill>
                  <a:schemeClr val="accent2"/>
                </a:solidFill>
                <a:latin typeface="YuppySC-Regular"/>
                <a:ea typeface="YuppySC-Regular"/>
                <a:cs typeface="YuppySC-Regular"/>
                <a:sym typeface="YuppySC-Regular"/>
              </a:defRPr>
            </a:pPr>
            <a:r>
              <a:t>指令块就像乐高积木一样，可以互相之间进行拼接。</a:t>
            </a:r>
          </a:p>
          <a:p>
            <a:pPr>
              <a:defRPr sz="1800">
                <a:solidFill>
                  <a:schemeClr val="accent6">
                    <a:lumOff val="-9568"/>
                  </a:schemeClr>
                </a:solidFill>
                <a:latin typeface="YuppySC-Regular"/>
                <a:ea typeface="YuppySC-Regular"/>
                <a:cs typeface="YuppySC-Regular"/>
                <a:sym typeface="YuppySC-Regular"/>
              </a:defRPr>
            </a:pPr>
            <a:endParaRPr/>
          </a:p>
          <a:p>
            <a:pPr>
              <a:defRPr sz="1800">
                <a:solidFill>
                  <a:schemeClr val="accent4"/>
                </a:solidFill>
                <a:latin typeface="YuppySC-Regular"/>
                <a:ea typeface="YuppySC-Regular"/>
                <a:cs typeface="YuppySC-Regular"/>
                <a:sym typeface="YuppySC-Regular"/>
              </a:defRPr>
            </a:pPr>
            <a:r>
              <a:t>通过指令块，我们将逻辑指令下达给角色，让角色动起来。</a:t>
            </a:r>
          </a:p>
        </p:txBody>
      </p:sp>
      <p:pic>
        <p:nvPicPr>
          <p:cNvPr id="137" name="图像" descr="图像"/>
          <p:cNvPicPr>
            <a:picLocks noChangeAspect="1"/>
          </p:cNvPicPr>
          <p:nvPr/>
        </p:nvPicPr>
        <p:blipFill>
          <a:blip r:embed="rId3">
            <a:extLst/>
          </a:blip>
          <a:stretch>
            <a:fillRect/>
          </a:stretch>
        </p:blipFill>
        <p:spPr>
          <a:xfrm>
            <a:off x="1257838" y="3446743"/>
            <a:ext cx="1473201" cy="622301"/>
          </a:xfrm>
          <a:prstGeom prst="rect">
            <a:avLst/>
          </a:prstGeom>
          <a:ln w="12700">
            <a:miter lim="400000"/>
          </a:ln>
        </p:spPr>
      </p:pic>
      <p:pic>
        <p:nvPicPr>
          <p:cNvPr id="138" name="图像" descr="图像"/>
          <p:cNvPicPr>
            <a:picLocks noChangeAspect="1"/>
          </p:cNvPicPr>
          <p:nvPr/>
        </p:nvPicPr>
        <p:blipFill>
          <a:blip r:embed="rId4">
            <a:extLst/>
          </a:blip>
          <a:stretch>
            <a:fillRect/>
          </a:stretch>
        </p:blipFill>
        <p:spPr>
          <a:xfrm>
            <a:off x="1219738" y="4292738"/>
            <a:ext cx="1549401" cy="596901"/>
          </a:xfrm>
          <a:prstGeom prst="rect">
            <a:avLst/>
          </a:prstGeom>
          <a:ln w="12700">
            <a:miter lim="400000"/>
          </a:ln>
        </p:spPr>
      </p:pic>
      <p:pic>
        <p:nvPicPr>
          <p:cNvPr id="139" name="图像" descr="图像"/>
          <p:cNvPicPr>
            <a:picLocks noChangeAspect="1"/>
          </p:cNvPicPr>
          <p:nvPr/>
        </p:nvPicPr>
        <p:blipFill>
          <a:blip r:embed="rId5">
            <a:extLst/>
          </a:blip>
          <a:stretch>
            <a:fillRect/>
          </a:stretch>
        </p:blipFill>
        <p:spPr>
          <a:xfrm>
            <a:off x="1200873" y="5113334"/>
            <a:ext cx="1943101" cy="495301"/>
          </a:xfrm>
          <a:prstGeom prst="rect">
            <a:avLst/>
          </a:prstGeom>
          <a:ln w="12700">
            <a:miter lim="400000"/>
          </a:ln>
        </p:spPr>
      </p:pic>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指令块分类 运动"/>
          <p:cNvSpPr txBox="1">
            <a:spLocks noGrp="1"/>
          </p:cNvSpPr>
          <p:nvPr>
            <p:ph type="title"/>
          </p:nvPr>
        </p:nvSpPr>
        <p:spPr>
          <a:xfrm>
            <a:off x="839787" y="457200"/>
            <a:ext cx="3932239" cy="817311"/>
          </a:xfrm>
          <a:prstGeom prst="rect">
            <a:avLst/>
          </a:prstGeom>
        </p:spPr>
        <p:txBody>
          <a:bodyPr/>
          <a:lstStyle/>
          <a:p>
            <a:pPr>
              <a:defRPr sz="3600" b="1">
                <a:solidFill>
                  <a:srgbClr val="0096FF"/>
                </a:solidFill>
                <a:latin typeface="DFWaWaSC-W5"/>
                <a:ea typeface="DFWaWaSC-W5"/>
                <a:cs typeface="DFWaWaSC-W5"/>
                <a:sym typeface="DFWaWaSC-W5"/>
              </a:defRPr>
            </a:pPr>
            <a:r>
              <a:t>指令块分类 </a:t>
            </a:r>
            <a:r>
              <a:rPr sz="2400">
                <a:solidFill>
                  <a:srgbClr val="132493"/>
                </a:solidFill>
              </a:rPr>
              <a:t>运动</a:t>
            </a:r>
          </a:p>
        </p:txBody>
      </p:sp>
      <p:sp>
        <p:nvSpPr>
          <p:cNvPr id="142" name="代码中的运动板块包含了可以让你的角色运动起来的指令。"/>
          <p:cNvSpPr txBox="1">
            <a:spLocks noGrp="1"/>
          </p:cNvSpPr>
          <p:nvPr>
            <p:ph type="body" sz="half" idx="1"/>
          </p:nvPr>
        </p:nvSpPr>
        <p:spPr>
          <a:xfrm>
            <a:off x="839787" y="1494369"/>
            <a:ext cx="3932239" cy="4374619"/>
          </a:xfrm>
          <a:prstGeom prst="rect">
            <a:avLst/>
          </a:prstGeom>
        </p:spPr>
        <p:txBody>
          <a:bodyPr/>
          <a:lstStyle>
            <a:lvl1pPr>
              <a:defRPr sz="1800">
                <a:solidFill>
                  <a:srgbClr val="011993"/>
                </a:solidFill>
                <a:latin typeface="YuppySC-Regular"/>
                <a:ea typeface="YuppySC-Regular"/>
                <a:cs typeface="YuppySC-Regular"/>
                <a:sym typeface="YuppySC-Regular"/>
              </a:defRPr>
            </a:lvl1pPr>
          </a:lstStyle>
          <a:p>
            <a:r>
              <a:t>代码中的运动板块包含了可以让你的角色运动起来的指令。</a:t>
            </a:r>
          </a:p>
        </p:txBody>
      </p:sp>
      <p:pic>
        <p:nvPicPr>
          <p:cNvPr id="143" name="move-3.png" descr="move-3.png"/>
          <p:cNvPicPr>
            <a:picLocks noChangeAspect="1"/>
          </p:cNvPicPr>
          <p:nvPr/>
        </p:nvPicPr>
        <p:blipFill>
          <a:blip r:embed="rId2">
            <a:extLst/>
          </a:blip>
          <a:stretch>
            <a:fillRect/>
          </a:stretch>
        </p:blipFill>
        <p:spPr>
          <a:xfrm>
            <a:off x="5771488" y="1170247"/>
            <a:ext cx="5058971" cy="4775668"/>
          </a:xfrm>
          <a:prstGeom prst="rect">
            <a:avLst/>
          </a:prstGeom>
          <a:ln w="12700">
            <a:miter lim="400000"/>
          </a:ln>
        </p:spPr>
      </p:pic>
      <p:pic>
        <p:nvPicPr>
          <p:cNvPr id="144" name="图像" descr="图像"/>
          <p:cNvPicPr>
            <a:picLocks noChangeAspect="1"/>
          </p:cNvPicPr>
          <p:nvPr/>
        </p:nvPicPr>
        <p:blipFill>
          <a:blip r:embed="rId3">
            <a:extLst/>
          </a:blip>
          <a:stretch>
            <a:fillRect/>
          </a:stretch>
        </p:blipFill>
        <p:spPr>
          <a:xfrm>
            <a:off x="1173966" y="2370197"/>
            <a:ext cx="1689101" cy="1955801"/>
          </a:xfrm>
          <a:prstGeom prst="rect">
            <a:avLst/>
          </a:prstGeom>
          <a:ln w="12700">
            <a:miter lim="400000"/>
          </a:ln>
        </p:spPr>
      </p:pic>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指令块分类 外观"/>
          <p:cNvSpPr txBox="1">
            <a:spLocks noGrp="1"/>
          </p:cNvSpPr>
          <p:nvPr>
            <p:ph type="title"/>
          </p:nvPr>
        </p:nvSpPr>
        <p:spPr>
          <a:xfrm>
            <a:off x="839787" y="457200"/>
            <a:ext cx="3932239" cy="817311"/>
          </a:xfrm>
          <a:prstGeom prst="rect">
            <a:avLst/>
          </a:prstGeom>
        </p:spPr>
        <p:txBody>
          <a:bodyPr/>
          <a:lstStyle/>
          <a:p>
            <a:pPr>
              <a:defRPr sz="3600" b="1">
                <a:solidFill>
                  <a:srgbClr val="0096FF"/>
                </a:solidFill>
                <a:latin typeface="DFWaWaSC-W5"/>
                <a:ea typeface="DFWaWaSC-W5"/>
                <a:cs typeface="DFWaWaSC-W5"/>
                <a:sym typeface="DFWaWaSC-W5"/>
              </a:defRPr>
            </a:pPr>
            <a:r>
              <a:t>指令块分类 </a:t>
            </a:r>
            <a:r>
              <a:rPr sz="2400">
                <a:solidFill>
                  <a:srgbClr val="802E91"/>
                </a:solidFill>
              </a:rPr>
              <a:t>外观</a:t>
            </a:r>
          </a:p>
        </p:txBody>
      </p:sp>
      <p:sp>
        <p:nvSpPr>
          <p:cNvPr id="147" name="代码中的外观板块包含了可以修改你的角色的外观的指令。"/>
          <p:cNvSpPr txBox="1">
            <a:spLocks noGrp="1"/>
          </p:cNvSpPr>
          <p:nvPr>
            <p:ph type="body" sz="half" idx="1"/>
          </p:nvPr>
        </p:nvSpPr>
        <p:spPr>
          <a:xfrm>
            <a:off x="839787" y="1397096"/>
            <a:ext cx="3932239" cy="4488073"/>
          </a:xfrm>
          <a:prstGeom prst="rect">
            <a:avLst/>
          </a:prstGeom>
        </p:spPr>
        <p:txBody>
          <a:bodyPr/>
          <a:lstStyle/>
          <a:p>
            <a:pPr>
              <a:defRPr sz="1800">
                <a:solidFill>
                  <a:srgbClr val="9437FF"/>
                </a:solidFill>
                <a:latin typeface="YuppySC-Regular"/>
                <a:ea typeface="YuppySC-Regular"/>
                <a:cs typeface="YuppySC-Regular"/>
                <a:sym typeface="YuppySC-Regular"/>
              </a:defRPr>
            </a:pPr>
            <a:r>
              <a:t>代码中的外观板块包含了可以修改你的角色的外观的指令。</a:t>
            </a:r>
          </a:p>
          <a:p>
            <a:pPr marL="0" lvl="5" indent="2286000">
              <a:buSzTx/>
              <a:buFontTx/>
              <a:buNone/>
              <a:defRPr sz="1800">
                <a:solidFill>
                  <a:srgbClr val="011993"/>
                </a:solidFill>
                <a:latin typeface="YuppySC-Regular"/>
                <a:ea typeface="YuppySC-Regular"/>
                <a:cs typeface="YuppySC-Regular"/>
                <a:sym typeface="YuppySC-Regular"/>
              </a:defRPr>
            </a:pPr>
            <a:endParaRPr/>
          </a:p>
          <a:p>
            <a:pPr marL="0" lvl="5" indent="2286000">
              <a:buSzTx/>
              <a:buFontTx/>
              <a:buNone/>
              <a:defRPr sz="1800">
                <a:solidFill>
                  <a:srgbClr val="011993"/>
                </a:solidFill>
                <a:latin typeface="YuppySC-Regular"/>
                <a:ea typeface="YuppySC-Regular"/>
                <a:cs typeface="YuppySC-Regular"/>
                <a:sym typeface="YuppySC-Regular"/>
              </a:defRPr>
            </a:pPr>
            <a:endParaRPr/>
          </a:p>
        </p:txBody>
      </p:sp>
      <p:pic>
        <p:nvPicPr>
          <p:cNvPr id="148" name="appearance.png" descr="appearance.png"/>
          <p:cNvPicPr>
            <a:picLocks noChangeAspect="1"/>
          </p:cNvPicPr>
          <p:nvPr/>
        </p:nvPicPr>
        <p:blipFill>
          <a:blip r:embed="rId2">
            <a:extLst/>
          </a:blip>
          <a:stretch>
            <a:fillRect/>
          </a:stretch>
        </p:blipFill>
        <p:spPr>
          <a:xfrm>
            <a:off x="5752143" y="776389"/>
            <a:ext cx="5136022" cy="5136022"/>
          </a:xfrm>
          <a:prstGeom prst="rect">
            <a:avLst/>
          </a:prstGeom>
          <a:ln w="12700">
            <a:miter lim="400000"/>
          </a:ln>
        </p:spPr>
      </p:pic>
      <p:pic>
        <p:nvPicPr>
          <p:cNvPr id="149" name="图像" descr="图像"/>
          <p:cNvPicPr>
            <a:picLocks noChangeAspect="1"/>
          </p:cNvPicPr>
          <p:nvPr/>
        </p:nvPicPr>
        <p:blipFill>
          <a:blip r:embed="rId3">
            <a:extLst/>
          </a:blip>
          <a:stretch>
            <a:fillRect/>
          </a:stretch>
        </p:blipFill>
        <p:spPr>
          <a:xfrm>
            <a:off x="1098950" y="2172791"/>
            <a:ext cx="787401" cy="1282701"/>
          </a:xfrm>
          <a:prstGeom prst="rect">
            <a:avLst/>
          </a:prstGeom>
          <a:ln w="12700">
            <a:miter lim="400000"/>
          </a:ln>
        </p:spPr>
      </p:pic>
      <p:pic>
        <p:nvPicPr>
          <p:cNvPr id="150" name="图像" descr="图像"/>
          <p:cNvPicPr>
            <a:picLocks noChangeAspect="1"/>
          </p:cNvPicPr>
          <p:nvPr/>
        </p:nvPicPr>
        <p:blipFill>
          <a:blip r:embed="rId4">
            <a:extLst/>
          </a:blip>
          <a:stretch>
            <a:fillRect/>
          </a:stretch>
        </p:blipFill>
        <p:spPr>
          <a:xfrm>
            <a:off x="2112071" y="2182832"/>
            <a:ext cx="622301" cy="431801"/>
          </a:xfrm>
          <a:prstGeom prst="rect">
            <a:avLst/>
          </a:prstGeom>
          <a:ln w="12700">
            <a:miter lim="400000"/>
          </a:ln>
        </p:spPr>
      </p:pic>
      <p:sp>
        <p:nvSpPr>
          <p:cNvPr id="151" name="外观可以是文字"/>
          <p:cNvSpPr txBox="1"/>
          <p:nvPr/>
        </p:nvSpPr>
        <p:spPr>
          <a:xfrm>
            <a:off x="807468" y="3522953"/>
            <a:ext cx="1704341" cy="4089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lnSpc>
                <a:spcPct val="90000"/>
              </a:lnSpc>
              <a:spcBef>
                <a:spcPts val="1000"/>
              </a:spcBef>
              <a:defRPr>
                <a:solidFill>
                  <a:srgbClr val="9437FF"/>
                </a:solidFill>
                <a:latin typeface="YuppySC-Regular"/>
                <a:ea typeface="YuppySC-Regular"/>
                <a:cs typeface="YuppySC-Regular"/>
                <a:sym typeface="YuppySC-Regular"/>
              </a:defRPr>
            </a:lvl1pPr>
          </a:lstStyle>
          <a:p>
            <a:r>
              <a:t>外观可以是文字</a:t>
            </a:r>
          </a:p>
        </p:txBody>
      </p:sp>
      <p:pic>
        <p:nvPicPr>
          <p:cNvPr id="152" name="图像" descr="图像"/>
          <p:cNvPicPr>
            <a:picLocks noChangeAspect="1"/>
          </p:cNvPicPr>
          <p:nvPr/>
        </p:nvPicPr>
        <p:blipFill>
          <a:blip r:embed="rId5">
            <a:extLst/>
          </a:blip>
          <a:stretch>
            <a:fillRect/>
          </a:stretch>
        </p:blipFill>
        <p:spPr>
          <a:xfrm>
            <a:off x="1063857" y="4202174"/>
            <a:ext cx="1828801" cy="1219201"/>
          </a:xfrm>
          <a:prstGeom prst="rect">
            <a:avLst/>
          </a:prstGeom>
          <a:ln w="12700">
            <a:miter lim="400000"/>
          </a:ln>
        </p:spPr>
      </p:pic>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指令块分类 声音"/>
          <p:cNvSpPr txBox="1">
            <a:spLocks noGrp="1"/>
          </p:cNvSpPr>
          <p:nvPr>
            <p:ph type="title"/>
          </p:nvPr>
        </p:nvSpPr>
        <p:spPr>
          <a:xfrm>
            <a:off x="839787" y="457200"/>
            <a:ext cx="3932239" cy="817311"/>
          </a:xfrm>
          <a:prstGeom prst="rect">
            <a:avLst/>
          </a:prstGeom>
        </p:spPr>
        <p:txBody>
          <a:bodyPr/>
          <a:lstStyle/>
          <a:p>
            <a:pPr>
              <a:defRPr sz="3600" b="1">
                <a:solidFill>
                  <a:srgbClr val="0096FF"/>
                </a:solidFill>
                <a:latin typeface="DFWaWaSC-W5"/>
                <a:ea typeface="DFWaWaSC-W5"/>
                <a:cs typeface="DFWaWaSC-W5"/>
                <a:sym typeface="DFWaWaSC-W5"/>
              </a:defRPr>
            </a:pPr>
            <a:r>
              <a:t>指令块分类 </a:t>
            </a:r>
            <a:r>
              <a:rPr sz="2400">
                <a:solidFill>
                  <a:srgbClr val="FF40FF"/>
                </a:solidFill>
              </a:rPr>
              <a:t>声音</a:t>
            </a:r>
          </a:p>
        </p:txBody>
      </p:sp>
      <p:pic>
        <p:nvPicPr>
          <p:cNvPr id="155" name="cock.jpg" descr="cock.jpg"/>
          <p:cNvPicPr>
            <a:picLocks noGrp="1" noChangeAspect="1"/>
          </p:cNvPicPr>
          <p:nvPr>
            <p:ph type="pic" idx="13"/>
          </p:nvPr>
        </p:nvPicPr>
        <p:blipFill>
          <a:blip r:embed="rId2">
            <a:extLst/>
          </a:blip>
          <a:srcRect l="343" r="343"/>
          <a:stretch>
            <a:fillRect/>
          </a:stretch>
        </p:blipFill>
        <p:spPr>
          <a:prstGeom prst="rect">
            <a:avLst/>
          </a:prstGeom>
        </p:spPr>
      </p:pic>
      <p:sp>
        <p:nvSpPr>
          <p:cNvPr id="156" name="代码中的声音板块包含了让你的角色播放声音的代码。…"/>
          <p:cNvSpPr txBox="1">
            <a:spLocks noGrp="1"/>
          </p:cNvSpPr>
          <p:nvPr>
            <p:ph type="body" sz="half" idx="1"/>
          </p:nvPr>
        </p:nvSpPr>
        <p:spPr>
          <a:xfrm>
            <a:off x="839787" y="1247174"/>
            <a:ext cx="3932239" cy="5361444"/>
          </a:xfrm>
          <a:prstGeom prst="rect">
            <a:avLst/>
          </a:prstGeom>
        </p:spPr>
        <p:txBody>
          <a:bodyPr/>
          <a:lstStyle/>
          <a:p>
            <a:pPr>
              <a:defRPr sz="1800">
                <a:solidFill>
                  <a:srgbClr val="FF40FF"/>
                </a:solidFill>
                <a:latin typeface="YuppySC-Regular"/>
                <a:ea typeface="YuppySC-Regular"/>
                <a:cs typeface="YuppySC-Regular"/>
                <a:sym typeface="YuppySC-Regular"/>
              </a:defRPr>
            </a:pPr>
            <a:r>
              <a:rPr dirty="0" err="1"/>
              <a:t>代码中的声音板块包含了让你的角色播放声音的代码</a:t>
            </a:r>
            <a:r>
              <a:rPr dirty="0"/>
              <a:t>。</a:t>
            </a:r>
          </a:p>
          <a:p>
            <a:pPr>
              <a:defRPr sz="1800">
                <a:solidFill>
                  <a:srgbClr val="FF40FF"/>
                </a:solidFill>
                <a:latin typeface="YuppySC-Regular"/>
                <a:ea typeface="YuppySC-Regular"/>
                <a:cs typeface="YuppySC-Regular"/>
                <a:sym typeface="YuppySC-Regular"/>
              </a:defRPr>
            </a:pPr>
            <a:endParaRPr dirty="0"/>
          </a:p>
          <a:p>
            <a:pPr>
              <a:defRPr sz="1800">
                <a:solidFill>
                  <a:srgbClr val="FF40FF"/>
                </a:solidFill>
                <a:latin typeface="YuppySC-Regular"/>
                <a:ea typeface="YuppySC-Regular"/>
                <a:cs typeface="YuppySC-Regular"/>
                <a:sym typeface="YuppySC-Regular"/>
              </a:defRPr>
            </a:pPr>
            <a:endParaRPr dirty="0"/>
          </a:p>
          <a:p>
            <a:pPr>
              <a:defRPr sz="1800">
                <a:solidFill>
                  <a:srgbClr val="FF40FF"/>
                </a:solidFill>
                <a:latin typeface="YuppySC-Regular"/>
                <a:ea typeface="YuppySC-Regular"/>
                <a:cs typeface="YuppySC-Regular"/>
                <a:sym typeface="YuppySC-Regular"/>
              </a:defRPr>
            </a:pPr>
            <a:endParaRPr dirty="0"/>
          </a:p>
          <a:p>
            <a:pPr>
              <a:defRPr sz="1800">
                <a:solidFill>
                  <a:srgbClr val="FF40FF"/>
                </a:solidFill>
                <a:latin typeface="YuppySC-Regular"/>
                <a:ea typeface="YuppySC-Regular"/>
                <a:cs typeface="YuppySC-Regular"/>
                <a:sym typeface="YuppySC-Regular"/>
              </a:defRPr>
            </a:pPr>
            <a:endParaRPr dirty="0"/>
          </a:p>
          <a:p>
            <a:pPr>
              <a:defRPr sz="1800">
                <a:solidFill>
                  <a:srgbClr val="FF40FF"/>
                </a:solidFill>
                <a:latin typeface="YuppySC-Regular"/>
                <a:ea typeface="YuppySC-Regular"/>
                <a:cs typeface="YuppySC-Regular"/>
                <a:sym typeface="YuppySC-Regular"/>
              </a:defRPr>
            </a:pPr>
            <a:endParaRPr dirty="0"/>
          </a:p>
          <a:p>
            <a:pPr>
              <a:defRPr sz="1800">
                <a:solidFill>
                  <a:srgbClr val="FF40FF"/>
                </a:solidFill>
                <a:latin typeface="YuppySC-Regular"/>
                <a:ea typeface="YuppySC-Regular"/>
                <a:cs typeface="YuppySC-Regular"/>
                <a:sym typeface="YuppySC-Regular"/>
              </a:defRPr>
            </a:pPr>
            <a:endParaRPr lang="en-US" altLang="zh-CN" dirty="0"/>
          </a:p>
          <a:p>
            <a:pPr>
              <a:defRPr sz="1800">
                <a:solidFill>
                  <a:srgbClr val="FF40FF"/>
                </a:solidFill>
                <a:latin typeface="YuppySC-Regular"/>
                <a:ea typeface="YuppySC-Regular"/>
                <a:cs typeface="YuppySC-Regular"/>
                <a:sym typeface="YuppySC-Regular"/>
              </a:defRPr>
            </a:pPr>
            <a:r>
              <a:rPr dirty="0" err="1"/>
              <a:t>你既可以使用系统内置的声音，也可以使用自己上传声音素材</a:t>
            </a:r>
            <a:r>
              <a:rPr dirty="0"/>
              <a:t>。</a:t>
            </a:r>
          </a:p>
        </p:txBody>
      </p:sp>
      <p:pic>
        <p:nvPicPr>
          <p:cNvPr id="157" name="图像" descr="图像"/>
          <p:cNvPicPr>
            <a:picLocks noChangeAspect="1"/>
          </p:cNvPicPr>
          <p:nvPr/>
        </p:nvPicPr>
        <p:blipFill>
          <a:blip r:embed="rId3">
            <a:extLst/>
          </a:blip>
          <a:stretch>
            <a:fillRect/>
          </a:stretch>
        </p:blipFill>
        <p:spPr>
          <a:xfrm>
            <a:off x="924484" y="2008396"/>
            <a:ext cx="1791338" cy="1665830"/>
          </a:xfrm>
          <a:prstGeom prst="rect">
            <a:avLst/>
          </a:prstGeom>
          <a:ln w="12700">
            <a:miter lim="400000"/>
          </a:ln>
        </p:spPr>
      </p:pic>
      <p:pic>
        <p:nvPicPr>
          <p:cNvPr id="158" name="图像" descr="图像"/>
          <p:cNvPicPr>
            <a:picLocks noChangeAspect="1"/>
          </p:cNvPicPr>
          <p:nvPr/>
        </p:nvPicPr>
        <p:blipFill>
          <a:blip r:embed="rId4">
            <a:extLst/>
          </a:blip>
          <a:stretch>
            <a:fillRect/>
          </a:stretch>
        </p:blipFill>
        <p:spPr>
          <a:xfrm>
            <a:off x="992212" y="4794193"/>
            <a:ext cx="1401853" cy="1407870"/>
          </a:xfrm>
          <a:prstGeom prst="rect">
            <a:avLst/>
          </a:prstGeom>
          <a:ln w="12700">
            <a:miter lim="400000"/>
          </a:ln>
        </p:spPr>
      </p:pic>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指令块分类 事件"/>
          <p:cNvSpPr txBox="1">
            <a:spLocks noGrp="1"/>
          </p:cNvSpPr>
          <p:nvPr>
            <p:ph type="title"/>
          </p:nvPr>
        </p:nvSpPr>
        <p:spPr>
          <a:xfrm>
            <a:off x="839787" y="457200"/>
            <a:ext cx="3932239" cy="817311"/>
          </a:xfrm>
          <a:prstGeom prst="rect">
            <a:avLst/>
          </a:prstGeom>
        </p:spPr>
        <p:txBody>
          <a:bodyPr/>
          <a:lstStyle/>
          <a:p>
            <a:pPr>
              <a:defRPr sz="3600" b="1">
                <a:solidFill>
                  <a:srgbClr val="0096FF"/>
                </a:solidFill>
                <a:latin typeface="DFWaWaSC-W5"/>
                <a:ea typeface="DFWaWaSC-W5"/>
                <a:cs typeface="DFWaWaSC-W5"/>
                <a:sym typeface="DFWaWaSC-W5"/>
              </a:defRPr>
            </a:pPr>
            <a:r>
              <a:t>指令块分类 </a:t>
            </a:r>
            <a:r>
              <a:rPr sz="2400">
                <a:solidFill>
                  <a:srgbClr val="929000"/>
                </a:solidFill>
              </a:rPr>
              <a:t>事件</a:t>
            </a:r>
          </a:p>
        </p:txBody>
      </p:sp>
      <p:pic>
        <p:nvPicPr>
          <p:cNvPr id="161" name="click.jpg" descr="click.jpg"/>
          <p:cNvPicPr>
            <a:picLocks noGrp="1" noChangeAspect="1"/>
          </p:cNvPicPr>
          <p:nvPr>
            <p:ph type="pic" idx="13"/>
          </p:nvPr>
        </p:nvPicPr>
        <p:blipFill>
          <a:blip r:embed="rId2">
            <a:extLst/>
          </a:blip>
          <a:srcRect t="10670" b="10670"/>
          <a:stretch>
            <a:fillRect/>
          </a:stretch>
        </p:blipFill>
        <p:spPr>
          <a:xfrm>
            <a:off x="6024573" y="1428029"/>
            <a:ext cx="4394937" cy="3470282"/>
          </a:xfrm>
          <a:prstGeom prst="rect">
            <a:avLst/>
          </a:prstGeom>
        </p:spPr>
      </p:pic>
      <p:sp>
        <p:nvSpPr>
          <p:cNvPr id="162" name="代码中的外观板块包含了角色被用户操作后的响应事件。"/>
          <p:cNvSpPr txBox="1">
            <a:spLocks noGrp="1"/>
          </p:cNvSpPr>
          <p:nvPr>
            <p:ph type="body" sz="half" idx="1"/>
          </p:nvPr>
        </p:nvSpPr>
        <p:spPr>
          <a:xfrm>
            <a:off x="839787" y="1247174"/>
            <a:ext cx="3932239" cy="4621814"/>
          </a:xfrm>
          <a:prstGeom prst="rect">
            <a:avLst/>
          </a:prstGeom>
        </p:spPr>
        <p:txBody>
          <a:bodyPr/>
          <a:lstStyle/>
          <a:p>
            <a:pPr>
              <a:defRPr sz="1800">
                <a:solidFill>
                  <a:srgbClr val="929000"/>
                </a:solidFill>
                <a:latin typeface="YuppySC-Regular"/>
                <a:ea typeface="YuppySC-Regular"/>
                <a:cs typeface="YuppySC-Regular"/>
                <a:sym typeface="YuppySC-Regular"/>
              </a:defRPr>
            </a:pPr>
            <a:r>
              <a:t>代码中的外观板块包含了角色被用户操作后的响应事件。</a:t>
            </a:r>
          </a:p>
          <a:p>
            <a:pPr>
              <a:defRPr sz="1800">
                <a:solidFill>
                  <a:srgbClr val="929000"/>
                </a:solidFill>
                <a:latin typeface="YuppySC-Regular"/>
                <a:ea typeface="YuppySC-Regular"/>
                <a:cs typeface="YuppySC-Regular"/>
                <a:sym typeface="YuppySC-Regular"/>
              </a:defRPr>
            </a:pPr>
            <a:endParaRPr/>
          </a:p>
        </p:txBody>
      </p:sp>
      <p:pic>
        <p:nvPicPr>
          <p:cNvPr id="163" name="图像" descr="图像"/>
          <p:cNvPicPr>
            <a:picLocks noChangeAspect="1"/>
          </p:cNvPicPr>
          <p:nvPr/>
        </p:nvPicPr>
        <p:blipFill>
          <a:blip r:embed="rId3">
            <a:extLst/>
          </a:blip>
          <a:stretch>
            <a:fillRect/>
          </a:stretch>
        </p:blipFill>
        <p:spPr>
          <a:xfrm>
            <a:off x="997110" y="2138635"/>
            <a:ext cx="1638301" cy="2273301"/>
          </a:xfrm>
          <a:prstGeom prst="rect">
            <a:avLst/>
          </a:prstGeom>
          <a:ln w="12700">
            <a:miter lim="400000"/>
          </a:ln>
        </p:spPr>
      </p:pic>
    </p:spTree>
  </p:cSld>
  <p:clrMapOvr>
    <a:masterClrMapping/>
  </p:clrMapOvr>
  <p:transition spd="med"/>
</p:sld>
</file>

<file path=ppt/theme/theme1.xml><?xml version="1.0" encoding="utf-8"?>
<a:theme xmlns:a="http://schemas.openxmlformats.org/drawingml/2006/main" name="Office 主题​​">
  <a:themeElements>
    <a:clrScheme name="Office 主题​​">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主题​​">
      <a:majorFont>
        <a:latin typeface="Helvetica"/>
        <a:ea typeface="Helvetica"/>
        <a:cs typeface="Helvetica"/>
      </a:majorFont>
      <a:minorFont>
        <a:latin typeface="等线"/>
        <a:ea typeface="等线"/>
        <a:cs typeface="等线"/>
      </a:minorFont>
    </a:fontScheme>
    <a:fmtScheme name="Office 主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等线"/>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等线"/>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主题​​">
  <a:themeElements>
    <a:clrScheme name="Office 主题​​">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主题​​">
      <a:majorFont>
        <a:latin typeface="Helvetica"/>
        <a:ea typeface="Helvetica"/>
        <a:cs typeface="Helvetica"/>
      </a:majorFont>
      <a:minorFont>
        <a:latin typeface="等线"/>
        <a:ea typeface="等线"/>
        <a:cs typeface="等线"/>
      </a:minorFont>
    </a:fontScheme>
    <a:fmtScheme name="Office 主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等线"/>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等线"/>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0</TotalTime>
  <Words>146</Words>
  <Application>Microsoft Macintosh PowerPoint</Application>
  <PresentationFormat>宽屏</PresentationFormat>
  <Paragraphs>51</Paragraphs>
  <Slides>15</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15</vt:i4>
      </vt:variant>
    </vt:vector>
  </HeadingPairs>
  <TitlesOfParts>
    <vt:vector size="24" baseType="lpstr">
      <vt:lpstr>等线</vt:lpstr>
      <vt:lpstr>等线 Light</vt:lpstr>
      <vt:lpstr>DFWaWaSC-W5</vt:lpstr>
      <vt:lpstr>Xingkai SC Bold</vt:lpstr>
      <vt:lpstr>YuppySC-Regular</vt:lpstr>
      <vt:lpstr>Arial</vt:lpstr>
      <vt:lpstr>Helvetica</vt:lpstr>
      <vt:lpstr>Zapfino</vt:lpstr>
      <vt:lpstr>Office 主题​​</vt:lpstr>
      <vt:lpstr>PowerPoint 演示文稿</vt:lpstr>
      <vt:lpstr>Scratch的来源</vt:lpstr>
      <vt:lpstr>Scratch组成 角色</vt:lpstr>
      <vt:lpstr>Scratch组成 舞台</vt:lpstr>
      <vt:lpstr>Scratch组成 指令块</vt:lpstr>
      <vt:lpstr>指令块分类 运动</vt:lpstr>
      <vt:lpstr>指令块分类 外观</vt:lpstr>
      <vt:lpstr>指令块分类 声音</vt:lpstr>
      <vt:lpstr>指令块分类 事件</vt:lpstr>
      <vt:lpstr>指令块分类 控制</vt:lpstr>
      <vt:lpstr>指令块分类 侦测</vt:lpstr>
      <vt:lpstr>指令块分类 运算</vt:lpstr>
      <vt:lpstr>指令块分类 变量</vt:lpstr>
      <vt:lpstr>指令块分类 自制积木</vt:lpstr>
      <vt:lpstr>Thank You</vt:lpstr>
    </vt:vector>
  </TitlesOfParts>
  <LinksUpToDate>false</LinksUpToDate>
  <SharedDoc>false</SharedDoc>
  <HyperlinksChanged>false</HyperlinksChanged>
  <AppVersion>16.0011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cp:lastModifiedBy>Gu, Jinyi(Kelvin) [MEDCN]</cp:lastModifiedBy>
  <cp:revision>1</cp:revision>
  <dcterms:modified xsi:type="dcterms:W3CDTF">2020-01-15T06:51:24Z</dcterms:modified>
</cp:coreProperties>
</file>