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6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14618329" TargetMode="External"/><Relationship Id="rId2" Type="http://schemas.openxmlformats.org/officeDocument/2006/relationships/hyperlink" Target="https://alibaba.github.io/artha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78D-15A6-7442-83D7-9D05FCF82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Arthas</a:t>
            </a:r>
            <a:r>
              <a:rPr lang="zh-CN" altLang="en-US" dirty="0"/>
              <a:t>  </a:t>
            </a:r>
            <a:r>
              <a:rPr lang="en-US" altLang="zh-CN" dirty="0"/>
              <a:t>- Java</a:t>
            </a:r>
            <a:r>
              <a:rPr lang="zh-CN" altLang="en-US" dirty="0"/>
              <a:t> </a:t>
            </a:r>
            <a:r>
              <a:rPr lang="en-US" altLang="zh-CN" dirty="0"/>
              <a:t>Diagnose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BE779-45C8-9949-B487-7A35152A3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线上诊断利器</a:t>
            </a:r>
            <a:r>
              <a:rPr lang="en-US" altLang="zh-CN" dirty="0"/>
              <a:t>(</a:t>
            </a:r>
            <a:r>
              <a:rPr lang="zh-CN" altLang="en-US" dirty="0"/>
              <a:t>工具集合</a:t>
            </a:r>
            <a:r>
              <a:rPr lang="en-US" altLang="zh-CN" dirty="0"/>
              <a:t>,</a:t>
            </a:r>
            <a:r>
              <a:rPr lang="zh-CN" altLang="en-US"/>
              <a:t> 瑞士军刀</a:t>
            </a:r>
            <a:r>
              <a:rPr lang="en-US" altLang="zh-CN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6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8D4C-5A27-9240-822D-35AF236F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6212-7BCD-C646-96F3-D059EE14B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类是从哪里加载过来的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关注的代码是不是执行到了、分支是否正确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线下无法重现的</a:t>
            </a:r>
            <a:r>
              <a:rPr lang="en-US" altLang="zh-CN" dirty="0"/>
              <a:t>bug</a:t>
            </a:r>
          </a:p>
          <a:p>
            <a:r>
              <a:rPr lang="zh-CN" altLang="en-US" dirty="0"/>
              <a:t>加</a:t>
            </a:r>
            <a:r>
              <a:rPr lang="en-US" altLang="zh-CN" dirty="0"/>
              <a:t>log</a:t>
            </a:r>
            <a:r>
              <a:rPr lang="zh-CN" altLang="en-US" dirty="0"/>
              <a:t>需要重新发布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EE9F3-4BEB-324C-8A0A-A43C95C943B0}"/>
              </a:ext>
            </a:extLst>
          </p:cNvPr>
          <p:cNvSpPr txBox="1"/>
          <p:nvPr/>
        </p:nvSpPr>
        <p:spPr>
          <a:xfrm>
            <a:off x="2386361" y="32673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6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4F45-A03C-3945-83B8-FF0AD144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02060-2F9D-FA46-8B62-37189D97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Monitoring</a:t>
            </a:r>
          </a:p>
          <a:p>
            <a:r>
              <a:rPr lang="en-US" altLang="zh-CN" dirty="0"/>
              <a:t>Tracing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Debugging</a:t>
            </a:r>
          </a:p>
          <a:p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Loading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</a:p>
          <a:p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Decompiling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Jad</a:t>
            </a:r>
            <a:r>
              <a:rPr lang="en-US" altLang="zh-CN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7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DBAC-9C0D-0349-A43E-011BC946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5EB13-6EB0-E74E-9F3A-AB24E7419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dashboard</a:t>
            </a:r>
          </a:p>
          <a:p>
            <a:r>
              <a:rPr lang="en-US" altLang="zh-CN" dirty="0"/>
              <a:t>thread</a:t>
            </a:r>
          </a:p>
          <a:p>
            <a:r>
              <a:rPr lang="en-US" altLang="zh-CN" dirty="0" err="1"/>
              <a:t>jvm</a:t>
            </a:r>
            <a:endParaRPr lang="en-US" altLang="zh-CN" dirty="0"/>
          </a:p>
          <a:p>
            <a:r>
              <a:rPr lang="en-US" altLang="zh-CN" dirty="0" err="1"/>
              <a:t>sysprop</a:t>
            </a:r>
            <a:endParaRPr lang="en-US" altLang="zh-CN" dirty="0"/>
          </a:p>
          <a:p>
            <a:r>
              <a:rPr lang="en-US" altLang="zh-CN" dirty="0" err="1"/>
              <a:t>sysenv</a:t>
            </a:r>
            <a:br>
              <a:rPr lang="en-US" altLang="zh-CN" dirty="0"/>
            </a:b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DBAC-9C0D-0349-A43E-011BC946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5EB13-6EB0-E74E-9F3A-AB24E7419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</a:p>
          <a:p>
            <a:r>
              <a:rPr lang="en-US" altLang="zh-CN" dirty="0"/>
              <a:t>trace</a:t>
            </a:r>
          </a:p>
          <a:p>
            <a:r>
              <a:rPr lang="en-US" altLang="zh-CN" dirty="0"/>
              <a:t>watch</a:t>
            </a:r>
          </a:p>
          <a:p>
            <a:r>
              <a:rPr lang="en-US" altLang="zh-CN" dirty="0"/>
              <a:t>stack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2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7A2E-8232-D040-BF2B-347E6B51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E6BD-2BB9-B248-AF7C-E8379709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sc</a:t>
            </a:r>
            <a:r>
              <a:rPr lang="en-US" dirty="0"/>
              <a:t>——</a:t>
            </a:r>
            <a:r>
              <a:rPr lang="zh-CN" altLang="en-US" dirty="0"/>
              <a:t>查看</a:t>
            </a:r>
            <a:r>
              <a:rPr lang="en-US" dirty="0"/>
              <a:t>JVM</a:t>
            </a:r>
            <a:r>
              <a:rPr lang="zh-CN" altLang="en-US" dirty="0"/>
              <a:t>已加载的类信息</a:t>
            </a:r>
          </a:p>
          <a:p>
            <a:endParaRPr lang="zh-CN" altLang="en-US" dirty="0"/>
          </a:p>
          <a:p>
            <a:r>
              <a:rPr lang="en-US" dirty="0" err="1"/>
              <a:t>sm</a:t>
            </a:r>
            <a:r>
              <a:rPr lang="en-US" dirty="0"/>
              <a:t>——</a:t>
            </a:r>
            <a:r>
              <a:rPr lang="zh-CN" altLang="en-US" dirty="0"/>
              <a:t>查看已加载类的方法信息</a:t>
            </a:r>
          </a:p>
          <a:p>
            <a:endParaRPr lang="zh-CN" altLang="en-US" dirty="0"/>
          </a:p>
          <a:p>
            <a:r>
              <a:rPr lang="en-US" dirty="0" err="1"/>
              <a:t>jad</a:t>
            </a:r>
            <a:r>
              <a:rPr lang="en-US" dirty="0"/>
              <a:t>——</a:t>
            </a:r>
            <a:r>
              <a:rPr lang="zh-CN" altLang="en-US" dirty="0"/>
              <a:t>反编译指定已加载类的源码</a:t>
            </a:r>
          </a:p>
          <a:p>
            <a:endParaRPr lang="zh-CN" altLang="en-US" dirty="0"/>
          </a:p>
          <a:p>
            <a:r>
              <a:rPr lang="en-US" dirty="0"/>
              <a:t>mc——</a:t>
            </a:r>
            <a:r>
              <a:rPr lang="zh-CN" altLang="en-US" dirty="0"/>
              <a:t>内存编绎器，内存编绎</a:t>
            </a:r>
            <a:r>
              <a:rPr lang="en-US" altLang="zh-CN" dirty="0"/>
              <a:t>.</a:t>
            </a:r>
            <a:r>
              <a:rPr lang="en-US" dirty="0"/>
              <a:t>java</a:t>
            </a:r>
            <a:r>
              <a:rPr lang="zh-CN" altLang="en-US" dirty="0"/>
              <a:t>文件为</a:t>
            </a:r>
            <a:r>
              <a:rPr lang="en-US" altLang="zh-CN" dirty="0"/>
              <a:t>.</a:t>
            </a:r>
            <a:r>
              <a:rPr lang="en-US" dirty="0"/>
              <a:t>class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  <a:p>
            <a:r>
              <a:rPr lang="en-US" dirty="0"/>
              <a:t>redefine——</a:t>
            </a:r>
            <a:r>
              <a:rPr lang="zh-CN" altLang="en-US" dirty="0"/>
              <a:t>加载外部的文件，</a:t>
            </a:r>
            <a:r>
              <a:rPr lang="en-US" dirty="0"/>
              <a:t>redefine</a:t>
            </a:r>
            <a:r>
              <a:rPr lang="zh-CN" altLang="en-US" dirty="0"/>
              <a:t>到</a:t>
            </a:r>
            <a:r>
              <a:rPr lang="en-US" dirty="0"/>
              <a:t>JVM</a:t>
            </a:r>
            <a:r>
              <a:rPr lang="zh-CN" altLang="en-US" dirty="0"/>
              <a:t>里</a:t>
            </a:r>
          </a:p>
          <a:p>
            <a:endParaRPr lang="zh-CN" altLang="en-US" dirty="0"/>
          </a:p>
          <a:p>
            <a:r>
              <a:rPr lang="en-US" dirty="0"/>
              <a:t>dump——dump </a:t>
            </a:r>
            <a:r>
              <a:rPr lang="zh-CN" altLang="en-US" dirty="0"/>
              <a:t>已加载类的 </a:t>
            </a:r>
            <a:r>
              <a:rPr lang="en-US" dirty="0"/>
              <a:t>byte code </a:t>
            </a:r>
            <a:r>
              <a:rPr lang="zh-CN" altLang="en-US" dirty="0"/>
              <a:t>到特定目录</a:t>
            </a:r>
          </a:p>
          <a:p>
            <a:endParaRPr lang="zh-CN" altLang="en-US" dirty="0"/>
          </a:p>
          <a:p>
            <a:r>
              <a:rPr lang="en-US" dirty="0" err="1"/>
              <a:t>classloader</a:t>
            </a:r>
            <a:r>
              <a:rPr lang="en-US" dirty="0"/>
              <a:t>——</a:t>
            </a:r>
            <a:r>
              <a:rPr lang="zh-CN" altLang="en-US" dirty="0"/>
              <a:t>查看</a:t>
            </a:r>
            <a:r>
              <a:rPr lang="en-US" dirty="0" err="1"/>
              <a:t>classloader</a:t>
            </a:r>
            <a:r>
              <a:rPr lang="zh-CN" altLang="en-US" dirty="0"/>
              <a:t>的继承树，</a:t>
            </a:r>
            <a:r>
              <a:rPr lang="en-US" dirty="0" err="1"/>
              <a:t>urls</a:t>
            </a:r>
            <a:r>
              <a:rPr lang="en-US" dirty="0"/>
              <a:t>，</a:t>
            </a:r>
            <a:r>
              <a:rPr lang="zh-CN" altLang="en-US" dirty="0"/>
              <a:t>类加载信息，使用</a:t>
            </a:r>
            <a:r>
              <a:rPr lang="en-US" dirty="0" err="1"/>
              <a:t>classloader</a:t>
            </a:r>
            <a:r>
              <a:rPr lang="zh-CN" altLang="en-US" dirty="0"/>
              <a:t>去</a:t>
            </a:r>
            <a:r>
              <a:rPr lang="en-US" dirty="0" err="1"/>
              <a:t>getResource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7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DB16-CBB2-8D44-91D7-C1CFF824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Remote</a:t>
            </a:r>
            <a:r>
              <a:rPr lang="zh-CN" altLang="en-US" dirty="0"/>
              <a:t> </a:t>
            </a:r>
            <a:r>
              <a:rPr lang="en-US" altLang="zh-CN" dirty="0"/>
              <a:t>Diagnose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F55F0-AE2C-4A43-8C91-D79F04978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7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86ED-C772-7046-8170-7074C528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dirty="0"/>
              <a:t>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E08A6-1BC1-D040-A51F-54B75E070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https://alibaba.github.io/arthas</a:t>
            </a:r>
            <a:endParaRPr lang="en-US" dirty="0"/>
          </a:p>
          <a:p>
            <a:r>
              <a:rPr lang="en-US" dirty="0">
                <a:hlinkClick r:id="rId3"/>
              </a:rPr>
              <a:t>https://segmentfault.com/a/1190000014618329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5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128</TotalTime>
  <Words>184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Arthas  - Java Diagnose</vt:lpstr>
      <vt:lpstr>Why</vt:lpstr>
      <vt:lpstr>Main Functions</vt:lpstr>
      <vt:lpstr>System Overview</vt:lpstr>
      <vt:lpstr>Monitoring</vt:lpstr>
      <vt:lpstr>Class</vt:lpstr>
      <vt:lpstr>Remote Diagnose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Arthas</dc:title>
  <dc:creator>Zheng, Longlong (Danny) [MEDCN]</dc:creator>
  <cp:lastModifiedBy>Zheng, Longlong (Danny) [MEDCN]</cp:lastModifiedBy>
  <cp:revision>41</cp:revision>
  <dcterms:created xsi:type="dcterms:W3CDTF">2019-08-02T06:54:17Z</dcterms:created>
  <dcterms:modified xsi:type="dcterms:W3CDTF">2019-08-02T09:02:56Z</dcterms:modified>
</cp:coreProperties>
</file>