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/>
  </p:normalViewPr>
  <p:slideViewPr>
    <p:cSldViewPr snapToGrid="0" snapToObjects="1">
      <p:cViewPr varScale="1">
        <p:scale>
          <a:sx n="76" d="100"/>
          <a:sy n="76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9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0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8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91C7-EAC9-ED4F-A8BD-7EF1B3BFD5C3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1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3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3467" y="-423334"/>
            <a:ext cx="11209867" cy="7527719"/>
            <a:chOff x="1514901" y="312829"/>
            <a:chExt cx="7764566" cy="53860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5" r="19802"/>
            <a:stretch/>
          </p:blipFill>
          <p:spPr>
            <a:xfrm>
              <a:off x="1514901" y="965204"/>
              <a:ext cx="3600000" cy="408134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5114901" y="2548674"/>
              <a:ext cx="2265528" cy="914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80429" y="312829"/>
              <a:ext cx="1899038" cy="538609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34400" dirty="0" smtClean="0"/>
                <a:t>7</a:t>
              </a:r>
              <a:endParaRPr lang="en-US" sz="34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12000" y="1405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2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Arbon</dc:creator>
  <cp:lastModifiedBy>Robert Arbon</cp:lastModifiedBy>
  <cp:revision>6</cp:revision>
  <dcterms:created xsi:type="dcterms:W3CDTF">2017-09-20T15:53:01Z</dcterms:created>
  <dcterms:modified xsi:type="dcterms:W3CDTF">2017-09-20T19:27:03Z</dcterms:modified>
</cp:coreProperties>
</file>