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3"/>
  </p:normalViewPr>
  <p:slideViewPr>
    <p:cSldViewPr snapToGrid="0" snapToObjects="1">
      <p:cViewPr varScale="1">
        <p:scale>
          <a:sx n="76" d="100"/>
          <a:sy n="76" d="100"/>
        </p:scale>
        <p:origin x="21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91C7-EAC9-ED4F-A8BD-7EF1B3BFD5C3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ADD-01C8-8046-8A0A-9F74DDDF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91C7-EAC9-ED4F-A8BD-7EF1B3BFD5C3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ADD-01C8-8046-8A0A-9F74DDDF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9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91C7-EAC9-ED4F-A8BD-7EF1B3BFD5C3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ADD-01C8-8046-8A0A-9F74DDDF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0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91C7-EAC9-ED4F-A8BD-7EF1B3BFD5C3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ADD-01C8-8046-8A0A-9F74DDDF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3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91C7-EAC9-ED4F-A8BD-7EF1B3BFD5C3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ADD-01C8-8046-8A0A-9F74DDDF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0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91C7-EAC9-ED4F-A8BD-7EF1B3BFD5C3}" type="datetimeFigureOut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ADD-01C8-8046-8A0A-9F74DDDF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91C7-EAC9-ED4F-A8BD-7EF1B3BFD5C3}" type="datetimeFigureOut">
              <a:rPr lang="en-US" smtClean="0"/>
              <a:t>9/22/17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ADD-01C8-8046-8A0A-9F74DDDF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5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91C7-EAC9-ED4F-A8BD-7EF1B3BFD5C3}" type="datetimeFigureOut">
              <a:rPr lang="en-US" smtClean="0"/>
              <a:t>9/22/17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ADD-01C8-8046-8A0A-9F74DDDF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91C7-EAC9-ED4F-A8BD-7EF1B3BFD5C3}" type="datetimeFigureOut">
              <a:rPr lang="en-US" smtClean="0"/>
              <a:t>9/22/17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ADD-01C8-8046-8A0A-9F74DDDF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6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91C7-EAC9-ED4F-A8BD-7EF1B3BFD5C3}" type="datetimeFigureOut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ADD-01C8-8046-8A0A-9F74DDDF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91C7-EAC9-ED4F-A8BD-7EF1B3BFD5C3}" type="datetimeFigureOut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ADD-01C8-8046-8A0A-9F74DDDF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8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C91C7-EAC9-ED4F-A8BD-7EF1B3BFD5C3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00ADD-01C8-8046-8A0A-9F74DDDF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1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31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Grid Search of Hyper-parameters using CV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3563"/>
            <a:ext cx="10515600" cy="4275461"/>
          </a:xfrm>
        </p:spPr>
      </p:pic>
    </p:spTree>
    <p:extLst>
      <p:ext uri="{BB962C8B-B14F-4D97-AF65-F5344CB8AC3E}">
        <p14:creationId xmlns:p14="http://schemas.microsoft.com/office/powerpoint/2010/main" val="2025968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43467" y="-423334"/>
            <a:ext cx="11209867" cy="7527719"/>
            <a:chOff x="1514901" y="312829"/>
            <a:chExt cx="7764566" cy="538609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85" r="19802"/>
            <a:stretch/>
          </p:blipFill>
          <p:spPr>
            <a:xfrm>
              <a:off x="1514901" y="965204"/>
              <a:ext cx="3600000" cy="4081340"/>
            </a:xfrm>
            <a:prstGeom prst="rect">
              <a:avLst/>
            </a:prstGeom>
          </p:spPr>
        </p:pic>
        <p:sp>
          <p:nvSpPr>
            <p:cNvPr id="6" name="Right Arrow 5"/>
            <p:cNvSpPr/>
            <p:nvPr/>
          </p:nvSpPr>
          <p:spPr>
            <a:xfrm>
              <a:off x="5114901" y="2548674"/>
              <a:ext cx="2265528" cy="914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80429" y="312829"/>
              <a:ext cx="1899038" cy="538609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34400" dirty="0" smtClean="0"/>
                <a:t>7</a:t>
              </a:r>
              <a:endParaRPr lang="en-US" sz="34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112000" y="14054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725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7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Grid Search of Hyper-parameters using CV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Arbon</dc:creator>
  <cp:lastModifiedBy>Robert Arbon</cp:lastModifiedBy>
  <cp:revision>7</cp:revision>
  <dcterms:created xsi:type="dcterms:W3CDTF">2017-09-20T15:53:01Z</dcterms:created>
  <dcterms:modified xsi:type="dcterms:W3CDTF">2017-09-22T09:25:07Z</dcterms:modified>
</cp:coreProperties>
</file>