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8abd126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8abd126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8abd126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8abd126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8abd12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8abd12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8abd12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8abd12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8abd126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8abd126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8abd126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8abd126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8abd12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8abd12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8abd12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8abd12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8abd12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8abd12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abd12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abd12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8abd12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8abd12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8abd12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8abd12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8abd12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8abd12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8abd12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8abd12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Credit Card Default Classifier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Godinez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300" y="1152425"/>
            <a:ext cx="4295775" cy="3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Machine Learning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different models were considered: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Logistic Regression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20" y="1395300"/>
            <a:ext cx="4250550" cy="27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K Nearest Neighbors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46" y="1650000"/>
            <a:ext cx="4883951" cy="26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Support Vector Machines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97" y="1594000"/>
            <a:ext cx="5459799" cy="27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Results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Logistic Regression Model had the best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could be for several reasons, but it’s ability to deal with high dimensional data definitely could have played a large role.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The Client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Client is a company who lends money to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Client needs to know who is more likely to default and who is more likely to pay their next bill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repercussions of this decision could cost or save the company possibly millions of dollars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The Data Set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set was supplied by two researchers Yeh and Lien in 2009.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came from a financial Institution in Taiwan in the same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had 30,000 individual customers each with 32 unique attributes and the final Y/N column regarding their payment for the month which we were training for.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25" y="1393675"/>
            <a:ext cx="45624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546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50" y="1441300"/>
            <a:ext cx="42672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00" y="1494175"/>
            <a:ext cx="44005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350" y="1588938"/>
            <a:ext cx="37814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Visualizations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00" y="1152425"/>
            <a:ext cx="4610099" cy="38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