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7589080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7589080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7589080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7589080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7589080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7589080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7589080b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7589080b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7589080b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7589080b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0a9bdfd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0a9bdfd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0a9bdfd1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0a9bdfd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COVID-19 Data Set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David Godinez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the Data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-The data was posted by The University of Washington along with The White house, and a few other collaborators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-The purpose of the Data is to make Data Science Specialists help the world gain insights into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Wrangling Techniques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 was posted as json files so I had to extract the relevant article text from all the other information that came with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From here, stopwords and punctutation marks were taken out. The remaining words were also stemmed and lemmatized.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This left a data frame with only meaningful information which was later visualized.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Most Frequent Words Visualization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183275" y="-165700"/>
            <a:ext cx="4057749" cy="64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Most Common Words 2-grams Visualization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-5097" l="-2997" r="0" t="0"/>
          <a:stretch/>
        </p:blipFill>
        <p:spPr>
          <a:xfrm rot="5400000">
            <a:off x="2471638" y="180438"/>
            <a:ext cx="3258725" cy="591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Most Common Words 3-grams Visualization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127462" y="556012"/>
            <a:ext cx="3726300" cy="54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Latent Dirichlet Allocation to find Topics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775" y="1017725"/>
            <a:ext cx="4361851" cy="391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Using Latent Dirichlet Allocation to find Topics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850" y="1017725"/>
            <a:ext cx="5199124" cy="407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