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9E29-C2B7-45B5-AA55-EAD2C736E0EC}" type="datetimeFigureOut">
              <a:rPr lang="en-CA" smtClean="0"/>
              <a:t>12/03/2013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26B-D999-4E8E-9A72-9F0F21614A58}" type="slidenum">
              <a:rPr lang="en-CA" smtClean="0"/>
              <a:t>‹#›</a:t>
            </a:fld>
            <a:endParaRPr lang="en-C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9E29-C2B7-45B5-AA55-EAD2C736E0EC}" type="datetimeFigureOut">
              <a:rPr lang="en-CA" smtClean="0"/>
              <a:t>12/03/2013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26B-D999-4E8E-9A72-9F0F21614A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9E29-C2B7-45B5-AA55-EAD2C736E0EC}" type="datetimeFigureOut">
              <a:rPr lang="en-CA" smtClean="0"/>
              <a:t>12/03/2013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26B-D999-4E8E-9A72-9F0F21614A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9E29-C2B7-45B5-AA55-EAD2C736E0EC}" type="datetimeFigureOut">
              <a:rPr lang="en-CA" smtClean="0"/>
              <a:t>12/03/2013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26B-D999-4E8E-9A72-9F0F21614A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9E29-C2B7-45B5-AA55-EAD2C736E0EC}" type="datetimeFigureOut">
              <a:rPr lang="en-CA" smtClean="0"/>
              <a:t>12/03/2013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562726B-D999-4E8E-9A72-9F0F21614A58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9E29-C2B7-45B5-AA55-EAD2C736E0EC}" type="datetimeFigureOut">
              <a:rPr lang="en-CA" smtClean="0"/>
              <a:t>12/03/2013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26B-D999-4E8E-9A72-9F0F21614A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9E29-C2B7-45B5-AA55-EAD2C736E0EC}" type="datetimeFigureOut">
              <a:rPr lang="en-CA" smtClean="0"/>
              <a:t>12/03/2013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26B-D999-4E8E-9A72-9F0F21614A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9E29-C2B7-45B5-AA55-EAD2C736E0EC}" type="datetimeFigureOut">
              <a:rPr lang="en-CA" smtClean="0"/>
              <a:t>12/03/2013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26B-D999-4E8E-9A72-9F0F21614A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9E29-C2B7-45B5-AA55-EAD2C736E0EC}" type="datetimeFigureOut">
              <a:rPr lang="en-CA" smtClean="0"/>
              <a:t>12/03/2013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26B-D999-4E8E-9A72-9F0F21614A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9E29-C2B7-45B5-AA55-EAD2C736E0EC}" type="datetimeFigureOut">
              <a:rPr lang="en-CA" smtClean="0"/>
              <a:t>12/03/2013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26B-D999-4E8E-9A72-9F0F21614A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9E29-C2B7-45B5-AA55-EAD2C736E0EC}" type="datetimeFigureOut">
              <a:rPr lang="en-CA" smtClean="0"/>
              <a:t>12/03/2013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26B-D999-4E8E-9A72-9F0F21614A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1D19E29-C2B7-45B5-AA55-EAD2C736E0EC}" type="datetimeFigureOut">
              <a:rPr lang="en-CA" smtClean="0"/>
              <a:t>12/03/2013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562726B-D999-4E8E-9A72-9F0F21614A58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Zombie School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 Fantastic 4 Production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</a:t>
            </a:r>
            <a:endParaRPr lang="en-CA" dirty="0"/>
          </a:p>
        </p:txBody>
      </p:sp>
      <p:pic>
        <p:nvPicPr>
          <p:cNvPr id="5" name="Content Placeholder 4" descr="teacher zombi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3212976"/>
            <a:ext cx="4895015" cy="2964867"/>
          </a:xfrm>
        </p:spPr>
      </p:pic>
      <p:sp>
        <p:nvSpPr>
          <p:cNvPr id="6" name="TextBox 5"/>
          <p:cNvSpPr txBox="1"/>
          <p:nvPr/>
        </p:nvSpPr>
        <p:spPr>
          <a:xfrm>
            <a:off x="1403648" y="1772816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One day all the teacher lose their brains and turns into zombies. It’s up to you find all their brains and turn them back to normal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Target Audience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6-12 year olds</a:t>
            </a:r>
          </a:p>
          <a:p>
            <a:r>
              <a:rPr lang="en-CA" dirty="0" smtClean="0"/>
              <a:t>English, French, Spanish language localization</a:t>
            </a:r>
          </a:p>
          <a:p>
            <a:r>
              <a:rPr lang="en-CA" dirty="0" smtClean="0"/>
              <a:t>Desired platform Tablet.</a:t>
            </a:r>
            <a:endParaRPr lang="en-CA" dirty="0"/>
          </a:p>
        </p:txBody>
      </p:sp>
      <p:pic>
        <p:nvPicPr>
          <p:cNvPr id="4" name="Picture 3" descr="in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3501008"/>
            <a:ext cx="4242506" cy="28231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Committed For Last Spring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Animated main character</a:t>
            </a:r>
          </a:p>
          <a:p>
            <a:r>
              <a:rPr lang="en-CA" dirty="0" smtClean="0"/>
              <a:t>Physic based puzzle</a:t>
            </a:r>
          </a:p>
          <a:p>
            <a:r>
              <a:rPr lang="en-CA" dirty="0" smtClean="0"/>
              <a:t>Jigsaw puzzle</a:t>
            </a:r>
            <a:endParaRPr lang="en-CA" dirty="0" smtClean="0"/>
          </a:p>
          <a:p>
            <a:r>
              <a:rPr lang="en-CA" dirty="0" smtClean="0"/>
              <a:t>More Rooms</a:t>
            </a:r>
          </a:p>
          <a:p>
            <a:r>
              <a:rPr lang="en-CA" dirty="0" smtClean="0"/>
              <a:t>Hallway</a:t>
            </a:r>
            <a:endParaRPr lang="en-CA" dirty="0"/>
          </a:p>
        </p:txBody>
      </p:sp>
      <p:pic>
        <p:nvPicPr>
          <p:cNvPr id="4" name="Picture 3" descr="chai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3645024"/>
            <a:ext cx="3887143" cy="22913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Sprint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3 more rooms with puzzle</a:t>
            </a:r>
          </a:p>
          <a:p>
            <a:r>
              <a:rPr lang="en-CA" dirty="0" smtClean="0"/>
              <a:t>Make variation of existing puzzles</a:t>
            </a:r>
            <a:endParaRPr lang="en-CA" dirty="0" smtClean="0"/>
          </a:p>
          <a:p>
            <a:endParaRPr lang="en-CA" dirty="0"/>
          </a:p>
        </p:txBody>
      </p:sp>
      <p:pic>
        <p:nvPicPr>
          <p:cNvPr id="4" name="Picture 3" descr="jigsaw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3135586"/>
            <a:ext cx="1836204" cy="2936498"/>
          </a:xfrm>
          <a:prstGeom prst="rect">
            <a:avLst/>
          </a:prstGeom>
        </p:spPr>
      </p:pic>
      <p:pic>
        <p:nvPicPr>
          <p:cNvPr id="5" name="Picture 4" descr="jigsaw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645024"/>
            <a:ext cx="2376264" cy="184106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</TotalTime>
  <Words>77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Zombie School</vt:lpstr>
      <vt:lpstr>Concept</vt:lpstr>
      <vt:lpstr>Target Audience</vt:lpstr>
      <vt:lpstr>Committed For Last Spring </vt:lpstr>
      <vt:lpstr>Slide 5</vt:lpstr>
      <vt:lpstr>Next Sprint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School</dc:title>
  <dc:creator>David</dc:creator>
  <cp:lastModifiedBy>David</cp:lastModifiedBy>
  <cp:revision>1</cp:revision>
  <dcterms:created xsi:type="dcterms:W3CDTF">2013-03-12T15:12:08Z</dcterms:created>
  <dcterms:modified xsi:type="dcterms:W3CDTF">2013-03-12T15:36:06Z</dcterms:modified>
</cp:coreProperties>
</file>