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2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275773942"/>
    <p:sldId r:id="rId7" id="207358337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slide2_image_rId3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Tabular example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Graphic example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95214" x="1255481"/>
              <a:ext cy="3907141" cx="931176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5413332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567631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721929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876227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30526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1650605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381507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597954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814401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1895214" x="103084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4990481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4144780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3299078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453377" x="1255481"/>
              <a:ext cy="0" cx="9311768"/>
            </a:xfrm>
            <a:custGeom>
              <a:avLst/>
              <a:pathLst>
                <a:path h="0" w="9311768">
                  <a:moveTo>
                    <a:pt y="0" x="0"/>
                  </a:moveTo>
                  <a:lnTo>
                    <a:pt y="0" x="9311768"/>
                  </a:lnTo>
                  <a:lnTo>
                    <a:pt y="0" x="9311768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273284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4897311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2" id="22"/>
            <p:cNvSpPr/>
            <p:nvPr/>
          </p:nvSpPr>
          <p:spPr>
            <a:xfrm>
              <a:off y="1895214" x="7061781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3" id="23"/>
            <p:cNvSpPr/>
            <p:nvPr/>
          </p:nvSpPr>
          <p:spPr>
            <a:xfrm>
              <a:off y="1895214" x="9226252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71144" x="4049986"/>
              <a:ext cy="49651" cx="49651"/>
            </a:xfrm>
            <a:prstGeom prst="ellipse">
              <a:avLst/>
            </a:prstGeom>
            <a:solidFill>
              <a:srgbClr val="346E9D">
                <a:alpha val="100000"/>
              </a:srgbClr>
            </a:solidFill>
            <a:ln cap="rnd" w="9000">
              <a:solidFill>
                <a:srgbClr val="346E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34348" x="4601926"/>
              <a:ext cy="49651" cx="49651"/>
            </a:xfrm>
            <a:prstGeom prst="ellipse">
              <a:avLst/>
            </a:prstGeom>
            <a:solidFill>
              <a:srgbClr val="346E9D">
                <a:alpha val="100000"/>
              </a:srgbClr>
            </a:solidFill>
            <a:ln cap="rnd" w="9000">
              <a:solidFill>
                <a:srgbClr val="346E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3862015" x="3400645"/>
              <a:ext cy="49651" cx="49651"/>
            </a:xfrm>
            <a:prstGeom prst="ellipse">
              <a:avLst/>
            </a:prstGeom>
            <a:solidFill>
              <a:srgbClr val="336A98">
                <a:alpha val="100000"/>
              </a:srgbClr>
            </a:solidFill>
            <a:ln cap="rnd" w="9000">
              <a:solidFill>
                <a:srgbClr val="336A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3511049" x="5337846"/>
              <a:ext cy="49651" cx="49651"/>
            </a:xfrm>
            <a:prstGeom prst="ellipse">
              <a:avLst/>
            </a:prstGeom>
            <a:solidFill>
              <a:srgbClr val="1C3D5B">
                <a:alpha val="100000"/>
              </a:srgbClr>
            </a:solidFill>
            <a:ln cap="rnd" w="9000">
              <a:solidFill>
                <a:srgbClr val="1C3D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534348" x="5824852"/>
              <a:ext cy="49651" cx="49651"/>
            </a:xfrm>
            <a:prstGeom prst="ellipse">
              <a:avLst/>
            </a:prstGeom>
            <a:solidFill>
              <a:srgbClr val="1E4160">
                <a:alpha val="100000"/>
              </a:srgbClr>
            </a:solidFill>
            <a:ln cap="rnd" w="9000">
              <a:solidFill>
                <a:srgbClr val="1E41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3181225" x="5868141"/>
              <a:ext cy="49651" cx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cap="rnd" w="9000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033312" x="6106233"/>
              <a:ext cy="49651" cx="49651"/>
            </a:xfrm>
            <a:prstGeom prst="ellipse">
              <a:avLst/>
            </a:prstGeom>
            <a:solidFill>
              <a:srgbClr val="204465">
                <a:alpha val="100000"/>
              </a:srgbClr>
            </a:solidFill>
            <a:ln cap="rnd" w="9000">
              <a:solidFill>
                <a:srgbClr val="2044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3274252" x="5283734"/>
              <a:ext cy="49651" cx="49651"/>
            </a:xfrm>
            <a:prstGeom prst="ellipse">
              <a:avLst/>
            </a:prstGeom>
            <a:solidFill>
              <a:srgbClr val="2E618B">
                <a:alpha val="100000"/>
              </a:srgbClr>
            </a:solidFill>
            <a:ln cap="rnd" w="9000">
              <a:solidFill>
                <a:srgbClr val="2E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2047985" x="5197156"/>
              <a:ext cy="49651" cx="49651"/>
            </a:xfrm>
            <a:prstGeom prst="ellipse">
              <a:avLst/>
            </a:prstGeom>
            <a:solidFill>
              <a:srgbClr val="356F9E">
                <a:alpha val="100000"/>
              </a:srgbClr>
            </a:solidFill>
            <a:ln cap="rnd" w="9000">
              <a:solidFill>
                <a:srgbClr val="356F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3993099" x="5824852"/>
              <a:ext cy="49651" cx="49651"/>
            </a:xfrm>
            <a:prstGeom prst="ellipse">
              <a:avLst/>
            </a:prstGeom>
            <a:solidFill>
              <a:srgbClr val="356F9E">
                <a:alpha val="100000"/>
              </a:srgbClr>
            </a:solidFill>
            <a:ln cap="rnd" w="9000">
              <a:solidFill>
                <a:srgbClr val="356F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3739388" x="5824852"/>
              <a:ext cy="49651" cx="49651"/>
            </a:xfrm>
            <a:prstGeom prst="ellipse">
              <a:avLst/>
            </a:prstGeom>
            <a:solidFill>
              <a:srgbClr val="356F9E">
                <a:alpha val="100000"/>
              </a:srgbClr>
            </a:solidFill>
            <a:ln cap="rnd" w="9000">
              <a:solidFill>
                <a:srgbClr val="356F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373664" x="7188468"/>
              <a:ext cy="49651" cx="49651"/>
            </a:xfrm>
            <a:prstGeom prst="ellipse">
              <a:avLst/>
            </a:prstGeom>
            <a:solidFill>
              <a:srgbClr val="1C3C5A">
                <a:alpha val="100000"/>
              </a:srgbClr>
            </a:solidFill>
            <a:ln cap="rnd" w="9000">
              <a:solidFill>
                <a:srgbClr val="1C3C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289094" x="6452548"/>
              <a:ext cy="49651" cx="49651"/>
            </a:xfrm>
            <a:prstGeom prst="ellipse">
              <a:avLst/>
            </a:prstGeom>
            <a:solidFill>
              <a:srgbClr val="1C3C5A">
                <a:alpha val="100000"/>
              </a:srgbClr>
            </a:solidFill>
            <a:ln cap="rnd" w="9000">
              <a:solidFill>
                <a:srgbClr val="1C3C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119954" x="6560772"/>
              <a:ext cy="49651" cx="49651"/>
            </a:xfrm>
            <a:prstGeom prst="ellipse">
              <a:avLst/>
            </a:prstGeom>
            <a:solidFill>
              <a:srgbClr val="1C3C5A">
                <a:alpha val="100000"/>
              </a:srgbClr>
            </a:solidFill>
            <a:ln cap="rnd" w="9000">
              <a:solidFill>
                <a:srgbClr val="1C3C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128411" x="9742544"/>
              <a:ext cy="49651" cx="49651"/>
            </a:xfrm>
            <a:prstGeom prst="ellipse">
              <a:avLst/>
            </a:prstGeom>
            <a:solidFill>
              <a:srgbClr val="18344F">
                <a:alpha val="100000"/>
              </a:srgbClr>
            </a:solidFill>
            <a:ln cap="rnd" w="9000">
              <a:solidFill>
                <a:srgbClr val="1834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196067" x="10119161"/>
              <a:ext cy="49651" cx="49651"/>
            </a:xfrm>
            <a:prstGeom prst="ellipse">
              <a:avLst/>
            </a:prstGeom>
            <a:solidFill>
              <a:srgbClr val="1A3855">
                <a:alpha val="100000"/>
              </a:srgbClr>
            </a:solidFill>
            <a:ln cap="rnd" w="9000">
              <a:solidFill>
                <a:srgbClr val="1A3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365207" x="9948168"/>
              <a:ext cy="49651" cx="49651"/>
            </a:xfrm>
            <a:prstGeom prst="ellipse">
              <a:avLst/>
            </a:prstGeom>
            <a:solidFill>
              <a:srgbClr val="204566">
                <a:alpha val="100000"/>
              </a:srgbClr>
            </a:solidFill>
            <a:ln cap="rnd" w="9000">
              <a:solidFill>
                <a:srgbClr val="2045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3498363" x="3140909"/>
              <a:ext cy="49651" cx="49651"/>
            </a:xfrm>
            <a:prstGeom prst="ellipse">
              <a:avLst/>
            </a:prstGeom>
            <a:solidFill>
              <a:srgbClr val="3A79AC">
                <a:alpha val="100000"/>
              </a:srgbClr>
            </a:solidFill>
            <a:ln cap="rnd" w="9000">
              <a:solidFill>
                <a:srgbClr val="3A79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3900071" x="1874693"/>
              <a:ext cy="49651" cx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cap="rnd" w="9000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3316537" x="2350877"/>
              <a:ext cy="49651" cx="49651"/>
            </a:xfrm>
            <a:prstGeom prst="ellipse">
              <a:avLst/>
            </a:prstGeom>
            <a:solidFill>
              <a:srgbClr val="3F82B8">
                <a:alpha val="100000"/>
              </a:srgbClr>
            </a:solidFill>
            <a:ln cap="rnd" w="9000">
              <a:solidFill>
                <a:srgbClr val="3F82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3270024" x="3714493"/>
              <a:ext cy="49651" cx="49651"/>
            </a:xfrm>
            <a:prstGeom prst="ellipse">
              <a:avLst/>
            </a:prstGeom>
            <a:solidFill>
              <a:srgbClr val="2E618C">
                <a:alpha val="100000"/>
              </a:srgbClr>
            </a:solidFill>
            <a:ln cap="rnd" w="9000">
              <a:solidFill>
                <a:srgbClr val="2E61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597775" x="5998010"/>
              <a:ext cy="49651" cx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cap="rnd" w="9000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415949" x="5814030"/>
              <a:ext cy="49651" cx="49651"/>
            </a:xfrm>
            <a:prstGeom prst="ellipse">
              <a:avLst/>
            </a:prstGeom>
            <a:solidFill>
              <a:srgbClr val="1E4160">
                <a:alpha val="100000"/>
              </a:srgbClr>
            </a:solidFill>
            <a:ln cap="rnd" w="9000">
              <a:solidFill>
                <a:srgbClr val="1E41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15137" x="6690640"/>
              <a:ext cy="49651" cx="49651"/>
            </a:xfrm>
            <a:prstGeom prst="ellipse">
              <a:avLst/>
            </a:prstGeom>
            <a:solidFill>
              <a:srgbClr val="2F638E">
                <a:alpha val="100000"/>
              </a:srgbClr>
            </a:solidFill>
            <a:ln cap="rnd" w="9000">
              <a:solidFill>
                <a:srgbClr val="2F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21662" x="6701463"/>
              <a:ext cy="49651" cx="49651"/>
            </a:xfrm>
            <a:prstGeom prst="ellipse">
              <a:avLst/>
            </a:prstGeom>
            <a:solidFill>
              <a:srgbClr val="1C3D5B">
                <a:alpha val="100000"/>
              </a:srgbClr>
            </a:solidFill>
            <a:ln cap="rnd" w="9000">
              <a:solidFill>
                <a:srgbClr val="1C3D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3739388" x="2567324"/>
              <a:ext cy="49651" cx="49651"/>
            </a:xfrm>
            <a:prstGeom prst="ellipse">
              <a:avLst/>
            </a:prstGeom>
            <a:solidFill>
              <a:srgbClr val="3A79AC">
                <a:alpha val="100000"/>
              </a:srgbClr>
            </a:solidFill>
            <a:ln cap="rnd" w="9000">
              <a:solidFill>
                <a:srgbClr val="3A79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69660" x="3011040"/>
              <a:ext cy="49651" cx="49651"/>
            </a:xfrm>
            <a:prstGeom prst="ellipse">
              <a:avLst/>
            </a:prstGeom>
            <a:solidFill>
              <a:srgbClr val="4590CA">
                <a:alpha val="100000"/>
              </a:srgbClr>
            </a:solidFill>
            <a:ln cap="rnd" w="9000">
              <a:solidFill>
                <a:srgbClr val="459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85090" x="1653917"/>
              <a:ext cy="49651" cx="49651"/>
            </a:xfrm>
            <a:prstGeom prst="ellipse">
              <a:avLst/>
            </a:prstGeom>
            <a:solidFill>
              <a:srgbClr val="306592">
                <a:alpha val="100000"/>
              </a:srgbClr>
            </a:solidFill>
            <a:ln cap="rnd" w="9000">
              <a:solidFill>
                <a:srgbClr val="3065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599932" x="5240445"/>
              <a:ext cy="49651" cx="49651"/>
            </a:xfrm>
            <a:prstGeom prst="ellipse">
              <a:avLst/>
            </a:prstGeom>
            <a:solidFill>
              <a:srgbClr val="3F82B8">
                <a:alpha val="100000"/>
              </a:srgbClr>
            </a:solidFill>
            <a:ln cap="rnd" w="9000">
              <a:solidFill>
                <a:srgbClr val="3F82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177081" x="4374657"/>
              <a:ext cy="49651" cx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cap="rnd" w="9000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557647" x="6106233"/>
              <a:ext cy="49651" cx="49651"/>
            </a:xfrm>
            <a:prstGeom prst="ellipse">
              <a:avLst/>
            </a:prstGeom>
            <a:solidFill>
              <a:srgbClr val="29577F">
                <a:alpha val="100000"/>
              </a:srgbClr>
            </a:solidFill>
            <a:ln cap="rnd" w="9000">
              <a:solidFill>
                <a:srgbClr val="2957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3866243" x="4396301"/>
              <a:ext cy="49651" cx="49651"/>
            </a:xfrm>
            <a:prstGeom prst="ellipse">
              <a:avLst/>
            </a:prstGeom>
            <a:solidFill>
              <a:srgbClr val="3B7BAE">
                <a:alpha val="100000"/>
              </a:srgbClr>
            </a:solidFill>
            <a:ln cap="rnd" w="9000">
              <a:solidFill>
                <a:srgbClr val="3B7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56" id="56"/>
            <p:cNvSpPr/>
            <p:nvPr/>
          </p:nvSpPr>
          <p:spPr>
            <a:xfrm>
              <a:off y="4953155" x="1079563"/>
              <a:ext cy="72633" cx="11328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16</a:t>
              </a:r>
            </a:p>
          </p:txBody>
        </p:sp>
        <p:sp>
          <p:nvSpPr>
            <p:cNvPr name="tx57" id="57"/>
            <p:cNvSpPr/>
            <p:nvPr/>
          </p:nvSpPr>
          <p:spPr>
            <a:xfrm>
              <a:off y="4107399" x="1079563"/>
              <a:ext cy="72687" cx="11328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18</a:t>
              </a:r>
            </a:p>
          </p:txBody>
        </p:sp>
        <p:sp>
          <p:nvSpPr>
            <p:cNvPr name="tx58" id="58"/>
            <p:cNvSpPr/>
            <p:nvPr/>
          </p:nvSpPr>
          <p:spPr>
            <a:xfrm>
              <a:off y="3261698" x="1079563"/>
              <a:ext cy="72687" cx="11328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name="tx59" id="59"/>
            <p:cNvSpPr/>
            <p:nvPr/>
          </p:nvSpPr>
          <p:spPr>
            <a:xfrm>
              <a:off y="2417033" x="1079563"/>
              <a:ext cy="71650" cx="11328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22</a:t>
              </a:r>
            </a:p>
          </p:txBody>
        </p:sp>
        <p:sp>
          <p:nvSpPr>
            <p:cNvPr name="pl60" id="60"/>
            <p:cNvSpPr/>
            <p:nvPr/>
          </p:nvSpPr>
          <p:spPr>
            <a:xfrm>
              <a:off y="4990481" x="1220686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1" id="61"/>
            <p:cNvSpPr/>
            <p:nvPr/>
          </p:nvSpPr>
          <p:spPr>
            <a:xfrm>
              <a:off y="4144780" x="1220686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2" id="62"/>
            <p:cNvSpPr/>
            <p:nvPr/>
          </p:nvSpPr>
          <p:spPr>
            <a:xfrm>
              <a:off y="3299078" x="1220686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3" id="63"/>
            <p:cNvSpPr/>
            <p:nvPr/>
          </p:nvSpPr>
          <p:spPr>
            <a:xfrm>
              <a:off y="2453377" x="1220686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4" id="64"/>
            <p:cNvSpPr/>
            <p:nvPr/>
          </p:nvSpPr>
          <p:spPr>
            <a:xfrm>
              <a:off y="5802355" x="273284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5" id="65"/>
            <p:cNvSpPr/>
            <p:nvPr/>
          </p:nvSpPr>
          <p:spPr>
            <a:xfrm>
              <a:off y="5802355" x="489731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6" id="66"/>
            <p:cNvSpPr/>
            <p:nvPr/>
          </p:nvSpPr>
          <p:spPr>
            <a:xfrm>
              <a:off y="5802355" x="706178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67" id="67"/>
            <p:cNvSpPr/>
            <p:nvPr/>
          </p:nvSpPr>
          <p:spPr>
            <a:xfrm>
              <a:off y="5802355" x="9226252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68" id="68"/>
            <p:cNvSpPr/>
            <p:nvPr/>
          </p:nvSpPr>
          <p:spPr>
            <a:xfrm>
              <a:off y="5863948" x="2704518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69" id="69"/>
            <p:cNvSpPr/>
            <p:nvPr/>
          </p:nvSpPr>
          <p:spPr>
            <a:xfrm>
              <a:off y="5862911" x="4868989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name="tx70" id="70"/>
            <p:cNvSpPr/>
            <p:nvPr/>
          </p:nvSpPr>
          <p:spPr>
            <a:xfrm>
              <a:off y="5864330" x="7033459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71" id="71"/>
            <p:cNvSpPr/>
            <p:nvPr/>
          </p:nvSpPr>
          <p:spPr>
            <a:xfrm>
              <a:off y="5863948" x="9197930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72" id="72"/>
            <p:cNvSpPr/>
            <p:nvPr/>
          </p:nvSpPr>
          <p:spPr>
            <a:xfrm>
              <a:off y="5996727" x="5838036"/>
              <a:ext cy="82810" cx="14665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wt</a:t>
              </a:r>
            </a:p>
          </p:txBody>
        </p:sp>
        <p:sp>
          <p:nvSpPr>
            <p:cNvPr name="tx73" id="73"/>
            <p:cNvSpPr/>
            <p:nvPr/>
          </p:nvSpPr>
          <p:spPr>
            <a:xfrm rot="-5400000">
              <a:off y="3803286" x="850085"/>
              <a:ext cy="90995" cx="25661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qsec</a:t>
              </a:r>
            </a:p>
          </p:txBody>
        </p:sp>
        <p:sp>
          <p:nvSpPr>
            <p:cNvPr name="rc74" id="74"/>
            <p:cNvSpPr/>
            <p:nvPr/>
          </p:nvSpPr>
          <p:spPr>
            <a:xfrm>
              <a:off y="3222585" x="10675250"/>
              <a:ext cy="1252399" cx="500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name="pic75" id="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y="3415144" x="10729250"/>
              <a:ext cy="1005839" cx="201168"/>
            </a:xfrm>
            <a:prstGeom prst="rect">
              <a:avLst/>
            </a:prstGeom>
          </p:spPr>
        </p:pic>
        <p:sp>
          <p:nvSpPr>
            <p:cNvPr name="tx76" id="76"/>
            <p:cNvSpPr/>
            <p:nvPr/>
          </p:nvSpPr>
          <p:spPr>
            <a:xfrm>
              <a:off y="4267453" x="10980710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name="tx77" id="77"/>
            <p:cNvSpPr/>
            <p:nvPr/>
          </p:nvSpPr>
          <p:spPr>
            <a:xfrm>
              <a:off y="4039941" x="10980710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name="tx78" id="78"/>
            <p:cNvSpPr/>
            <p:nvPr/>
          </p:nvSpPr>
          <p:spPr>
            <a:xfrm>
              <a:off y="3812430" x="10980710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name="tx79" id="79"/>
            <p:cNvSpPr/>
            <p:nvPr/>
          </p:nvSpPr>
          <p:spPr>
            <a:xfrm>
              <a:off y="3585628" x="10980710"/>
              <a:ext cy="71978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4.5</a:t>
              </a:r>
            </a:p>
          </p:txBody>
        </p:sp>
        <p:sp>
          <p:nvSpPr>
            <p:cNvPr name="tx80" id="80"/>
            <p:cNvSpPr/>
            <p:nvPr/>
          </p:nvSpPr>
          <p:spPr>
            <a:xfrm>
              <a:off y="3268808" x="10729250"/>
              <a:ext cy="96043" cx="23581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drat</a:t>
              </a:r>
            </a:p>
          </p:txBody>
        </p:sp>
        <p:sp>
          <p:nvSpPr>
            <p:cNvPr name="pl81" id="81"/>
            <p:cNvSpPr/>
            <p:nvPr/>
          </p:nvSpPr>
          <p:spPr>
            <a:xfrm>
              <a:off y="4304833" x="10729250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2" id="82"/>
            <p:cNvSpPr/>
            <p:nvPr/>
          </p:nvSpPr>
          <p:spPr>
            <a:xfrm>
              <a:off y="4077322" x="10729250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3" id="83"/>
            <p:cNvSpPr/>
            <p:nvPr/>
          </p:nvSpPr>
          <p:spPr>
            <a:xfrm>
              <a:off y="3849811" x="10729250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4" id="84"/>
            <p:cNvSpPr/>
            <p:nvPr/>
          </p:nvSpPr>
          <p:spPr>
            <a:xfrm>
              <a:off y="3622299" x="10729250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5" id="85"/>
            <p:cNvSpPr/>
            <p:nvPr/>
          </p:nvSpPr>
          <p:spPr>
            <a:xfrm>
              <a:off y="4304833" x="10890184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6" id="86"/>
            <p:cNvSpPr/>
            <p:nvPr/>
          </p:nvSpPr>
          <p:spPr>
            <a:xfrm>
              <a:off y="4077322" x="10890184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7" id="87"/>
            <p:cNvSpPr/>
            <p:nvPr/>
          </p:nvSpPr>
          <p:spPr>
            <a:xfrm>
              <a:off y="3849811" x="10890184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8" id="88"/>
            <p:cNvSpPr/>
            <p:nvPr/>
          </p:nvSpPr>
          <p:spPr>
            <a:xfrm>
              <a:off y="3622299" x="10890184"/>
              <a:ext cy="0" cx="40233"/>
            </a:xfrm>
            <a:custGeom>
              <a:avLst/>
              <a:pathLst>
                <a:path h="0" w="40233">
                  <a:moveTo>
                    <a:pt y="0" x="0"/>
                  </a:moveTo>
                  <a:lnTo>
                    <a:pt y="0" x="40233"/>
                  </a:lnTo>
                </a:path>
              </a:pathLst>
            </a:custGeom>
            <a:ln cap="flat"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