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8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1417638"/>
            <a:ext cx="9110345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1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84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90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4E51-466A-534D-B8AE-FD7B7241D318}" type="datetimeFigureOut">
              <a:rPr lang="fr-FR" smtClean="0"/>
              <a:t>15/04/16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FF5E-AADE-CA48-BD9F-FB19BBF088AA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529705"/>
            <a:ext cx="423545" cy="328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lashfold"/>
          <a:ea typeface="+mj-ea"/>
          <a:cs typeface="Slashf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Thème Office</vt:lpstr>
    </vt:vector>
  </TitlesOfParts>
  <Company>ArData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Gohel</dc:creator>
  <cp:lastModifiedBy>David Gohel</cp:lastModifiedBy>
  <cp:revision>2</cp:revision>
  <dcterms:created xsi:type="dcterms:W3CDTF">2016-04-15T08:14:52Z</dcterms:created>
  <dcterms:modified xsi:type="dcterms:W3CDTF">2016-04-15T08:22:53Z</dcterms:modified>
</cp:coreProperties>
</file>