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"/>
          <p:cNvGraphicFramePr>
            <a:graphicFrameLocks noGrp="true"/>
          </p:cNvGraphicFramePr>
          <p:nvPr/>
        </p:nvGraphicFramePr>
        <p:xfrm rot="0">
          <a:off x="251460" y="251460"/>
          <a:ext cx="0" cy="0"/>
        </p:xfrm>
        <a:graphic>
          <a:graphicData uri="http://schemas.openxmlformats.org/drawingml/2006/table">
            <a:tbl>
              <a:tblPr/>
              <a:tblGrid>
                <a:gridCol w="954618"/>
                <a:gridCol w="879426"/>
                <a:gridCol w="912967"/>
                <a:gridCol w="837775"/>
                <a:gridCol w="712894"/>
              </a:tblGrid>
              <a:tr h="19795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Sepal.Length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Sepal.Width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Petal.Length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Petal.Width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Species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19795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3.500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1.600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0.600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setosa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19795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7.700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3.800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6.700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2.200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virginica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19795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3.500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versicolor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19795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7.200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5.800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1.600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virginica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19795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6.400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3.100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5.500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1.800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virginica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19795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4.600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3.400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1.400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0.300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setosa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19795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6.800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2.800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4.800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1.400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versicolor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19795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6.100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4.900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1.800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virginica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19795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2.900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4.500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1.500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versicolor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19795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5.600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2.900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3.600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1.300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versicolor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251460" y="3451860"/>
          <a:ext cx="0" cy="0"/>
        </p:xfrm>
        <a:graphic>
          <a:graphicData uri="http://schemas.openxmlformats.org/drawingml/2006/table">
            <a:tbl>
              <a:tblPr/>
              <a:tblGrid>
                <a:gridCol w="957194"/>
                <a:gridCol w="879965"/>
                <a:gridCol w="914414"/>
                <a:gridCol w="837185"/>
                <a:gridCol w="708921"/>
              </a:tblGrid>
              <a:tr h="286789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Sepal.Length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Sepal.Width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Petal.Length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Petal.Width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Species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6789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3.500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1.600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0.600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setosa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6789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7.700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3.800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6.700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2.200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virginica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6789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3.500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versicolor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6789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7.200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5.800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1.600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virginica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6789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6.400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3.100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5.500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1.800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virginica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6789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4.600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3.400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1.400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0.300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setosa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6789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6.800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2.800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4.800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1.400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versicolor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6789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6.100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4.900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1.800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virginica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6789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2.900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4.500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1.500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versicolor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6789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5.600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2.900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3.600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1.300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versicolor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4" name=""/>
          <p:cNvGraphicFramePr>
            <a:graphicFrameLocks noGrp="true"/>
          </p:cNvGraphicFramePr>
          <p:nvPr/>
        </p:nvGraphicFramePr>
        <p:xfrm rot="0">
          <a:off x="4594860" y="251460"/>
          <a:ext cx="0" cy="0"/>
        </p:xfrm>
        <a:graphic>
          <a:graphicData uri="http://schemas.openxmlformats.org/drawingml/2006/table">
            <a:tbl>
              <a:tblPr/>
              <a:tblGrid>
                <a:gridCol w="954618"/>
                <a:gridCol w="879426"/>
                <a:gridCol w="912967"/>
                <a:gridCol w="837775"/>
                <a:gridCol w="712894"/>
              </a:tblGrid>
              <a:tr h="19795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Sepal.Length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Sepal.Width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Petal.Length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Petal.Width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Species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19795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3.500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1.600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0.600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setosa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19795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7.700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3.800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6.700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2.200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virginica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19795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3.500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versicolor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19795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7.200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5.800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1.600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virginica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19795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6.400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3.100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5.500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1.800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virginica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19795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4.600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3.400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1.400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0.300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setosa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19795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6.800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2.800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4.800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1.400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versicolor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19795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6.100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4.900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1.800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virginica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19795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2.900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4.500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1.500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versicolor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19795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5.600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2.900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3.600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1.300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versicolor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5" name=""/>
          <p:cNvGraphicFramePr>
            <a:graphicFrameLocks noGrp="true"/>
          </p:cNvGraphicFramePr>
          <p:nvPr/>
        </p:nvGraphicFramePr>
        <p:xfrm rot="0">
          <a:off x="4594860" y="3451860"/>
          <a:ext cx="0" cy="0"/>
        </p:xfrm>
        <a:graphic>
          <a:graphicData uri="http://schemas.openxmlformats.org/drawingml/2006/table">
            <a:tbl>
              <a:tblPr/>
              <a:tblGrid>
                <a:gridCol w="1028700"/>
                <a:gridCol w="1028700"/>
                <a:gridCol w="1028700"/>
                <a:gridCol w="1028700"/>
                <a:gridCol w="1028700"/>
              </a:tblGrid>
              <a:tr h="247440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Sepal.Length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Sepal.Width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Petal.Length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Petal.Width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Species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47440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3.500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1.600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0.600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setosa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47440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7.700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3.800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6.700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2.200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virginica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47440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3.500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versicolor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47440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7.200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5.800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1.600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virginica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47440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6.400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3.100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5.500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1.800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virginica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47440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4.600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3.400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1.400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0.300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setosa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47440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6.800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2.800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4.800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1.400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versicolor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47440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6.100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4.900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1.800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virginica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47440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2.900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4.500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1.500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versicolor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47440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5.600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2.900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3.600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1.300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versicolor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zzawadz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2018-10-15T13:51:39Z</dcterms:modified>
  <cp:category/>
</cp:coreProperties>
</file>