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51460" y="251460"/>
          <a:ext cx="3677194" cy="3154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438"/>
                <a:gridCol w="735438"/>
                <a:gridCol w="735438"/>
                <a:gridCol w="735438"/>
                <a:gridCol w="735438"/>
              </a:tblGrid>
              <a:tr h="788670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versicolor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460" y="3451860"/>
          <a:ext cx="3677194" cy="3154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438"/>
                <a:gridCol w="735438"/>
                <a:gridCol w="735438"/>
                <a:gridCol w="735438"/>
                <a:gridCol w="735438"/>
              </a:tblGrid>
              <a:tr h="630936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versicolor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7.2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3974374" y="251460"/>
          <a:ext cx="4918166" cy="3154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59082"/>
                <a:gridCol w="2459082"/>
              </a:tblGrid>
              <a:tr h="788670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versicolor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3974374" y="3451860"/>
          <a:ext cx="4918166" cy="3154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59082"/>
                <a:gridCol w="2459082"/>
              </a:tblGrid>
              <a:tr h="630936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versicolor</a:t>
                      </a:r>
                    </a:p>
                  </a:txBody>
                </a:tc>
              </a:tr>
              <a:tr h="630936">
                <a:tc>
                  <a:txBody>
                    <a:bodyPr/>
                    <a:lstStyle/>
                    <a:p>
                      <a:r>
                        <a:t>7.2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virginica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2018-10-15T14:04:06Z</dcterms:modified>
  <cp:category/>
</cp:coreProperties>
</file>