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51460" y="251460"/>
          <a:ext cx="0" cy="0"/>
        </p:xfrm>
        <a:graphic>
          <a:graphicData uri="http://schemas.openxmlformats.org/drawingml/2006/table">
            <a:tbl>
              <a:tblPr/>
              <a:tblGrid>
                <a:gridCol w="4605495"/>
                <a:gridCol w="4035585"/>
              </a:tblGrid>
              <a:tr h="63246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Fair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Good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6500.000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Very Good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4130.000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Premium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5039.800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Ideal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3942.846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460" y="4091940"/>
          <a:ext cx="0" cy="0"/>
        </p:xfrm>
        <a:graphic>
          <a:graphicData uri="http://schemas.openxmlformats.org/drawingml/2006/table">
            <a:tbl>
              <a:tblPr/>
              <a:tblGrid>
                <a:gridCol w="2288208"/>
                <a:gridCol w="2009472"/>
              </a:tblGrid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Fair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Good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6500.000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Very Good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4130.000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Premium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5039.800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Ideal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3942.846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594860" y="4091940"/>
          <a:ext cx="0" cy="0"/>
        </p:xfrm>
        <a:graphic>
          <a:graphicData uri="http://schemas.openxmlformats.org/drawingml/2006/table">
            <a:tbl>
              <a:tblPr/>
              <a:tblGrid>
                <a:gridCol w="2288208"/>
                <a:gridCol w="2009472"/>
              </a:tblGrid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Fair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Good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6500.000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Very Good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4130.000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Premium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5039.800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Ideal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3942.846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2018-10-15T12:59:11Z</dcterms:modified>
  <cp:category/>
</cp:coreProperties>
</file>