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293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y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ate Placeholder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208537EB-F873-FBEB-A306-902B2BF823A9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353524" y="3993536"/>
            <a:ext cx="2333279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BD7FFE5-2B4A-F344-4CCF-52A7A4B6F6B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405361" y="3993536"/>
            <a:ext cx="2333279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3" name="Content Placeholder 4"/>
          <p:cNvSpPr>
            <a:spLocks noGrp="1"/>
          </p:cNvSpPr>
          <p:nvPr>
            <p:ph sz="half" idx="1" hasCustomPrompt="1"/>
          </p:nvPr>
        </p:nvSpPr>
        <p:spPr>
          <a:xfrm>
            <a:off x="457199" y="3993536"/>
            <a:ext cx="2333279" cy="211683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7822D25D-56A9-4F15-9C8C-1486B2AD0C2E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353524" y="1663618"/>
            <a:ext cx="2333279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1A90DFD-5625-EA90-22BF-C98B48DE9E5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405361" y="1663618"/>
            <a:ext cx="2333279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C09D6DE8-E4D6-1BE9-EE45-1DD7D7E1D03F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57199" y="1672207"/>
            <a:ext cx="2333279" cy="2116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text</a:t>
            </a:r>
            <a:endParaRPr lang="en-GB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3024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11/09/2024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15</cp:revision>
  <dcterms:created xsi:type="dcterms:W3CDTF">2017-02-13T16:18:36Z</dcterms:created>
  <dcterms:modified xsi:type="dcterms:W3CDTF">2024-09-11T10:08:47Z</dcterms:modified>
  <cp:category/>
</cp:coreProperties>
</file>