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3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/>
    <p:restoredTop sz="94630"/>
  </p:normalViewPr>
  <p:slideViewPr>
    <p:cSldViewPr snapToGrid="0">
      <p:cViewPr varScale="1">
        <p:scale>
          <a:sx n="100" d="100"/>
          <a:sy n="100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o Placehold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o Placeholder X 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ooter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2742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607B258-476D-2F13-CDAE-7E68BABB2B5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46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A12FB-A6BA-CC46-9FF2-D67DE0E45996}" type="datetimeFigureOut">
              <a:rPr lang="de-DE" smtClean="0"/>
              <a:pPr/>
              <a:t>22.08.24</a:t>
            </a:fld>
            <a:endParaRPr lang="de-DE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o Placehold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6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o Placeholder 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ooter 4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  <p:sp>
        <p:nvSpPr>
          <p:cNvPr id="7" name="Footer 4">
            <a:extLst>
              <a:ext uri="{FF2B5EF4-FFF2-40B4-BE49-F238E27FC236}">
                <a16:creationId xmlns:a16="http://schemas.microsoft.com/office/drawing/2014/main" id="{C0DA8957-2419-A9E0-5989-E15867B812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38600" y="6356349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34191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o Placehold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Content 7">
            <a:extLst>
              <a:ext uri="{FF2B5EF4-FFF2-40B4-BE49-F238E27FC236}">
                <a16:creationId xmlns:a16="http://schemas.microsoft.com/office/drawing/2014/main" id="{B504ADB7-275E-84E8-CAE9-8F520BCC5D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84431" y="2203450"/>
            <a:ext cx="6969369" cy="341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o Placehold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45A5-9C9D-D8E8-5B84-9B07668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3D273C17-5744-C892-E5C1-BB1F2EF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F481-043A-C13D-BF9E-BD28782B8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69F6-FDAB-CE42-9940-F763B9378CB4}" type="datetimeFigureOut">
              <a:rPr lang="de-DE" smtClean="0"/>
              <a:t>22.08.24</a:t>
            </a:fld>
            <a:endParaRPr lang="de-DE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C7C210D-5572-ED42-A5E2-16C94D62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o Placeholder 5">
            <a:extLst>
              <a:ext uri="{FF2B5EF4-FFF2-40B4-BE49-F238E27FC236}">
                <a16:creationId xmlns:a16="http://schemas.microsoft.com/office/drawing/2014/main" id="{D5DB8260-2303-498C-C1AA-8CB8F0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F5DF-5587-CC42-9CC8-16E7600DA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Master1</vt:lpstr>
      <vt:lpstr>Master2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Majid Eismann</dc:creator>
  <cp:lastModifiedBy>Mark Heckmann</cp:lastModifiedBy>
  <cp:revision>9</cp:revision>
  <dcterms:created xsi:type="dcterms:W3CDTF">2024-07-26T13:18:32Z</dcterms:created>
  <dcterms:modified xsi:type="dcterms:W3CDTF">2024-08-22T20:31:47Z</dcterms:modified>
</cp:coreProperties>
</file>