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Sz cx="9144000" cy="6858000" type="screen4x3"/>
  <p:notesSz cx="6858000" cy="9144000"/>
  <p:custDataLst>
    <p:tags r:id="rId2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 varScale="1">
        <p:scale>
          <a:sx n="125" d="100"/>
          <a:sy n="125" d="100"/>
        </p:scale>
        <p:origin x="1688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tags" Target="tags/tag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yout_without_placehold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051323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Master_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Bildschirmpräsentation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1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0</vt:i4>
      </vt:variant>
    </vt:vector>
  </HeadingPairs>
  <TitlesOfParts>
    <vt:vector size="2" baseType="lpstr">
      <vt:lpstr>Arial</vt:lpstr>
      <vt:lpstr>Master_1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cp:lastModifiedBy>Mark Heckmann</cp:lastModifiedBy>
  <cp:revision>10</cp:revision>
  <dcterms:created xsi:type="dcterms:W3CDTF">2017-02-13T16:18:36Z</dcterms:created>
  <dcterms:modified xsi:type="dcterms:W3CDTF">2025-07-11T16:37:53Z</dcterms:modified>
  <cp:category/>
</cp:coreProperties>
</file>