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6" r:id="rId2"/>
    <p:sldMasterId id="2147483664" r:id="rId3"/>
  </p:sldMasterIdLst>
  <p:sldIdLst>
    <p:sldId id="256" r:id="rId4"/>
  </p:sld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45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77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5115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1030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35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241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581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60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616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1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64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46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014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4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93142F-A55D-055C-EE70-404D7A7AA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CACB6A-275A-CAF8-9955-7B4AE3B14B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8457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Master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ster_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_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Master_1</vt:lpstr>
      <vt:lpstr>Master_2</vt:lpstr>
      <vt:lpstr>Master_3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6</cp:revision>
  <dcterms:created xsi:type="dcterms:W3CDTF">2017-02-13T16:18:36Z</dcterms:created>
  <dcterms:modified xsi:type="dcterms:W3CDTF">2024-09-01T21:25:59Z</dcterms:modified>
  <cp:category/>
</cp:coreProperties>
</file>