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62"/>
    <p:restoredTop sz="94626"/>
  </p:normalViewPr>
  <p:slideViewPr>
    <p:cSldViewPr snapToGrid="0">
      <p:cViewPr varScale="1">
        <p:scale>
          <a:sx n="100" d="100"/>
          <a:sy n="100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o Placehold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o Placehold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 7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o Placehold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Master1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Eismann</dc:creator>
  <cp:lastModifiedBy>Mark Heckmann</cp:lastModifiedBy>
  <cp:revision>10</cp:revision>
  <dcterms:created xsi:type="dcterms:W3CDTF">2024-07-26T13:18:32Z</dcterms:created>
  <dcterms:modified xsi:type="dcterms:W3CDTF">2024-08-22T21:41:35Z</dcterms:modified>
</cp:coreProperties>
</file>