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64" r:id="rId3"/>
  </p:sldMaster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5" d="100"/>
          <a:sy n="125" d="100"/>
        </p:scale>
        <p:origin x="168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7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358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592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619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799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877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77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3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0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56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83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Master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ster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Bildschirmpräsentation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0</vt:i4>
      </vt:variant>
    </vt:vector>
  </HeadingPairs>
  <TitlesOfParts>
    <vt:vector size="5" baseType="lpstr">
      <vt:lpstr>Arial</vt:lpstr>
      <vt:lpstr>Calibri</vt:lpstr>
      <vt:lpstr>Master_1</vt:lpstr>
      <vt:lpstr>Master_2</vt:lpstr>
      <vt:lpstr>Master_3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Mark Heckmann</cp:lastModifiedBy>
  <cp:revision>4</cp:revision>
  <dcterms:created xsi:type="dcterms:W3CDTF">2017-02-13T16:18:36Z</dcterms:created>
  <dcterms:modified xsi:type="dcterms:W3CDTF">2024-08-31T11:33:35Z</dcterms:modified>
  <cp:category/>
</cp:coreProperties>
</file>