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4" r:id="rId3"/>
  </p:sld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>
      <p:cViewPr varScale="1">
        <p:scale>
          <a:sx n="125" d="100"/>
          <a:sy n="125" d="100"/>
        </p:scale>
        <p:origin x="16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3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7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56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3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Master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Arial</vt:lpstr>
      <vt:lpstr>Calibri</vt:lpstr>
      <vt:lpstr>Master_1</vt:lpstr>
      <vt:lpstr>Master_2</vt:lpstr>
      <vt:lpstr>Master_3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6</cp:revision>
  <dcterms:created xsi:type="dcterms:W3CDTF">2017-02-13T16:18:36Z</dcterms:created>
  <dcterms:modified xsi:type="dcterms:W3CDTF">2024-09-01T11:27:55Z</dcterms:modified>
  <cp:category/>
</cp:coreProperties>
</file>