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xlsx" ContentType="application/vnd.openxmlformats-officedocument.spreadsheetml.sheet"/>
  <Default Extension="png" ContentType="image/png"/>
  <Default Extension="emf" ContentType="image/x-em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 xmlns:a="http://schemas.openxmlformats.org/drawingml/2006/main" xmlns:r="http://schemas.openxmlformats.org/officeDocument/2006/relationships" xmlns:p="http://schemas.openxmlformats.org/presentationml/2006/main">
    <p:sldId id="256" r:id="rId2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88"/>
  </p:normalViewPr>
  <p:slideViewPr>
    <p:cSldViewPr snapToGrid="0" snapToObjects="1">
      <p:cViewPr varScale="1">
        <p:scale>
          <a:sx n="212" d="100"/>
          <a:sy n="212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C3F39-3A5C-E240-A4D2-A9311AE7FEC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75C0-79F8-CE4D-A5D6-61C09E4E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4" nam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/>
              <a:t>This is a title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5" name="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/>
              <a:t>This is a subtitle</a:t>
            </a:r>
          </a:p>
        </p:txBody>
      </p:sp>
    </p:spTree>
    <p:extLst>
      <p:ext uri="{BB962C8B-B14F-4D97-AF65-F5344CB8AC3E}">
        <p14:creationId xmlns:p14="http://schemas.microsoft.com/office/powerpoint/2010/main" val="136458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/>
              <a:t>Test 1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3" name=""/>
          <p:cNvSpPr>
            <a:spLocks noGrp="1"/>
          </p:cNvSpPr>
          <p:nvPr>NA</p:nvPr>
        </p:nvSpPr>
        <p:spPr/>
        <p:txBody>
          <a:bodyPr/>
          <a:lstStyle/>
          <a:p>
            <a:r>
              <a:rPr/>
              <a:t>Test 2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4" nam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This is a 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Roberts</dc:creator>
  <cp:lastModifiedBy xmlns:cp="http://schemas.openxmlformats.org/package/2006/metadata/core-properties">matthewroberts</cp:lastModifiedBy>
  <cp:revision>1</cp:revision>
  <dcterms:created xsi:type="dcterms:W3CDTF">2017-09-15T00:19:42Z</dcterms:created>
  <dcterms:modified xmlns:xsi="http://www.w3.org/2001/XMLSchema-instance" xmlns:dcterms="http://purl.org/dc/terms/" xsi:type="dcterms:W3CDTF">2017-09-14T20:39:23Z</dcterms:modified>
</cp:coreProperties>
</file>