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586594395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Mon graphique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pl4" id="4"/>
            <p:cNvSpPr/>
            <p:nvPr/>
          </p:nvSpPr>
          <p:spPr>
            <a:xfrm>
              <a:off y="5256416" x="1453876"/>
              <a:ext cy="0" cx="8789169"/>
            </a:xfrm>
            <a:custGeom>
              <a:avLst/>
              <a:pathLst>
                <a:path h="0" w="8789169">
                  <a:moveTo>
                    <a:pt y="0" x="0"/>
                  </a:moveTo>
                  <a:lnTo>
                    <a:pt y="0" x="8789169"/>
                  </a:lnTo>
                  <a:lnTo>
                    <a:pt y="0" x="8789169"/>
                  </a:lnTo>
                </a:path>
              </a:pathLst>
            </a:custGeom>
            <a:ln cap="flat" w="1355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" id="5"/>
            <p:cNvSpPr/>
            <p:nvPr/>
          </p:nvSpPr>
          <p:spPr>
            <a:xfrm>
              <a:off y="4548636" x="1453876"/>
              <a:ext cy="0" cx="8789169"/>
            </a:xfrm>
            <a:custGeom>
              <a:avLst/>
              <a:pathLst>
                <a:path h="0" w="8789169">
                  <a:moveTo>
                    <a:pt y="0" x="0"/>
                  </a:moveTo>
                  <a:lnTo>
                    <a:pt y="0" x="8789169"/>
                  </a:lnTo>
                  <a:lnTo>
                    <a:pt y="0" x="8789169"/>
                  </a:lnTo>
                </a:path>
              </a:pathLst>
            </a:custGeom>
            <a:ln cap="flat" w="1355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3840857" x="1453876"/>
              <a:ext cy="0" cx="8789169"/>
            </a:xfrm>
            <a:custGeom>
              <a:avLst/>
              <a:pathLst>
                <a:path h="0" w="8789169">
                  <a:moveTo>
                    <a:pt y="0" x="0"/>
                  </a:moveTo>
                  <a:lnTo>
                    <a:pt y="0" x="8789169"/>
                  </a:lnTo>
                  <a:lnTo>
                    <a:pt y="0" x="8789169"/>
                  </a:lnTo>
                </a:path>
              </a:pathLst>
            </a:custGeom>
            <a:ln cap="flat" w="1355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3133077" x="1453876"/>
              <a:ext cy="0" cx="8789169"/>
            </a:xfrm>
            <a:custGeom>
              <a:avLst/>
              <a:pathLst>
                <a:path h="0" w="8789169">
                  <a:moveTo>
                    <a:pt y="0" x="0"/>
                  </a:moveTo>
                  <a:lnTo>
                    <a:pt y="0" x="8789169"/>
                  </a:lnTo>
                  <a:lnTo>
                    <a:pt y="0" x="8789169"/>
                  </a:lnTo>
                </a:path>
              </a:pathLst>
            </a:custGeom>
            <a:ln cap="flat" w="1355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2425297" x="1453876"/>
              <a:ext cy="0" cx="8789169"/>
            </a:xfrm>
            <a:custGeom>
              <a:avLst/>
              <a:pathLst>
                <a:path h="0" w="8789169">
                  <a:moveTo>
                    <a:pt y="0" x="0"/>
                  </a:moveTo>
                  <a:lnTo>
                    <a:pt y="0" x="8789169"/>
                  </a:lnTo>
                  <a:lnTo>
                    <a:pt y="0" x="8789169"/>
                  </a:lnTo>
                </a:path>
              </a:pathLst>
            </a:custGeom>
            <a:ln cap="flat" w="1355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1901540" x="2297281"/>
              <a:ext cy="3737077" cx="0"/>
            </a:xfrm>
            <a:custGeom>
              <a:avLst/>
              <a:pathLst>
                <a:path h="3737077" w="0">
                  <a:moveTo>
                    <a:pt y="37370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1901540" x="4516768"/>
              <a:ext cy="3737077" cx="0"/>
            </a:xfrm>
            <a:custGeom>
              <a:avLst/>
              <a:pathLst>
                <a:path h="3737077" w="0">
                  <a:moveTo>
                    <a:pt y="37370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901540" x="6736255"/>
              <a:ext cy="3737077" cx="0"/>
            </a:xfrm>
            <a:custGeom>
              <a:avLst/>
              <a:pathLst>
                <a:path h="3737077" w="0">
                  <a:moveTo>
                    <a:pt y="37370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901540" x="8955743"/>
              <a:ext cy="3737077" cx="0"/>
            </a:xfrm>
            <a:custGeom>
              <a:avLst/>
              <a:pathLst>
                <a:path h="3737077" w="0">
                  <a:moveTo>
                    <a:pt y="37370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5610306" x="1453876"/>
              <a:ext cy="0" cx="8789169"/>
            </a:xfrm>
            <a:custGeom>
              <a:avLst/>
              <a:pathLst>
                <a:path h="0" w="8789169">
                  <a:moveTo>
                    <a:pt y="0" x="0"/>
                  </a:moveTo>
                  <a:lnTo>
                    <a:pt y="0" x="8789169"/>
                  </a:lnTo>
                  <a:lnTo>
                    <a:pt y="0" x="8789169"/>
                  </a:lnTo>
                </a:path>
              </a:pathLst>
            </a:custGeom>
            <a:ln cap="flat" w="542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4902526" x="1453876"/>
              <a:ext cy="0" cx="8789169"/>
            </a:xfrm>
            <a:custGeom>
              <a:avLst/>
              <a:pathLst>
                <a:path h="0" w="8789169">
                  <a:moveTo>
                    <a:pt y="0" x="0"/>
                  </a:moveTo>
                  <a:lnTo>
                    <a:pt y="0" x="8789169"/>
                  </a:lnTo>
                  <a:lnTo>
                    <a:pt y="0" x="8789169"/>
                  </a:lnTo>
                </a:path>
              </a:pathLst>
            </a:custGeom>
            <a:ln cap="flat" w="542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4194747" x="1453876"/>
              <a:ext cy="0" cx="8789169"/>
            </a:xfrm>
            <a:custGeom>
              <a:avLst/>
              <a:pathLst>
                <a:path h="0" w="8789169">
                  <a:moveTo>
                    <a:pt y="0" x="0"/>
                  </a:moveTo>
                  <a:lnTo>
                    <a:pt y="0" x="8789169"/>
                  </a:lnTo>
                  <a:lnTo>
                    <a:pt y="0" x="8789169"/>
                  </a:lnTo>
                </a:path>
              </a:pathLst>
            </a:custGeom>
            <a:ln cap="flat" w="542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486967" x="1453876"/>
              <a:ext cy="0" cx="8789169"/>
            </a:xfrm>
            <a:custGeom>
              <a:avLst/>
              <a:pathLst>
                <a:path h="0" w="8789169">
                  <a:moveTo>
                    <a:pt y="0" x="0"/>
                  </a:moveTo>
                  <a:lnTo>
                    <a:pt y="0" x="8789169"/>
                  </a:lnTo>
                  <a:lnTo>
                    <a:pt y="0" x="8789169"/>
                  </a:lnTo>
                </a:path>
              </a:pathLst>
            </a:custGeom>
            <a:ln cap="flat" w="542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779187" x="1453876"/>
              <a:ext cy="0" cx="8789169"/>
            </a:xfrm>
            <a:custGeom>
              <a:avLst/>
              <a:pathLst>
                <a:path h="0" w="8789169">
                  <a:moveTo>
                    <a:pt y="0" x="0"/>
                  </a:moveTo>
                  <a:lnTo>
                    <a:pt y="0" x="8789169"/>
                  </a:lnTo>
                  <a:lnTo>
                    <a:pt y="0" x="8789169"/>
                  </a:lnTo>
                </a:path>
              </a:pathLst>
            </a:custGeom>
            <a:ln cap="flat" w="542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071407" x="1453876"/>
              <a:ext cy="0" cx="8789169"/>
            </a:xfrm>
            <a:custGeom>
              <a:avLst/>
              <a:pathLst>
                <a:path h="0" w="8789169">
                  <a:moveTo>
                    <a:pt y="0" x="0"/>
                  </a:moveTo>
                  <a:lnTo>
                    <a:pt y="0" x="8789169"/>
                  </a:lnTo>
                  <a:lnTo>
                    <a:pt y="0" x="8789169"/>
                  </a:lnTo>
                </a:path>
              </a:pathLst>
            </a:custGeom>
            <a:ln cap="flat" w="542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901540" x="3407024"/>
              <a:ext cy="3737077" cx="0"/>
            </a:xfrm>
            <a:custGeom>
              <a:avLst/>
              <a:pathLst>
                <a:path h="3737077" w="0">
                  <a:moveTo>
                    <a:pt y="37370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542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901540" x="5626512"/>
              <a:ext cy="3737077" cx="0"/>
            </a:xfrm>
            <a:custGeom>
              <a:avLst/>
              <a:pathLst>
                <a:path h="3737077" w="0">
                  <a:moveTo>
                    <a:pt y="37370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542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901540" x="7845999"/>
              <a:ext cy="3737077" cx="0"/>
            </a:xfrm>
            <a:custGeom>
              <a:avLst/>
              <a:pathLst>
                <a:path h="3737077" w="0">
                  <a:moveTo>
                    <a:pt y="37370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542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2" id="22"/>
            <p:cNvSpPr/>
            <p:nvPr/>
          </p:nvSpPr>
          <p:spPr>
            <a:xfrm>
              <a:off y="1901540" x="10065486"/>
              <a:ext cy="3737077" cx="0"/>
            </a:xfrm>
            <a:custGeom>
              <a:avLst/>
              <a:pathLst>
                <a:path h="3737077" w="0">
                  <a:moveTo>
                    <a:pt y="37370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542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254941" x="3556720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254941" x="3112823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254941" x="2668925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254941" x="2446976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254941" x="3334771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4971829" x="4222566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113385" x="2446976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254941" x="3334771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254941" x="2003079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396497" x="3112823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254941" x="4222566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254941" x="2890874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396497" x="2890874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396497" x="1781130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254941" x="5110361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4971829" x="4888412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4971829" x="4222566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113385" x="3556720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113385" x="4888412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113385" x="3556720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254941" x="4222566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4971829" x="3556720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254941" x="2446976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4830273" x="3556720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54941" x="2890874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54941" x="3334771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4971829" x="3334771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254941" x="3778669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54941" x="3778669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54941" x="2668925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254941" x="2890874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4971829" x="4222566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396497" x="3778669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254941" x="4444515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254941" x="3112823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254941" x="3334771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254941" x="4444515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396497" x="3112823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254941" x="2003079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254941" x="3556720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113385" x="3334771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113385" x="2225028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254941" x="2003079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4688717" x="3334771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4971829" x="3556720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113385" x="2890874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254941" x="3556720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254941" x="2446976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5254941" x="4000618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5254941" x="3334771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556270" x="7773746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414714" x="6442054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414714" x="7551797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697826" x="4444515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414714" x="6664002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3697826" x="4888412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3273158" x="6220105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4122493" x="3112823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697826" x="6885951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3556270" x="3778669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4122493" x="3334771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414714" x="5332310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4122493" x="5554259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556270" x="5776207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697826" x="4666464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556270" x="7107900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414714" x="4666464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4122493" x="5110361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414714" x="5998156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980937" x="4666464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2990046" x="5332310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697826" x="5776207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414714" x="6220105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839381" x="5776207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697826" x="6442054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556270" x="6885951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556270" x="7329848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3131602" x="7107900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3414714" x="5554259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4122493" x="4888412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980937" x="4444515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4122493" x="4444515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839381" x="5110361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273158" x="5554259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414714" x="4222566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273158" x="5554259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414714" x="7107900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697826" x="6220105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697826" x="4666464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697826" x="4444515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839381" x="4444515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556270" x="5776207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3839381" x="5110361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4122493" x="3334771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97826" x="4666464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839381" x="4888412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3697826" x="4888412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3697826" x="5998156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3980937" x="3556720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3697826" x="4888412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1999154" x="6220105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848490" x="5110361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565378" x="7995695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990046" x="6220105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2423822" x="6664002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2565378" x="9105438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3131602" x="3112823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990046" x="8439592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2990046" x="7107900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1999154" x="8217643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706934" x="6664002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848490" x="6442054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2565378" x="7329848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2706934" x="4888412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140710" x="5110361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282266" x="6442054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2990046" x="6664002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2423822" x="9327387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2282266" x="9327387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3414714" x="5554259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2282266" x="7551797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2706934" x="4666464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2706934" x="9327387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990046" x="6220105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2565378" x="7107900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2990046" x="8217643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2990046" x="5998156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990046" x="5776207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565378" x="6442054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3273158" x="8217643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848490" x="8661541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706934" x="9771285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2423822" x="6442054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3414714" x="6220105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3556270" x="5776207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282266" x="9327387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140710" x="6220105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2990046" x="6442054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990046" x="5554259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565378" x="7551797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2140710" x="7107900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2282266" x="7551797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848490" x="5110361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2282266" x="7329848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1999154" x="7107900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2282266" x="7107900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2848490" x="6220105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706934" x="6664002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2282266" x="5998156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2" id="172"/>
            <p:cNvSpPr/>
            <p:nvPr/>
          </p:nvSpPr>
          <p:spPr>
            <a:xfrm>
              <a:off y="2990046" x="5332310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3" id="173"/>
            <p:cNvSpPr/>
            <p:nvPr/>
          </p:nvSpPr>
          <p:spPr>
            <a:xfrm>
              <a:off y="5569527" x="1101505"/>
              <a:ext cy="79295" cx="15436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4861747" x="1101505"/>
              <a:ext cy="79295" cx="15436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175" id="175"/>
            <p:cNvSpPr/>
            <p:nvPr/>
          </p:nvSpPr>
          <p:spPr>
            <a:xfrm>
              <a:off y="4153968" x="1101505"/>
              <a:ext cy="79295" cx="15436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176" id="176"/>
            <p:cNvSpPr/>
            <p:nvPr/>
          </p:nvSpPr>
          <p:spPr>
            <a:xfrm>
              <a:off y="3446783" x="1101505"/>
              <a:ext cy="78700" cx="15436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177" id="177"/>
            <p:cNvSpPr/>
            <p:nvPr/>
          </p:nvSpPr>
          <p:spPr>
            <a:xfrm>
              <a:off y="2738408" x="1101505"/>
              <a:ext cy="79295" cx="15436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178" id="178"/>
            <p:cNvSpPr/>
            <p:nvPr/>
          </p:nvSpPr>
          <p:spPr>
            <a:xfrm>
              <a:off y="2030628" x="1101505"/>
              <a:ext cy="79295" cx="15436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tx179" id="179"/>
            <p:cNvSpPr/>
            <p:nvPr/>
          </p:nvSpPr>
          <p:spPr>
            <a:xfrm>
              <a:off y="5835492" x="3376128"/>
              <a:ext cy="78164" cx="6179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0" id="180"/>
            <p:cNvSpPr/>
            <p:nvPr/>
          </p:nvSpPr>
          <p:spPr>
            <a:xfrm>
              <a:off y="5834421" x="5595615"/>
              <a:ext cy="79236" cx="6179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1" id="181"/>
            <p:cNvSpPr/>
            <p:nvPr/>
          </p:nvSpPr>
          <p:spPr>
            <a:xfrm>
              <a:off y="5836266" x="7815102"/>
              <a:ext cy="77390" cx="6179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2" id="182"/>
            <p:cNvSpPr/>
            <p:nvPr/>
          </p:nvSpPr>
          <p:spPr>
            <a:xfrm>
              <a:off y="5834361" x="10034590"/>
              <a:ext cy="79295" cx="6179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939861" x="5450866"/>
              <a:ext cy="130819" cx="7951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4" id="184"/>
            <p:cNvSpPr/>
            <p:nvPr/>
          </p:nvSpPr>
          <p:spPr>
            <a:xfrm rot="-5400000">
              <a:off y="3717542" x="621338"/>
              <a:ext cy="105072" cx="73379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3365492" x="10405045"/>
              <a:ext cy="125834" cx="46077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pt186" id="186"/>
            <p:cNvSpPr/>
            <p:nvPr/>
          </p:nvSpPr>
          <p:spPr>
            <a:xfrm>
              <a:off y="3569949" x="10433376"/>
              <a:ext cy="144506" cx="144506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cap="rnd" w="9000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87" id="187"/>
            <p:cNvSpPr/>
            <p:nvPr/>
          </p:nvSpPr>
          <p:spPr>
            <a:xfrm>
              <a:off y="3771117" x="10433376"/>
              <a:ext cy="144506" cx="144506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cap="rnd" w="9000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88" id="188"/>
            <p:cNvSpPr/>
            <p:nvPr/>
          </p:nvSpPr>
          <p:spPr>
            <a:xfrm>
              <a:off y="3972285" x="10433376"/>
              <a:ext cy="144506" cx="144506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cap="rnd" w="9000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3608329" x="10631359"/>
              <a:ext cy="72390" cx="31956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190" id="190"/>
            <p:cNvSpPr/>
            <p:nvPr/>
          </p:nvSpPr>
          <p:spPr>
            <a:xfrm>
              <a:off y="3797829" x="10631359"/>
              <a:ext cy="84058" cx="48452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191" id="191"/>
            <p:cNvSpPr/>
            <p:nvPr/>
          </p:nvSpPr>
          <p:spPr>
            <a:xfrm>
              <a:off y="3982328" x="10631359"/>
              <a:ext cy="100726" cx="41290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