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96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6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_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7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8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3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E7F3-4B12-D74A-AED8-187B86917369}" type="datetimeFigureOut">
              <a:rPr lang="fr-FR" smtClean="0"/>
              <a:t>03/04/18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CB1F-43E3-6047-88D0-D81F8E3A61F1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 descr="ardata_bicolo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31" y="6321861"/>
            <a:ext cx="2007738" cy="3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Super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composée avec 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2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Ici des commentaires</a:t>
            </a:r>
          </a:p>
          <a:p>
            <a:r>
              <a:rPr lang="fr-FR" dirty="0" smtClean="0"/>
              <a:t>du bla</a:t>
            </a:r>
            <a:r>
              <a:rPr lang="fr-FR" dirty="0"/>
              <a:t>-</a:t>
            </a:r>
            <a:r>
              <a:rPr lang="fr-FR" dirty="0" smtClean="0"/>
              <a:t>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remplaçable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celle là, je vais la remplacer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43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celle là, je vais la supprimer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356022"/>
            <a:ext cx="5655212" cy="37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Présentation à l'écran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Super présentation</vt:lpstr>
      <vt:lpstr>Introduction</vt:lpstr>
      <vt:lpstr>Contenu remplaçable</vt:lpstr>
      <vt:lpstr>Présentation PowerPoint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présentation</dc:title>
  <dc:creator>David Gohel</dc:creator>
  <cp:lastModifiedBy>David Gohel</cp:lastModifiedBy>
  <cp:revision>3</cp:revision>
  <dcterms:created xsi:type="dcterms:W3CDTF">2018-04-03T12:21:14Z</dcterms:created>
  <dcterms:modified xsi:type="dcterms:W3CDTF">2018-04-03T12:51:44Z</dcterms:modified>
</cp:coreProperties>
</file>