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5" r:id="rId4"/>
    <p:sldId id="264" r:id="rId5"/>
    <p:sldId id="257" r:id="rId6"/>
    <p:sldId id="259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00"/>
    <a:srgbClr val="FFF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Gole" userId="0b1fe88fd3a62085" providerId="LiveId" clId="{568DF707-C592-8444-B366-C0AE0EB05AE1}"/>
    <pc:docChg chg="addSld modSld">
      <pc:chgData name="David Gole" userId="0b1fe88fd3a62085" providerId="LiveId" clId="{568DF707-C592-8444-B366-C0AE0EB05AE1}" dt="2021-04-15T13:39:24.268" v="156" actId="20577"/>
      <pc:docMkLst>
        <pc:docMk/>
      </pc:docMkLst>
      <pc:sldChg chg="modSp new">
        <pc:chgData name="David Gole" userId="0b1fe88fd3a62085" providerId="LiveId" clId="{568DF707-C592-8444-B366-C0AE0EB05AE1}" dt="2021-04-15T13:35:42.615" v="21" actId="20577"/>
        <pc:sldMkLst>
          <pc:docMk/>
          <pc:sldMk cId="1106828178" sldId="257"/>
        </pc:sldMkLst>
        <pc:spChg chg="mod">
          <ac:chgData name="David Gole" userId="0b1fe88fd3a62085" providerId="LiveId" clId="{568DF707-C592-8444-B366-C0AE0EB05AE1}" dt="2021-04-15T13:35:42.615" v="21" actId="20577"/>
          <ac:spMkLst>
            <pc:docMk/>
            <pc:sldMk cId="1106828178" sldId="257"/>
            <ac:spMk id="2" creationId="{ABFCA363-67BD-5049-9D5C-EC1DAFC1A9A5}"/>
          </ac:spMkLst>
        </pc:spChg>
      </pc:sldChg>
      <pc:sldChg chg="modSp new">
        <pc:chgData name="David Gole" userId="0b1fe88fd3a62085" providerId="LiveId" clId="{568DF707-C592-8444-B366-C0AE0EB05AE1}" dt="2021-04-15T13:35:58.806" v="38" actId="20577"/>
        <pc:sldMkLst>
          <pc:docMk/>
          <pc:sldMk cId="2099868769" sldId="258"/>
        </pc:sldMkLst>
        <pc:spChg chg="mod">
          <ac:chgData name="David Gole" userId="0b1fe88fd3a62085" providerId="LiveId" clId="{568DF707-C592-8444-B366-C0AE0EB05AE1}" dt="2021-04-15T13:35:58.806" v="38" actId="20577"/>
          <ac:spMkLst>
            <pc:docMk/>
            <pc:sldMk cId="2099868769" sldId="258"/>
            <ac:spMk id="2" creationId="{0869DDF5-8A61-424B-A8AB-5E77B3DE5481}"/>
          </ac:spMkLst>
        </pc:spChg>
      </pc:sldChg>
      <pc:sldChg chg="modSp new">
        <pc:chgData name="David Gole" userId="0b1fe88fd3a62085" providerId="LiveId" clId="{568DF707-C592-8444-B366-C0AE0EB05AE1}" dt="2021-04-15T13:37:00.746" v="67" actId="20577"/>
        <pc:sldMkLst>
          <pc:docMk/>
          <pc:sldMk cId="1858185370" sldId="259"/>
        </pc:sldMkLst>
        <pc:spChg chg="mod">
          <ac:chgData name="David Gole" userId="0b1fe88fd3a62085" providerId="LiveId" clId="{568DF707-C592-8444-B366-C0AE0EB05AE1}" dt="2021-04-15T13:37:00.746" v="67" actId="20577"/>
          <ac:spMkLst>
            <pc:docMk/>
            <pc:sldMk cId="1858185370" sldId="259"/>
            <ac:spMk id="2" creationId="{5E9C9570-CD81-3E4F-9C86-99C0C85AFBE6}"/>
          </ac:spMkLst>
        </pc:spChg>
      </pc:sldChg>
      <pc:sldChg chg="modSp new">
        <pc:chgData name="David Gole" userId="0b1fe88fd3a62085" providerId="LiveId" clId="{568DF707-C592-8444-B366-C0AE0EB05AE1}" dt="2021-04-15T13:38:05.690" v="109" actId="20577"/>
        <pc:sldMkLst>
          <pc:docMk/>
          <pc:sldMk cId="1361589190" sldId="260"/>
        </pc:sldMkLst>
        <pc:spChg chg="mod">
          <ac:chgData name="David Gole" userId="0b1fe88fd3a62085" providerId="LiveId" clId="{568DF707-C592-8444-B366-C0AE0EB05AE1}" dt="2021-04-15T13:38:05.690" v="109" actId="20577"/>
          <ac:spMkLst>
            <pc:docMk/>
            <pc:sldMk cId="1361589190" sldId="260"/>
            <ac:spMk id="2" creationId="{F98A8DD5-2CF0-C84C-8C43-76B272934E7F}"/>
          </ac:spMkLst>
        </pc:spChg>
      </pc:sldChg>
      <pc:sldChg chg="modSp new">
        <pc:chgData name="David Gole" userId="0b1fe88fd3a62085" providerId="LiveId" clId="{568DF707-C592-8444-B366-C0AE0EB05AE1}" dt="2021-04-15T13:39:03.752" v="126" actId="20577"/>
        <pc:sldMkLst>
          <pc:docMk/>
          <pc:sldMk cId="1223378325" sldId="261"/>
        </pc:sldMkLst>
        <pc:spChg chg="mod">
          <ac:chgData name="David Gole" userId="0b1fe88fd3a62085" providerId="LiveId" clId="{568DF707-C592-8444-B366-C0AE0EB05AE1}" dt="2021-04-15T13:39:03.752" v="126" actId="20577"/>
          <ac:spMkLst>
            <pc:docMk/>
            <pc:sldMk cId="1223378325" sldId="261"/>
            <ac:spMk id="2" creationId="{EC86F14D-9257-644F-B358-8E1B6BFF40EE}"/>
          </ac:spMkLst>
        </pc:spChg>
      </pc:sldChg>
      <pc:sldChg chg="modSp new">
        <pc:chgData name="David Gole" userId="0b1fe88fd3a62085" providerId="LiveId" clId="{568DF707-C592-8444-B366-C0AE0EB05AE1}" dt="2021-04-15T13:39:10.787" v="138" actId="20577"/>
        <pc:sldMkLst>
          <pc:docMk/>
          <pc:sldMk cId="2353498454" sldId="262"/>
        </pc:sldMkLst>
        <pc:spChg chg="mod">
          <ac:chgData name="David Gole" userId="0b1fe88fd3a62085" providerId="LiveId" clId="{568DF707-C592-8444-B366-C0AE0EB05AE1}" dt="2021-04-15T13:39:10.787" v="138" actId="20577"/>
          <ac:spMkLst>
            <pc:docMk/>
            <pc:sldMk cId="2353498454" sldId="262"/>
            <ac:spMk id="2" creationId="{16E2FD75-BF7B-CB46-827E-49E4ACB42A54}"/>
          </ac:spMkLst>
        </pc:spChg>
      </pc:sldChg>
      <pc:sldChg chg="modSp new">
        <pc:chgData name="David Gole" userId="0b1fe88fd3a62085" providerId="LiveId" clId="{568DF707-C592-8444-B366-C0AE0EB05AE1}" dt="2021-04-15T13:39:24.268" v="156" actId="20577"/>
        <pc:sldMkLst>
          <pc:docMk/>
          <pc:sldMk cId="275138269" sldId="263"/>
        </pc:sldMkLst>
        <pc:spChg chg="mod">
          <ac:chgData name="David Gole" userId="0b1fe88fd3a62085" providerId="LiveId" clId="{568DF707-C592-8444-B366-C0AE0EB05AE1}" dt="2021-04-15T13:39:24.268" v="156" actId="20577"/>
          <ac:spMkLst>
            <pc:docMk/>
            <pc:sldMk cId="275138269" sldId="263"/>
            <ac:spMk id="2" creationId="{2F6D92FB-375C-B040-A1F9-60ACD7B529BB}"/>
          </ac:spMkLst>
        </pc:spChg>
      </pc:sldChg>
    </pc:docChg>
  </pc:docChgLst>
  <pc:docChgLst>
    <pc:chgData name="David Gole" userId="0b1fe88fd3a62085" providerId="LiveId" clId="{3B0B588B-C438-464A-904D-F925BF2CB2C7}"/>
    <pc:docChg chg="undo custSel addSld delSld modSld sldOrd modMainMaster">
      <pc:chgData name="David Gole" userId="0b1fe88fd3a62085" providerId="LiveId" clId="{3B0B588B-C438-464A-904D-F925BF2CB2C7}" dt="2021-04-17T17:46:56.017" v="1874" actId="1076"/>
      <pc:docMkLst>
        <pc:docMk/>
      </pc:docMkLst>
      <pc:sldChg chg="addSp delSp modSp mod modTransition">
        <pc:chgData name="David Gole" userId="0b1fe88fd3a62085" providerId="LiveId" clId="{3B0B588B-C438-464A-904D-F925BF2CB2C7}" dt="2021-04-17T17:46:56.017" v="1874" actId="1076"/>
        <pc:sldMkLst>
          <pc:docMk/>
          <pc:sldMk cId="254113723" sldId="256"/>
        </pc:sldMkLst>
        <pc:spChg chg="mod">
          <ac:chgData name="David Gole" userId="0b1fe88fd3a62085" providerId="LiveId" clId="{3B0B588B-C438-464A-904D-F925BF2CB2C7}" dt="2021-04-17T17:41:09.757" v="1793" actId="20577"/>
          <ac:spMkLst>
            <pc:docMk/>
            <pc:sldMk cId="254113723" sldId="256"/>
            <ac:spMk id="2" creationId="{29914992-5091-4FD4-81B6-7B66B3555076}"/>
          </ac:spMkLst>
        </pc:spChg>
        <pc:spChg chg="mod">
          <ac:chgData name="David Gole" userId="0b1fe88fd3a62085" providerId="LiveId" clId="{3B0B588B-C438-464A-904D-F925BF2CB2C7}" dt="2021-04-17T17:46:43.105" v="1873" actId="207"/>
          <ac:spMkLst>
            <pc:docMk/>
            <pc:sldMk cId="254113723" sldId="256"/>
            <ac:spMk id="3" creationId="{3F97920E-B47D-49CF-9619-617E1E07ADCF}"/>
          </ac:spMkLst>
        </pc:spChg>
        <pc:spChg chg="add mod">
          <ac:chgData name="David Gole" userId="0b1fe88fd3a62085" providerId="LiveId" clId="{3B0B588B-C438-464A-904D-F925BF2CB2C7}" dt="2021-04-17T17:46:56.017" v="1874" actId="1076"/>
          <ac:spMkLst>
            <pc:docMk/>
            <pc:sldMk cId="254113723" sldId="256"/>
            <ac:spMk id="14" creationId="{8FF589A0-EC70-4A44-BE1D-7B831F75898A}"/>
          </ac:spMkLst>
        </pc:spChg>
        <pc:picChg chg="add del mod">
          <ac:chgData name="David Gole" userId="0b1fe88fd3a62085" providerId="LiveId" clId="{3B0B588B-C438-464A-904D-F925BF2CB2C7}" dt="2021-04-17T12:24:43.904" v="16" actId="478"/>
          <ac:picMkLst>
            <pc:docMk/>
            <pc:sldMk cId="254113723" sldId="256"/>
            <ac:picMk id="5" creationId="{86726163-723E-4011-B248-F57AE8894A05}"/>
          </ac:picMkLst>
        </pc:picChg>
        <pc:picChg chg="add mod">
          <ac:chgData name="David Gole" userId="0b1fe88fd3a62085" providerId="LiveId" clId="{3B0B588B-C438-464A-904D-F925BF2CB2C7}" dt="2021-04-17T12:26:56.773" v="38" actId="1076"/>
          <ac:picMkLst>
            <pc:docMk/>
            <pc:sldMk cId="254113723" sldId="256"/>
            <ac:picMk id="7" creationId="{55AC5556-294D-48D4-890C-8B626A380BB6}"/>
          </ac:picMkLst>
        </pc:picChg>
        <pc:picChg chg="add mod">
          <ac:chgData name="David Gole" userId="0b1fe88fd3a62085" providerId="LiveId" clId="{3B0B588B-C438-464A-904D-F925BF2CB2C7}" dt="2021-04-17T12:27:08.701" v="42" actId="1076"/>
          <ac:picMkLst>
            <pc:docMk/>
            <pc:sldMk cId="254113723" sldId="256"/>
            <ac:picMk id="8" creationId="{C7BD5BEC-BEA9-4F81-B123-9AF8755B5F04}"/>
          </ac:picMkLst>
        </pc:picChg>
        <pc:picChg chg="add mod modCrop">
          <ac:chgData name="David Gole" userId="0b1fe88fd3a62085" providerId="LiveId" clId="{3B0B588B-C438-464A-904D-F925BF2CB2C7}" dt="2021-04-17T12:27:50.941" v="52" actId="1076"/>
          <ac:picMkLst>
            <pc:docMk/>
            <pc:sldMk cId="254113723" sldId="256"/>
            <ac:picMk id="9" creationId="{055C0F8E-60BE-4909-AF7E-0C04E833F922}"/>
          </ac:picMkLst>
        </pc:picChg>
        <pc:picChg chg="add mod">
          <ac:chgData name="David Gole" userId="0b1fe88fd3a62085" providerId="LiveId" clId="{3B0B588B-C438-464A-904D-F925BF2CB2C7}" dt="2021-04-17T12:27:59.061" v="54" actId="1076"/>
          <ac:picMkLst>
            <pc:docMk/>
            <pc:sldMk cId="254113723" sldId="256"/>
            <ac:picMk id="10" creationId="{35EC4BFC-7238-4213-A083-A7BD13316B73}"/>
          </ac:picMkLst>
        </pc:picChg>
        <pc:picChg chg="add mod modCrop">
          <ac:chgData name="David Gole" userId="0b1fe88fd3a62085" providerId="LiveId" clId="{3B0B588B-C438-464A-904D-F925BF2CB2C7}" dt="2021-04-17T12:29:04.645" v="66" actId="732"/>
          <ac:picMkLst>
            <pc:docMk/>
            <pc:sldMk cId="254113723" sldId="256"/>
            <ac:picMk id="11" creationId="{331433B8-DCBA-4056-8EC7-9DE75B680EE3}"/>
          </ac:picMkLst>
        </pc:picChg>
        <pc:picChg chg="add mod">
          <ac:chgData name="David Gole" userId="0b1fe88fd3a62085" providerId="LiveId" clId="{3B0B588B-C438-464A-904D-F925BF2CB2C7}" dt="2021-04-17T12:28:49.389" v="65" actId="1076"/>
          <ac:picMkLst>
            <pc:docMk/>
            <pc:sldMk cId="254113723" sldId="256"/>
            <ac:picMk id="13" creationId="{33FD3511-AB2D-492C-8CF3-D5F89B7F3300}"/>
          </ac:picMkLst>
        </pc:picChg>
      </pc:sldChg>
      <pc:sldChg chg="addSp delSp modSp mod modTransition modAnim">
        <pc:chgData name="David Gole" userId="0b1fe88fd3a62085" providerId="LiveId" clId="{3B0B588B-C438-464A-904D-F925BF2CB2C7}" dt="2021-04-17T17:04:09.901" v="1543" actId="478"/>
        <pc:sldMkLst>
          <pc:docMk/>
          <pc:sldMk cId="1106828178" sldId="257"/>
        </pc:sldMkLst>
        <pc:spChg chg="mod">
          <ac:chgData name="David Gole" userId="0b1fe88fd3a62085" providerId="LiveId" clId="{3B0B588B-C438-464A-904D-F925BF2CB2C7}" dt="2021-04-17T12:56:43.769" v="390" actId="20577"/>
          <ac:spMkLst>
            <pc:docMk/>
            <pc:sldMk cId="1106828178" sldId="257"/>
            <ac:spMk id="2" creationId="{ABFCA363-67BD-5049-9D5C-EC1DAFC1A9A5}"/>
          </ac:spMkLst>
        </pc:spChg>
        <pc:spChg chg="mod">
          <ac:chgData name="David Gole" userId="0b1fe88fd3a62085" providerId="LiveId" clId="{3B0B588B-C438-464A-904D-F925BF2CB2C7}" dt="2021-04-17T16:44:55.430" v="1471" actId="20577"/>
          <ac:spMkLst>
            <pc:docMk/>
            <pc:sldMk cId="1106828178" sldId="257"/>
            <ac:spMk id="3" creationId="{6B5FE298-6737-FF47-8FFF-4AD3790821D2}"/>
          </ac:spMkLst>
        </pc:spChg>
        <pc:spChg chg="add del mod">
          <ac:chgData name="David Gole" userId="0b1fe88fd3a62085" providerId="LiveId" clId="{3B0B588B-C438-464A-904D-F925BF2CB2C7}" dt="2021-04-17T13:03:54.175" v="563" actId="478"/>
          <ac:spMkLst>
            <pc:docMk/>
            <pc:sldMk cId="1106828178" sldId="257"/>
            <ac:spMk id="4" creationId="{D9A25719-625D-4233-A92E-548D939206B0}"/>
          </ac:spMkLst>
        </pc:spChg>
        <pc:spChg chg="mod">
          <ac:chgData name="David Gole" userId="0b1fe88fd3a62085" providerId="LiveId" clId="{3B0B588B-C438-464A-904D-F925BF2CB2C7}" dt="2021-04-17T13:04:09.440" v="564"/>
          <ac:spMkLst>
            <pc:docMk/>
            <pc:sldMk cId="1106828178" sldId="257"/>
            <ac:spMk id="9" creationId="{A78BDCC9-7CFC-4B15-B5AB-9254068F841E}"/>
          </ac:spMkLst>
        </pc:spChg>
        <pc:spChg chg="mod">
          <ac:chgData name="David Gole" userId="0b1fe88fd3a62085" providerId="LiveId" clId="{3B0B588B-C438-464A-904D-F925BF2CB2C7}" dt="2021-04-17T13:04:09.440" v="564"/>
          <ac:spMkLst>
            <pc:docMk/>
            <pc:sldMk cId="1106828178" sldId="257"/>
            <ac:spMk id="10" creationId="{AB4E0EA9-433D-47EC-98E1-A58B32851361}"/>
          </ac:spMkLst>
        </pc:spChg>
        <pc:spChg chg="mod">
          <ac:chgData name="David Gole" userId="0b1fe88fd3a62085" providerId="LiveId" clId="{3B0B588B-C438-464A-904D-F925BF2CB2C7}" dt="2021-04-17T13:04:09.440" v="564"/>
          <ac:spMkLst>
            <pc:docMk/>
            <pc:sldMk cId="1106828178" sldId="257"/>
            <ac:spMk id="11" creationId="{DFE61855-8594-4772-A081-7BA9A89D2159}"/>
          </ac:spMkLst>
        </pc:spChg>
        <pc:spChg chg="add mod">
          <ac:chgData name="David Gole" userId="0b1fe88fd3a62085" providerId="LiveId" clId="{3B0B588B-C438-464A-904D-F925BF2CB2C7}" dt="2021-04-17T16:52:26.962" v="1502" actId="207"/>
          <ac:spMkLst>
            <pc:docMk/>
            <pc:sldMk cId="1106828178" sldId="257"/>
            <ac:spMk id="31" creationId="{1E3332B2-75B0-4C8D-A8F8-FC9C59B0CB69}"/>
          </ac:spMkLst>
        </pc:spChg>
        <pc:spChg chg="add mod">
          <ac:chgData name="David Gole" userId="0b1fe88fd3a62085" providerId="LiveId" clId="{3B0B588B-C438-464A-904D-F925BF2CB2C7}" dt="2021-04-17T17:00:56.144" v="1513" actId="207"/>
          <ac:spMkLst>
            <pc:docMk/>
            <pc:sldMk cId="1106828178" sldId="257"/>
            <ac:spMk id="36" creationId="{2C51FFFE-DD73-48E4-A1C2-3BB6884332F5}"/>
          </ac:spMkLst>
        </pc:spChg>
        <pc:spChg chg="add mod">
          <ac:chgData name="David Gole" userId="0b1fe88fd3a62085" providerId="LiveId" clId="{3B0B588B-C438-464A-904D-F925BF2CB2C7}" dt="2021-04-17T17:01:06.799" v="1515" actId="1076"/>
          <ac:spMkLst>
            <pc:docMk/>
            <pc:sldMk cId="1106828178" sldId="257"/>
            <ac:spMk id="37" creationId="{E8978ABD-6219-40B8-A028-87238074FBD6}"/>
          </ac:spMkLst>
        </pc:spChg>
        <pc:spChg chg="add mod">
          <ac:chgData name="David Gole" userId="0b1fe88fd3a62085" providerId="LiveId" clId="{3B0B588B-C438-464A-904D-F925BF2CB2C7}" dt="2021-04-17T17:01:24.687" v="1521" actId="1076"/>
          <ac:spMkLst>
            <pc:docMk/>
            <pc:sldMk cId="1106828178" sldId="257"/>
            <ac:spMk id="38" creationId="{5F6893F2-7311-45ED-A734-A779857567DF}"/>
          </ac:spMkLst>
        </pc:spChg>
        <pc:spChg chg="add mod">
          <ac:chgData name="David Gole" userId="0b1fe88fd3a62085" providerId="LiveId" clId="{3B0B588B-C438-464A-904D-F925BF2CB2C7}" dt="2021-04-17T17:02:12.811" v="1526" actId="20577"/>
          <ac:spMkLst>
            <pc:docMk/>
            <pc:sldMk cId="1106828178" sldId="257"/>
            <ac:spMk id="39" creationId="{2BDDD37A-E8E7-4F62-8752-47377A01F51E}"/>
          </ac:spMkLst>
        </pc:spChg>
        <pc:spChg chg="add mod">
          <ac:chgData name="David Gole" userId="0b1fe88fd3a62085" providerId="LiveId" clId="{3B0B588B-C438-464A-904D-F925BF2CB2C7}" dt="2021-04-17T17:03:12.402" v="1536" actId="1076"/>
          <ac:spMkLst>
            <pc:docMk/>
            <pc:sldMk cId="1106828178" sldId="257"/>
            <ac:spMk id="40" creationId="{66A27C0E-CA90-4334-A015-59DAE2AE757B}"/>
          </ac:spMkLst>
        </pc:spChg>
        <pc:spChg chg="add mod">
          <ac:chgData name="David Gole" userId="0b1fe88fd3a62085" providerId="LiveId" clId="{3B0B588B-C438-464A-904D-F925BF2CB2C7}" dt="2021-04-17T17:03:05.117" v="1535" actId="20577"/>
          <ac:spMkLst>
            <pc:docMk/>
            <pc:sldMk cId="1106828178" sldId="257"/>
            <ac:spMk id="41" creationId="{A21B0105-9B4A-4B2C-A663-EB02A5C88B95}"/>
          </ac:spMkLst>
        </pc:spChg>
        <pc:spChg chg="add del mod">
          <ac:chgData name="David Gole" userId="0b1fe88fd3a62085" providerId="LiveId" clId="{3B0B588B-C438-464A-904D-F925BF2CB2C7}" dt="2021-04-17T17:04:09.901" v="1543" actId="478"/>
          <ac:spMkLst>
            <pc:docMk/>
            <pc:sldMk cId="1106828178" sldId="257"/>
            <ac:spMk id="42" creationId="{D4DFC227-8AB4-4BF1-AB7D-5FF10125DE21}"/>
          </ac:spMkLst>
        </pc:spChg>
        <pc:grpChg chg="add mod">
          <ac:chgData name="David Gole" userId="0b1fe88fd3a62085" providerId="LiveId" clId="{3B0B588B-C438-464A-904D-F925BF2CB2C7}" dt="2021-04-17T13:04:29.222" v="565" actId="1076"/>
          <ac:grpSpMkLst>
            <pc:docMk/>
            <pc:sldMk cId="1106828178" sldId="257"/>
            <ac:grpSpMk id="8" creationId="{B7FFDBA2-9EC8-4AE0-90DB-0F11996896A4}"/>
          </ac:grpSpMkLst>
        </pc:grpChg>
        <pc:grpChg chg="add mod">
          <ac:chgData name="David Gole" userId="0b1fe88fd3a62085" providerId="LiveId" clId="{3B0B588B-C438-464A-904D-F925BF2CB2C7}" dt="2021-04-17T16:51:59.754" v="1499" actId="1076"/>
          <ac:grpSpMkLst>
            <pc:docMk/>
            <pc:sldMk cId="1106828178" sldId="257"/>
            <ac:grpSpMk id="30" creationId="{CAC3EFE4-F957-4333-854F-EC2BC633560E}"/>
          </ac:grpSpMkLst>
        </pc:grpChg>
        <pc:picChg chg="add mod">
          <ac:chgData name="David Gole" userId="0b1fe88fd3a62085" providerId="LiveId" clId="{3B0B588B-C438-464A-904D-F925BF2CB2C7}" dt="2021-04-17T16:51:33.303" v="1497" actId="164"/>
          <ac:picMkLst>
            <pc:docMk/>
            <pc:sldMk cId="1106828178" sldId="257"/>
            <ac:picMk id="12" creationId="{0E1F3502-B3F7-47B9-BEA9-BC2BE13D5137}"/>
          </ac:picMkLst>
        </pc:picChg>
        <pc:picChg chg="add mod">
          <ac:chgData name="David Gole" userId="0b1fe88fd3a62085" providerId="LiveId" clId="{3B0B588B-C438-464A-904D-F925BF2CB2C7}" dt="2021-04-17T16:51:33.303" v="1497" actId="164"/>
          <ac:picMkLst>
            <pc:docMk/>
            <pc:sldMk cId="1106828178" sldId="257"/>
            <ac:picMk id="13" creationId="{D265516E-A5CD-4C7B-BAC7-3F0FA2D42615}"/>
          </ac:picMkLst>
        </pc:picChg>
        <pc:picChg chg="add mod">
          <ac:chgData name="David Gole" userId="0b1fe88fd3a62085" providerId="LiveId" clId="{3B0B588B-C438-464A-904D-F925BF2CB2C7}" dt="2021-04-17T16:51:33.303" v="1497" actId="164"/>
          <ac:picMkLst>
            <pc:docMk/>
            <pc:sldMk cId="1106828178" sldId="257"/>
            <ac:picMk id="14" creationId="{9006F94C-4193-44E7-8019-2974E7B1D9A9}"/>
          </ac:picMkLst>
        </pc:picChg>
        <pc:cxnChg chg="add mod">
          <ac:chgData name="David Gole" userId="0b1fe88fd3a62085" providerId="LiveId" clId="{3B0B588B-C438-464A-904D-F925BF2CB2C7}" dt="2021-04-17T16:51:33.303" v="1497" actId="164"/>
          <ac:cxnSpMkLst>
            <pc:docMk/>
            <pc:sldMk cId="1106828178" sldId="257"/>
            <ac:cxnSpMk id="16" creationId="{5BA0D352-2E3C-446B-8582-4A0B675DE123}"/>
          </ac:cxnSpMkLst>
        </pc:cxnChg>
        <pc:cxnChg chg="add mod">
          <ac:chgData name="David Gole" userId="0b1fe88fd3a62085" providerId="LiveId" clId="{3B0B588B-C438-464A-904D-F925BF2CB2C7}" dt="2021-04-17T16:51:33.303" v="1497" actId="164"/>
          <ac:cxnSpMkLst>
            <pc:docMk/>
            <pc:sldMk cId="1106828178" sldId="257"/>
            <ac:cxnSpMk id="18" creationId="{6D49CD47-61C2-4BC0-AA93-C439020FE4F4}"/>
          </ac:cxnSpMkLst>
        </pc:cxnChg>
        <pc:cxnChg chg="add mod">
          <ac:chgData name="David Gole" userId="0b1fe88fd3a62085" providerId="LiveId" clId="{3B0B588B-C438-464A-904D-F925BF2CB2C7}" dt="2021-04-17T16:51:33.303" v="1497" actId="164"/>
          <ac:cxnSpMkLst>
            <pc:docMk/>
            <pc:sldMk cId="1106828178" sldId="257"/>
            <ac:cxnSpMk id="19" creationId="{5C1AE83E-9243-4FC1-8BB6-4098884B4C4D}"/>
          </ac:cxnSpMkLst>
        </pc:cxnChg>
        <pc:cxnChg chg="add mod">
          <ac:chgData name="David Gole" userId="0b1fe88fd3a62085" providerId="LiveId" clId="{3B0B588B-C438-464A-904D-F925BF2CB2C7}" dt="2021-04-17T16:51:33.303" v="1497" actId="164"/>
          <ac:cxnSpMkLst>
            <pc:docMk/>
            <pc:sldMk cId="1106828178" sldId="257"/>
            <ac:cxnSpMk id="23" creationId="{E1B5CE39-B389-49C2-A50B-F29D73737B6D}"/>
          </ac:cxnSpMkLst>
        </pc:cxnChg>
        <pc:cxnChg chg="add mod">
          <ac:chgData name="David Gole" userId="0b1fe88fd3a62085" providerId="LiveId" clId="{3B0B588B-C438-464A-904D-F925BF2CB2C7}" dt="2021-04-17T16:51:33.303" v="1497" actId="164"/>
          <ac:cxnSpMkLst>
            <pc:docMk/>
            <pc:sldMk cId="1106828178" sldId="257"/>
            <ac:cxnSpMk id="28" creationId="{0D6E80A3-650B-41D2-B703-A257E7CF8E0F}"/>
          </ac:cxnSpMkLst>
        </pc:cxnChg>
        <pc:cxnChg chg="add mod">
          <ac:chgData name="David Gole" userId="0b1fe88fd3a62085" providerId="LiveId" clId="{3B0B588B-C438-464A-904D-F925BF2CB2C7}" dt="2021-04-17T16:51:33.303" v="1497" actId="164"/>
          <ac:cxnSpMkLst>
            <pc:docMk/>
            <pc:sldMk cId="1106828178" sldId="257"/>
            <ac:cxnSpMk id="29" creationId="{5D652EAD-8212-4042-A567-BB5D3EBFAC1B}"/>
          </ac:cxnSpMkLst>
        </pc:cxnChg>
        <pc:cxnChg chg="add mod">
          <ac:chgData name="David Gole" userId="0b1fe88fd3a62085" providerId="LiveId" clId="{3B0B588B-C438-464A-904D-F925BF2CB2C7}" dt="2021-04-17T16:59:33.340" v="1504" actId="208"/>
          <ac:cxnSpMkLst>
            <pc:docMk/>
            <pc:sldMk cId="1106828178" sldId="257"/>
            <ac:cxnSpMk id="33" creationId="{D887ADCD-1B26-4949-B544-360B1E18E844}"/>
          </ac:cxnSpMkLst>
        </pc:cxnChg>
        <pc:cxnChg chg="add mod">
          <ac:chgData name="David Gole" userId="0b1fe88fd3a62085" providerId="LiveId" clId="{3B0B588B-C438-464A-904D-F925BF2CB2C7}" dt="2021-04-17T16:59:57.610" v="1506" actId="208"/>
          <ac:cxnSpMkLst>
            <pc:docMk/>
            <pc:sldMk cId="1106828178" sldId="257"/>
            <ac:cxnSpMk id="35" creationId="{EF1BECBE-8099-42EA-992D-38D4D701ADB5}"/>
          </ac:cxnSpMkLst>
        </pc:cxnChg>
      </pc:sldChg>
      <pc:sldChg chg="addSp delSp modSp mod ord">
        <pc:chgData name="David Gole" userId="0b1fe88fd3a62085" providerId="LiveId" clId="{3B0B588B-C438-464A-904D-F925BF2CB2C7}" dt="2021-04-17T16:34:41.503" v="1291" actId="207"/>
        <pc:sldMkLst>
          <pc:docMk/>
          <pc:sldMk cId="2099868769" sldId="258"/>
        </pc:sldMkLst>
        <pc:spChg chg="mod">
          <ac:chgData name="David Gole" userId="0b1fe88fd3a62085" providerId="LiveId" clId="{3B0B588B-C438-464A-904D-F925BF2CB2C7}" dt="2021-04-17T12:56:36.481" v="388" actId="20577"/>
          <ac:spMkLst>
            <pc:docMk/>
            <pc:sldMk cId="2099868769" sldId="258"/>
            <ac:spMk id="2" creationId="{0869DDF5-8A61-424B-A8AB-5E77B3DE5481}"/>
          </ac:spMkLst>
        </pc:spChg>
        <pc:spChg chg="mod">
          <ac:chgData name="David Gole" userId="0b1fe88fd3a62085" providerId="LiveId" clId="{3B0B588B-C438-464A-904D-F925BF2CB2C7}" dt="2021-04-17T16:29:37.968" v="1232" actId="20577"/>
          <ac:spMkLst>
            <pc:docMk/>
            <pc:sldMk cId="2099868769" sldId="258"/>
            <ac:spMk id="3" creationId="{29D3D9DB-A205-1E40-9BF5-7BA6A97F0034}"/>
          </ac:spMkLst>
        </pc:spChg>
        <pc:spChg chg="add mod">
          <ac:chgData name="David Gole" userId="0b1fe88fd3a62085" providerId="LiveId" clId="{3B0B588B-C438-464A-904D-F925BF2CB2C7}" dt="2021-04-17T16:34:41.503" v="1291" actId="207"/>
          <ac:spMkLst>
            <pc:docMk/>
            <pc:sldMk cId="2099868769" sldId="258"/>
            <ac:spMk id="9" creationId="{90459BC5-E704-4992-854F-C130B3B32CD3}"/>
          </ac:spMkLst>
        </pc:spChg>
        <pc:picChg chg="add del mod">
          <ac:chgData name="David Gole" userId="0b1fe88fd3a62085" providerId="LiveId" clId="{3B0B588B-C438-464A-904D-F925BF2CB2C7}" dt="2021-04-17T16:03:14.604" v="870" actId="21"/>
          <ac:picMkLst>
            <pc:docMk/>
            <pc:sldMk cId="2099868769" sldId="258"/>
            <ac:picMk id="7" creationId="{F2D3973D-7B9A-48DD-8CD5-3D9BCEA83FF3}"/>
          </ac:picMkLst>
        </pc:picChg>
        <pc:picChg chg="add mod">
          <ac:chgData name="David Gole" userId="0b1fe88fd3a62085" providerId="LiveId" clId="{3B0B588B-C438-464A-904D-F925BF2CB2C7}" dt="2021-04-17T16:31:32.299" v="1239" actId="1582"/>
          <ac:picMkLst>
            <pc:docMk/>
            <pc:sldMk cId="2099868769" sldId="258"/>
            <ac:picMk id="8" creationId="{EF14D850-5E8F-42B6-BE77-7A4CE520924E}"/>
          </ac:picMkLst>
        </pc:picChg>
      </pc:sldChg>
      <pc:sldChg chg="addSp delSp modSp mod modAnim">
        <pc:chgData name="David Gole" userId="0b1fe88fd3a62085" providerId="LiveId" clId="{3B0B588B-C438-464A-904D-F925BF2CB2C7}" dt="2021-04-17T17:37:58.298" v="1761"/>
        <pc:sldMkLst>
          <pc:docMk/>
          <pc:sldMk cId="1858185370" sldId="259"/>
        </pc:sldMkLst>
        <pc:spChg chg="mod">
          <ac:chgData name="David Gole" userId="0b1fe88fd3a62085" providerId="LiveId" clId="{3B0B588B-C438-464A-904D-F925BF2CB2C7}" dt="2021-04-17T12:56:48.005" v="392" actId="20577"/>
          <ac:spMkLst>
            <pc:docMk/>
            <pc:sldMk cId="1858185370" sldId="259"/>
            <ac:spMk id="2" creationId="{5E9C9570-CD81-3E4F-9C86-99C0C85AFBE6}"/>
          </ac:spMkLst>
        </pc:spChg>
        <pc:spChg chg="del mod">
          <ac:chgData name="David Gole" userId="0b1fe88fd3a62085" providerId="LiveId" clId="{3B0B588B-C438-464A-904D-F925BF2CB2C7}" dt="2021-04-17T17:04:48.434" v="1545" actId="478"/>
          <ac:spMkLst>
            <pc:docMk/>
            <pc:sldMk cId="1858185370" sldId="259"/>
            <ac:spMk id="3" creationId="{1C9C4B05-88F1-B64C-AE0C-0A915CC1CDF8}"/>
          </ac:spMkLst>
        </pc:spChg>
        <pc:spChg chg="add mod">
          <ac:chgData name="David Gole" userId="0b1fe88fd3a62085" providerId="LiveId" clId="{3B0B588B-C438-464A-904D-F925BF2CB2C7}" dt="2021-04-17T17:23:57.881" v="1715" actId="403"/>
          <ac:spMkLst>
            <pc:docMk/>
            <pc:sldMk cId="1858185370" sldId="259"/>
            <ac:spMk id="7" creationId="{556979A2-9CF3-4A98-B691-22CF4526BDCD}"/>
          </ac:spMkLst>
        </pc:spChg>
        <pc:spChg chg="add mod">
          <ac:chgData name="David Gole" userId="0b1fe88fd3a62085" providerId="LiveId" clId="{3B0B588B-C438-464A-904D-F925BF2CB2C7}" dt="2021-04-17T17:22:03.314" v="1712" actId="1076"/>
          <ac:spMkLst>
            <pc:docMk/>
            <pc:sldMk cId="1858185370" sldId="259"/>
            <ac:spMk id="8" creationId="{7552C560-0CDA-42D9-90E7-883219D3CD37}"/>
          </ac:spMkLst>
        </pc:spChg>
        <pc:spChg chg="add mod">
          <ac:chgData name="David Gole" userId="0b1fe88fd3a62085" providerId="LiveId" clId="{3B0B588B-C438-464A-904D-F925BF2CB2C7}" dt="2021-04-17T17:22:08.377" v="1713" actId="1076"/>
          <ac:spMkLst>
            <pc:docMk/>
            <pc:sldMk cId="1858185370" sldId="259"/>
            <ac:spMk id="9" creationId="{2A19996E-AE17-4202-ABA2-815CB6BDA0DD}"/>
          </ac:spMkLst>
        </pc:spChg>
        <pc:spChg chg="add mod">
          <ac:chgData name="David Gole" userId="0b1fe88fd3a62085" providerId="LiveId" clId="{3B0B588B-C438-464A-904D-F925BF2CB2C7}" dt="2021-04-17T17:22:08.377" v="1713" actId="1076"/>
          <ac:spMkLst>
            <pc:docMk/>
            <pc:sldMk cId="1858185370" sldId="259"/>
            <ac:spMk id="10" creationId="{A444C023-E46B-4021-93A2-3B5C048825CF}"/>
          </ac:spMkLst>
        </pc:spChg>
        <pc:spChg chg="add mod">
          <ac:chgData name="David Gole" userId="0b1fe88fd3a62085" providerId="LiveId" clId="{3B0B588B-C438-464A-904D-F925BF2CB2C7}" dt="2021-04-17T17:22:14.802" v="1714" actId="1076"/>
          <ac:spMkLst>
            <pc:docMk/>
            <pc:sldMk cId="1858185370" sldId="259"/>
            <ac:spMk id="11" creationId="{DFD2BE87-5924-4C6E-B8EF-30A2BA90FF65}"/>
          </ac:spMkLst>
        </pc:spChg>
        <pc:spChg chg="add mod">
          <ac:chgData name="David Gole" userId="0b1fe88fd3a62085" providerId="LiveId" clId="{3B0B588B-C438-464A-904D-F925BF2CB2C7}" dt="2021-04-17T17:22:14.802" v="1714" actId="1076"/>
          <ac:spMkLst>
            <pc:docMk/>
            <pc:sldMk cId="1858185370" sldId="259"/>
            <ac:spMk id="12" creationId="{6E925C90-80C5-40A2-B9FF-40B3645059E8}"/>
          </ac:spMkLst>
        </pc:spChg>
        <pc:spChg chg="add mod">
          <ac:chgData name="David Gole" userId="0b1fe88fd3a62085" providerId="LiveId" clId="{3B0B588B-C438-464A-904D-F925BF2CB2C7}" dt="2021-04-17T17:22:14.802" v="1714" actId="1076"/>
          <ac:spMkLst>
            <pc:docMk/>
            <pc:sldMk cId="1858185370" sldId="259"/>
            <ac:spMk id="13" creationId="{9D3AAAD9-364E-4728-BFC8-38CB39F110B3}"/>
          </ac:spMkLst>
        </pc:spChg>
        <pc:cxnChg chg="add mod">
          <ac:chgData name="David Gole" userId="0b1fe88fd3a62085" providerId="LiveId" clId="{3B0B588B-C438-464A-904D-F925BF2CB2C7}" dt="2021-04-17T17:24:37.884" v="1718" actId="1582"/>
          <ac:cxnSpMkLst>
            <pc:docMk/>
            <pc:sldMk cId="1858185370" sldId="259"/>
            <ac:cxnSpMk id="15" creationId="{A6AB0E88-A00D-4831-8EAD-82A0B30299FD}"/>
          </ac:cxnSpMkLst>
        </pc:cxnChg>
        <pc:cxnChg chg="add mod">
          <ac:chgData name="David Gole" userId="0b1fe88fd3a62085" providerId="LiveId" clId="{3B0B588B-C438-464A-904D-F925BF2CB2C7}" dt="2021-04-17T17:24:50.430" v="1721" actId="1582"/>
          <ac:cxnSpMkLst>
            <pc:docMk/>
            <pc:sldMk cId="1858185370" sldId="259"/>
            <ac:cxnSpMk id="17" creationId="{8643A235-3C3C-4359-A050-61EFF66FD2AD}"/>
          </ac:cxnSpMkLst>
        </pc:cxnChg>
        <pc:cxnChg chg="add mod">
          <ac:chgData name="David Gole" userId="0b1fe88fd3a62085" providerId="LiveId" clId="{3B0B588B-C438-464A-904D-F925BF2CB2C7}" dt="2021-04-17T17:25:06.442" v="1725" actId="14100"/>
          <ac:cxnSpMkLst>
            <pc:docMk/>
            <pc:sldMk cId="1858185370" sldId="259"/>
            <ac:cxnSpMk id="18" creationId="{90CB7DF5-B2FE-49BB-9DF1-E6E50BC853F2}"/>
          </ac:cxnSpMkLst>
        </pc:cxnChg>
        <pc:cxnChg chg="add mod">
          <ac:chgData name="David Gole" userId="0b1fe88fd3a62085" providerId="LiveId" clId="{3B0B588B-C438-464A-904D-F925BF2CB2C7}" dt="2021-04-17T17:25:31.618" v="1728" actId="1582"/>
          <ac:cxnSpMkLst>
            <pc:docMk/>
            <pc:sldMk cId="1858185370" sldId="259"/>
            <ac:cxnSpMk id="22" creationId="{3C6B2677-B4A8-4D12-BA39-4285E0F72BFA}"/>
          </ac:cxnSpMkLst>
        </pc:cxnChg>
        <pc:cxnChg chg="add del mod">
          <ac:chgData name="David Gole" userId="0b1fe88fd3a62085" providerId="LiveId" clId="{3B0B588B-C438-464A-904D-F925BF2CB2C7}" dt="2021-04-17T17:25:49.305" v="1731" actId="478"/>
          <ac:cxnSpMkLst>
            <pc:docMk/>
            <pc:sldMk cId="1858185370" sldId="259"/>
            <ac:cxnSpMk id="23" creationId="{F85E7453-C10E-43D1-AF9C-8A52974B5C35}"/>
          </ac:cxnSpMkLst>
        </pc:cxnChg>
        <pc:cxnChg chg="add mod">
          <ac:chgData name="David Gole" userId="0b1fe88fd3a62085" providerId="LiveId" clId="{3B0B588B-C438-464A-904D-F925BF2CB2C7}" dt="2021-04-17T17:26:00.940" v="1734" actId="1582"/>
          <ac:cxnSpMkLst>
            <pc:docMk/>
            <pc:sldMk cId="1858185370" sldId="259"/>
            <ac:cxnSpMk id="25" creationId="{96237DCF-10EB-462A-A64B-0FD17FDAB2A9}"/>
          </ac:cxnSpMkLst>
        </pc:cxnChg>
        <pc:cxnChg chg="add mod">
          <ac:chgData name="David Gole" userId="0b1fe88fd3a62085" providerId="LiveId" clId="{3B0B588B-C438-464A-904D-F925BF2CB2C7}" dt="2021-04-17T17:26:27.960" v="1737" actId="1582"/>
          <ac:cxnSpMkLst>
            <pc:docMk/>
            <pc:sldMk cId="1858185370" sldId="259"/>
            <ac:cxnSpMk id="27" creationId="{68427DCE-661F-4CFF-8B33-55723EEECC75}"/>
          </ac:cxnSpMkLst>
        </pc:cxnChg>
        <pc:cxnChg chg="add mod">
          <ac:chgData name="David Gole" userId="0b1fe88fd3a62085" providerId="LiveId" clId="{3B0B588B-C438-464A-904D-F925BF2CB2C7}" dt="2021-04-17T17:26:40.044" v="1740" actId="1582"/>
          <ac:cxnSpMkLst>
            <pc:docMk/>
            <pc:sldMk cId="1858185370" sldId="259"/>
            <ac:cxnSpMk id="29" creationId="{467A372C-0385-4302-9526-88497432ACFB}"/>
          </ac:cxnSpMkLst>
        </pc:cxnChg>
        <pc:cxnChg chg="add mod">
          <ac:chgData name="David Gole" userId="0b1fe88fd3a62085" providerId="LiveId" clId="{3B0B588B-C438-464A-904D-F925BF2CB2C7}" dt="2021-04-17T17:27:27.743" v="1744" actId="1582"/>
          <ac:cxnSpMkLst>
            <pc:docMk/>
            <pc:sldMk cId="1858185370" sldId="259"/>
            <ac:cxnSpMk id="31" creationId="{FD33E4E7-994D-4ADC-AEF3-C4D31ACF7172}"/>
          </ac:cxnSpMkLst>
        </pc:cxnChg>
        <pc:cxnChg chg="add mod">
          <ac:chgData name="David Gole" userId="0b1fe88fd3a62085" providerId="LiveId" clId="{3B0B588B-C438-464A-904D-F925BF2CB2C7}" dt="2021-04-17T17:27:44.607" v="1747" actId="1582"/>
          <ac:cxnSpMkLst>
            <pc:docMk/>
            <pc:sldMk cId="1858185370" sldId="259"/>
            <ac:cxnSpMk id="34" creationId="{C6C64376-FE64-406F-9304-D26C38E4E247}"/>
          </ac:cxnSpMkLst>
        </pc:cxnChg>
        <pc:cxnChg chg="add mod">
          <ac:chgData name="David Gole" userId="0b1fe88fd3a62085" providerId="LiveId" clId="{3B0B588B-C438-464A-904D-F925BF2CB2C7}" dt="2021-04-17T17:28:08.543" v="1750" actId="1582"/>
          <ac:cxnSpMkLst>
            <pc:docMk/>
            <pc:sldMk cId="1858185370" sldId="259"/>
            <ac:cxnSpMk id="36" creationId="{828817E7-C67C-4858-A3E2-EC2AD7151B0B}"/>
          </ac:cxnSpMkLst>
        </pc:cxnChg>
      </pc:sldChg>
      <pc:sldChg chg="modSp del mod">
        <pc:chgData name="David Gole" userId="0b1fe88fd3a62085" providerId="LiveId" clId="{3B0B588B-C438-464A-904D-F925BF2CB2C7}" dt="2021-04-17T12:54:35.726" v="302" actId="2696"/>
        <pc:sldMkLst>
          <pc:docMk/>
          <pc:sldMk cId="1361589190" sldId="260"/>
        </pc:sldMkLst>
        <pc:spChg chg="mod">
          <ac:chgData name="David Gole" userId="0b1fe88fd3a62085" providerId="LiveId" clId="{3B0B588B-C438-464A-904D-F925BF2CB2C7}" dt="2021-04-17T12:33:14.914" v="95" actId="20577"/>
          <ac:spMkLst>
            <pc:docMk/>
            <pc:sldMk cId="1361589190" sldId="260"/>
            <ac:spMk id="2" creationId="{F98A8DD5-2CF0-C84C-8C43-76B272934E7F}"/>
          </ac:spMkLst>
        </pc:spChg>
      </pc:sldChg>
      <pc:sldChg chg="delSp modSp mod">
        <pc:chgData name="David Gole" userId="0b1fe88fd3a62085" providerId="LiveId" clId="{3B0B588B-C438-464A-904D-F925BF2CB2C7}" dt="2021-04-17T13:00:59.698" v="539" actId="1582"/>
        <pc:sldMkLst>
          <pc:docMk/>
          <pc:sldMk cId="1223378325" sldId="261"/>
        </pc:sldMkLst>
        <pc:spChg chg="mod">
          <ac:chgData name="David Gole" userId="0b1fe88fd3a62085" providerId="LiveId" clId="{3B0B588B-C438-464A-904D-F925BF2CB2C7}" dt="2021-04-17T13:00:59.698" v="539" actId="1582"/>
          <ac:spMkLst>
            <pc:docMk/>
            <pc:sldMk cId="1223378325" sldId="261"/>
            <ac:spMk id="2" creationId="{EC86F14D-9257-644F-B358-8E1B6BFF40EE}"/>
          </ac:spMkLst>
        </pc:spChg>
        <pc:spChg chg="del">
          <ac:chgData name="David Gole" userId="0b1fe88fd3a62085" providerId="LiveId" clId="{3B0B588B-C438-464A-904D-F925BF2CB2C7}" dt="2021-04-17T12:59:58.115" v="535" actId="478"/>
          <ac:spMkLst>
            <pc:docMk/>
            <pc:sldMk cId="1223378325" sldId="261"/>
            <ac:spMk id="3" creationId="{3C327F44-0201-AD41-8CA6-B2DE874827E4}"/>
          </ac:spMkLst>
        </pc:spChg>
      </pc:sldChg>
      <pc:sldChg chg="addSp delSp modSp mod">
        <pc:chgData name="David Gole" userId="0b1fe88fd3a62085" providerId="LiveId" clId="{3B0B588B-C438-464A-904D-F925BF2CB2C7}" dt="2021-04-17T13:03:39.124" v="562" actId="1076"/>
        <pc:sldMkLst>
          <pc:docMk/>
          <pc:sldMk cId="2353498454" sldId="262"/>
        </pc:sldMkLst>
        <pc:spChg chg="mod ord">
          <ac:chgData name="David Gole" userId="0b1fe88fd3a62085" providerId="LiveId" clId="{3B0B588B-C438-464A-904D-F925BF2CB2C7}" dt="2021-04-17T13:03:32.642" v="561" actId="171"/>
          <ac:spMkLst>
            <pc:docMk/>
            <pc:sldMk cId="2353498454" sldId="262"/>
            <ac:spMk id="2" creationId="{16E2FD75-BF7B-CB46-827E-49E4ACB42A54}"/>
          </ac:spMkLst>
        </pc:spChg>
        <pc:spChg chg="del">
          <ac:chgData name="David Gole" userId="0b1fe88fd3a62085" providerId="LiveId" clId="{3B0B588B-C438-464A-904D-F925BF2CB2C7}" dt="2021-04-17T13:01:06.618" v="540" actId="478"/>
          <ac:spMkLst>
            <pc:docMk/>
            <pc:sldMk cId="2353498454" sldId="262"/>
            <ac:spMk id="3" creationId="{9BD1F3E5-0A55-F642-9E3B-5F6F4904F61B}"/>
          </ac:spMkLst>
        </pc:spChg>
        <pc:spChg chg="add del mod">
          <ac:chgData name="David Gole" userId="0b1fe88fd3a62085" providerId="LiveId" clId="{3B0B588B-C438-464A-904D-F925BF2CB2C7}" dt="2021-04-17T13:03:14.078" v="559" actId="478"/>
          <ac:spMkLst>
            <pc:docMk/>
            <pc:sldMk cId="2353498454" sldId="262"/>
            <ac:spMk id="7" creationId="{C52F113C-D403-47F7-AE35-C69AEA4D5435}"/>
          </ac:spMkLst>
        </pc:spChg>
        <pc:spChg chg="add mod">
          <ac:chgData name="David Gole" userId="0b1fe88fd3a62085" providerId="LiveId" clId="{3B0B588B-C438-464A-904D-F925BF2CB2C7}" dt="2021-04-17T13:02:55.412" v="557" actId="164"/>
          <ac:spMkLst>
            <pc:docMk/>
            <pc:sldMk cId="2353498454" sldId="262"/>
            <ac:spMk id="8" creationId="{88DAD361-4603-49C9-A8DF-5E6D710FA238}"/>
          </ac:spMkLst>
        </pc:spChg>
        <pc:spChg chg="add mod">
          <ac:chgData name="David Gole" userId="0b1fe88fd3a62085" providerId="LiveId" clId="{3B0B588B-C438-464A-904D-F925BF2CB2C7}" dt="2021-04-17T13:02:55.412" v="557" actId="164"/>
          <ac:spMkLst>
            <pc:docMk/>
            <pc:sldMk cId="2353498454" sldId="262"/>
            <ac:spMk id="9" creationId="{42581551-5ED7-4AA2-99BC-7D23FAF456ED}"/>
          </ac:spMkLst>
        </pc:spChg>
        <pc:spChg chg="add mod">
          <ac:chgData name="David Gole" userId="0b1fe88fd3a62085" providerId="LiveId" clId="{3B0B588B-C438-464A-904D-F925BF2CB2C7}" dt="2021-04-17T13:02:55.412" v="557" actId="164"/>
          <ac:spMkLst>
            <pc:docMk/>
            <pc:sldMk cId="2353498454" sldId="262"/>
            <ac:spMk id="10" creationId="{0EAAF95F-BBE8-4426-9F36-C8196B1940E9}"/>
          </ac:spMkLst>
        </pc:spChg>
        <pc:grpChg chg="add mod">
          <ac:chgData name="David Gole" userId="0b1fe88fd3a62085" providerId="LiveId" clId="{3B0B588B-C438-464A-904D-F925BF2CB2C7}" dt="2021-04-17T13:03:39.124" v="562" actId="1076"/>
          <ac:grpSpMkLst>
            <pc:docMk/>
            <pc:sldMk cId="2353498454" sldId="262"/>
            <ac:grpSpMk id="11" creationId="{2C557FF3-959C-4E34-8460-4313A2F7853B}"/>
          </ac:grpSpMkLst>
        </pc:grpChg>
      </pc:sldChg>
      <pc:sldChg chg="delSp modSp mod ord">
        <pc:chgData name="David Gole" userId="0b1fe88fd3a62085" providerId="LiveId" clId="{3B0B588B-C438-464A-904D-F925BF2CB2C7}" dt="2021-04-17T17:40:46.946" v="1788" actId="20577"/>
        <pc:sldMkLst>
          <pc:docMk/>
          <pc:sldMk cId="275138269" sldId="263"/>
        </pc:sldMkLst>
        <pc:spChg chg="mod">
          <ac:chgData name="David Gole" userId="0b1fe88fd3a62085" providerId="LiveId" clId="{3B0B588B-C438-464A-904D-F925BF2CB2C7}" dt="2021-04-17T17:40:46.946" v="1788" actId="20577"/>
          <ac:spMkLst>
            <pc:docMk/>
            <pc:sldMk cId="275138269" sldId="263"/>
            <ac:spMk id="2" creationId="{2F6D92FB-375C-B040-A1F9-60ACD7B529BB}"/>
          </ac:spMkLst>
        </pc:spChg>
        <pc:spChg chg="del">
          <ac:chgData name="David Gole" userId="0b1fe88fd3a62085" providerId="LiveId" clId="{3B0B588B-C438-464A-904D-F925BF2CB2C7}" dt="2021-04-17T17:40:23.752" v="1762" actId="478"/>
          <ac:spMkLst>
            <pc:docMk/>
            <pc:sldMk cId="275138269" sldId="263"/>
            <ac:spMk id="3" creationId="{2D016443-343A-394A-A9CA-D222DBA42A91}"/>
          </ac:spMkLst>
        </pc:spChg>
      </pc:sldChg>
      <pc:sldChg chg="addSp modSp new mod">
        <pc:chgData name="David Gole" userId="0b1fe88fd3a62085" providerId="LiveId" clId="{3B0B588B-C438-464A-904D-F925BF2CB2C7}" dt="2021-04-17T16:41:10.617" v="1432" actId="1076"/>
        <pc:sldMkLst>
          <pc:docMk/>
          <pc:sldMk cId="3802798636" sldId="264"/>
        </pc:sldMkLst>
        <pc:spChg chg="mod">
          <ac:chgData name="David Gole" userId="0b1fe88fd3a62085" providerId="LiveId" clId="{3B0B588B-C438-464A-904D-F925BF2CB2C7}" dt="2021-04-17T12:56:32.856" v="387" actId="20577"/>
          <ac:spMkLst>
            <pc:docMk/>
            <pc:sldMk cId="3802798636" sldId="264"/>
            <ac:spMk id="2" creationId="{8F93E9C5-1783-4446-9BC0-9CF4F61E48E8}"/>
          </ac:spMkLst>
        </pc:spChg>
        <pc:spChg chg="mod">
          <ac:chgData name="David Gole" userId="0b1fe88fd3a62085" providerId="LiveId" clId="{3B0B588B-C438-464A-904D-F925BF2CB2C7}" dt="2021-04-17T16:38:29.810" v="1421" actId="20577"/>
          <ac:spMkLst>
            <pc:docMk/>
            <pc:sldMk cId="3802798636" sldId="264"/>
            <ac:spMk id="3" creationId="{2787261E-9E7F-4CC4-A84A-D45DBCDECDDC}"/>
          </ac:spMkLst>
        </pc:spChg>
        <pc:picChg chg="add mod">
          <ac:chgData name="David Gole" userId="0b1fe88fd3a62085" providerId="LiveId" clId="{3B0B588B-C438-464A-904D-F925BF2CB2C7}" dt="2021-04-17T16:41:10.617" v="1432" actId="1076"/>
          <ac:picMkLst>
            <pc:docMk/>
            <pc:sldMk cId="3802798636" sldId="264"/>
            <ac:picMk id="7" creationId="{ACD44931-F7BB-4014-AD2E-A47E6C5E958E}"/>
          </ac:picMkLst>
        </pc:picChg>
      </pc:sldChg>
      <pc:sldChg chg="addSp delSp modSp new mod addAnim delAnim modAnim">
        <pc:chgData name="David Gole" userId="0b1fe88fd3a62085" providerId="LiveId" clId="{3B0B588B-C438-464A-904D-F925BF2CB2C7}" dt="2021-04-17T16:24:33.664" v="1057" actId="478"/>
        <pc:sldMkLst>
          <pc:docMk/>
          <pc:sldMk cId="4058309" sldId="265"/>
        </pc:sldMkLst>
        <pc:spChg chg="del">
          <ac:chgData name="David Gole" userId="0b1fe88fd3a62085" providerId="LiveId" clId="{3B0B588B-C438-464A-904D-F925BF2CB2C7}" dt="2021-04-17T16:03:07.973" v="867" actId="478"/>
          <ac:spMkLst>
            <pc:docMk/>
            <pc:sldMk cId="4058309" sldId="265"/>
            <ac:spMk id="2" creationId="{F76B525A-F4E3-4513-A332-FEC9B6A08B32}"/>
          </ac:spMkLst>
        </pc:spChg>
        <pc:spChg chg="del">
          <ac:chgData name="David Gole" userId="0b1fe88fd3a62085" providerId="LiveId" clId="{3B0B588B-C438-464A-904D-F925BF2CB2C7}" dt="2021-04-17T16:03:09.686" v="868" actId="478"/>
          <ac:spMkLst>
            <pc:docMk/>
            <pc:sldMk cId="4058309" sldId="265"/>
            <ac:spMk id="3" creationId="{CDC1FC9C-48C8-436C-A271-1F3C52E26D9A}"/>
          </ac:spMkLst>
        </pc:spChg>
        <pc:spChg chg="del">
          <ac:chgData name="David Gole" userId="0b1fe88fd3a62085" providerId="LiveId" clId="{3B0B588B-C438-464A-904D-F925BF2CB2C7}" dt="2021-04-17T16:19:03.404" v="1003" actId="478"/>
          <ac:spMkLst>
            <pc:docMk/>
            <pc:sldMk cId="4058309" sldId="265"/>
            <ac:spMk id="4" creationId="{6F026CEE-55A5-4D40-8CCF-725A2136E02F}"/>
          </ac:spMkLst>
        </pc:spChg>
        <pc:spChg chg="del mod">
          <ac:chgData name="David Gole" userId="0b1fe88fd3a62085" providerId="LiveId" clId="{3B0B588B-C438-464A-904D-F925BF2CB2C7}" dt="2021-04-17T16:24:33.664" v="1057" actId="478"/>
          <ac:spMkLst>
            <pc:docMk/>
            <pc:sldMk cId="4058309" sldId="265"/>
            <ac:spMk id="5" creationId="{8EFE5E9C-1FDC-4525-AC27-F2B5ED2EB8CC}"/>
          </ac:spMkLst>
        </pc:spChg>
        <pc:spChg chg="del">
          <ac:chgData name="David Gole" userId="0b1fe88fd3a62085" providerId="LiveId" clId="{3B0B588B-C438-464A-904D-F925BF2CB2C7}" dt="2021-04-17T16:19:01.168" v="1002" actId="478"/>
          <ac:spMkLst>
            <pc:docMk/>
            <pc:sldMk cId="4058309" sldId="265"/>
            <ac:spMk id="6" creationId="{4D435BBC-D4CE-470F-9D62-E59EBC96A552}"/>
          </ac:spMkLst>
        </pc:spChg>
        <pc:grpChg chg="add mod">
          <ac:chgData name="David Gole" userId="0b1fe88fd3a62085" providerId="LiveId" clId="{3B0B588B-C438-464A-904D-F925BF2CB2C7}" dt="2021-04-17T16:10:18.645" v="935" actId="164"/>
          <ac:grpSpMkLst>
            <pc:docMk/>
            <pc:sldMk cId="4058309" sldId="265"/>
            <ac:grpSpMk id="13" creationId="{343B2CAD-BBD7-4093-AE14-1932A8B72EAF}"/>
          </ac:grpSpMkLst>
        </pc:grpChg>
        <pc:grpChg chg="add del mod">
          <ac:chgData name="David Gole" userId="0b1fe88fd3a62085" providerId="LiveId" clId="{3B0B588B-C438-464A-904D-F925BF2CB2C7}" dt="2021-04-17T16:18:52.281" v="999" actId="1076"/>
          <ac:grpSpMkLst>
            <pc:docMk/>
            <pc:sldMk cId="4058309" sldId="265"/>
            <ac:grpSpMk id="17" creationId="{3FBEF7ED-FA15-4E84-A0EA-9649B062C8A3}"/>
          </ac:grpSpMkLst>
        </pc:grpChg>
        <pc:picChg chg="add mod">
          <ac:chgData name="David Gole" userId="0b1fe88fd3a62085" providerId="LiveId" clId="{3B0B588B-C438-464A-904D-F925BF2CB2C7}" dt="2021-04-17T16:21:42.556" v="1032" actId="1076"/>
          <ac:picMkLst>
            <pc:docMk/>
            <pc:sldMk cId="4058309" sldId="265"/>
            <ac:picMk id="7" creationId="{2B9DD34B-A1F9-4C53-82F7-88F5B0CB64A1}"/>
          </ac:picMkLst>
        </pc:picChg>
        <pc:picChg chg="add mod">
          <ac:chgData name="David Gole" userId="0b1fe88fd3a62085" providerId="LiveId" clId="{3B0B588B-C438-464A-904D-F925BF2CB2C7}" dt="2021-04-17T16:10:18.645" v="935" actId="164"/>
          <ac:picMkLst>
            <pc:docMk/>
            <pc:sldMk cId="4058309" sldId="265"/>
            <ac:picMk id="8" creationId="{8BE87812-3CC2-4B95-8BE1-1E8DB2560651}"/>
          </ac:picMkLst>
        </pc:picChg>
        <pc:picChg chg="add mod">
          <ac:chgData name="David Gole" userId="0b1fe88fd3a62085" providerId="LiveId" clId="{3B0B588B-C438-464A-904D-F925BF2CB2C7}" dt="2021-04-17T16:10:18.645" v="935" actId="164"/>
          <ac:picMkLst>
            <pc:docMk/>
            <pc:sldMk cId="4058309" sldId="265"/>
            <ac:picMk id="9" creationId="{212835D3-BD4F-495B-88B8-AA670B7E891E}"/>
          </ac:picMkLst>
        </pc:picChg>
        <pc:picChg chg="add mod">
          <ac:chgData name="David Gole" userId="0b1fe88fd3a62085" providerId="LiveId" clId="{3B0B588B-C438-464A-904D-F925BF2CB2C7}" dt="2021-04-17T16:10:18.645" v="935" actId="164"/>
          <ac:picMkLst>
            <pc:docMk/>
            <pc:sldMk cId="4058309" sldId="265"/>
            <ac:picMk id="10" creationId="{7DB2E010-B84D-4A10-B195-02B304DC93B1}"/>
          </ac:picMkLst>
        </pc:picChg>
        <pc:picChg chg="add mod">
          <ac:chgData name="David Gole" userId="0b1fe88fd3a62085" providerId="LiveId" clId="{3B0B588B-C438-464A-904D-F925BF2CB2C7}" dt="2021-04-17T16:04:10.960" v="881" actId="164"/>
          <ac:picMkLst>
            <pc:docMk/>
            <pc:sldMk cId="4058309" sldId="265"/>
            <ac:picMk id="11" creationId="{7C4E715A-F2EE-4F1E-AAF8-326E607BF661}"/>
          </ac:picMkLst>
        </pc:picChg>
        <pc:picChg chg="add mod">
          <ac:chgData name="David Gole" userId="0b1fe88fd3a62085" providerId="LiveId" clId="{3B0B588B-C438-464A-904D-F925BF2CB2C7}" dt="2021-04-17T16:04:10.960" v="881" actId="164"/>
          <ac:picMkLst>
            <pc:docMk/>
            <pc:sldMk cId="4058309" sldId="265"/>
            <ac:picMk id="12" creationId="{3649FC1A-D3FC-4FB7-8F86-B29187202DEE}"/>
          </ac:picMkLst>
        </pc:picChg>
        <pc:picChg chg="add del mod">
          <ac:chgData name="David Gole" userId="0b1fe88fd3a62085" providerId="LiveId" clId="{3B0B588B-C438-464A-904D-F925BF2CB2C7}" dt="2021-04-17T16:04:55.298" v="886" actId="478"/>
          <ac:picMkLst>
            <pc:docMk/>
            <pc:sldMk cId="4058309" sldId="265"/>
            <ac:picMk id="14" creationId="{4DECDF8A-AFD3-4971-82C3-355215F6196E}"/>
          </ac:picMkLst>
        </pc:picChg>
        <pc:picChg chg="add mod">
          <ac:chgData name="David Gole" userId="0b1fe88fd3a62085" providerId="LiveId" clId="{3B0B588B-C438-464A-904D-F925BF2CB2C7}" dt="2021-04-17T16:10:18.645" v="935" actId="164"/>
          <ac:picMkLst>
            <pc:docMk/>
            <pc:sldMk cId="4058309" sldId="265"/>
            <ac:picMk id="15" creationId="{36F22DB3-15B2-4698-B77D-2C9A12F8B712}"/>
          </ac:picMkLst>
        </pc:picChg>
        <pc:picChg chg="add mod">
          <ac:chgData name="David Gole" userId="0b1fe88fd3a62085" providerId="LiveId" clId="{3B0B588B-C438-464A-904D-F925BF2CB2C7}" dt="2021-04-17T16:10:18.645" v="935" actId="164"/>
          <ac:picMkLst>
            <pc:docMk/>
            <pc:sldMk cId="4058309" sldId="265"/>
            <ac:picMk id="16" creationId="{5CB38A9B-B84D-4CA2-92D1-4F6A65020592}"/>
          </ac:picMkLst>
        </pc:picChg>
      </pc:sldChg>
      <pc:sldMasterChg chg="addSp delSp modSp mod modSldLayout">
        <pc:chgData name="David Gole" userId="0b1fe88fd3a62085" providerId="LiveId" clId="{3B0B588B-C438-464A-904D-F925BF2CB2C7}" dt="2021-04-17T13:12:15.060" v="863" actId="14838"/>
        <pc:sldMasterMkLst>
          <pc:docMk/>
          <pc:sldMasterMk cId="853201877" sldId="2147483648"/>
        </pc:sldMasterMkLst>
        <pc:spChg chg="mod">
          <ac:chgData name="David Gole" userId="0b1fe88fd3a62085" providerId="LiveId" clId="{3B0B588B-C438-464A-904D-F925BF2CB2C7}" dt="2021-04-17T13:12:15.060" v="863" actId="14838"/>
          <ac:spMkLst>
            <pc:docMk/>
            <pc:sldMasterMk cId="853201877" sldId="2147483648"/>
            <ac:spMk id="2" creationId="{923B5C50-887D-48D9-9129-0A838D4FEC8F}"/>
          </ac:spMkLst>
        </pc:spChg>
        <pc:spChg chg="mod">
          <ac:chgData name="David Gole" userId="0b1fe88fd3a62085" providerId="LiveId" clId="{3B0B588B-C438-464A-904D-F925BF2CB2C7}" dt="2021-04-17T11:40:39.408" v="13" actId="207"/>
          <ac:spMkLst>
            <pc:docMk/>
            <pc:sldMasterMk cId="853201877" sldId="2147483648"/>
            <ac:spMk id="3" creationId="{17B51416-9D22-4705-8AEB-11AB751017FF}"/>
          </ac:spMkLst>
        </pc:spChg>
        <pc:spChg chg="mod">
          <ac:chgData name="David Gole" userId="0b1fe88fd3a62085" providerId="LiveId" clId="{3B0B588B-C438-464A-904D-F925BF2CB2C7}" dt="2021-04-17T12:35:00.366" v="145" actId="20577"/>
          <ac:spMkLst>
            <pc:docMk/>
            <pc:sldMasterMk cId="853201877" sldId="2147483648"/>
            <ac:spMk id="5" creationId="{093CA19D-9066-4D51-85F0-2F68F53A72E4}"/>
          </ac:spMkLst>
        </pc:spChg>
        <pc:spChg chg="mod">
          <ac:chgData name="David Gole" userId="0b1fe88fd3a62085" providerId="LiveId" clId="{3B0B588B-C438-464A-904D-F925BF2CB2C7}" dt="2021-04-17T12:35:54.687" v="146" actId="20577"/>
          <ac:spMkLst>
            <pc:docMk/>
            <pc:sldMasterMk cId="853201877" sldId="2147483648"/>
            <ac:spMk id="6" creationId="{0A02BBA1-FB1D-454A-8940-0978A338E536}"/>
          </ac:spMkLst>
        </pc:spChg>
        <pc:picChg chg="add del mod ord">
          <ac:chgData name="David Gole" userId="0b1fe88fd3a62085" providerId="LiveId" clId="{3B0B588B-C438-464A-904D-F925BF2CB2C7}" dt="2021-04-17T12:30:21.407" v="68" actId="478"/>
          <ac:picMkLst>
            <pc:docMk/>
            <pc:sldMasterMk cId="853201877" sldId="2147483648"/>
            <ac:picMk id="8" creationId="{5EC3C4E5-434D-4BFB-AF16-8E22E5812A0A}"/>
          </ac:picMkLst>
        </pc:picChg>
        <pc:picChg chg="add mod ord">
          <ac:chgData name="David Gole" userId="0b1fe88fd3a62085" providerId="LiveId" clId="{3B0B588B-C438-464A-904D-F925BF2CB2C7}" dt="2021-04-17T12:30:33.911" v="70" actId="167"/>
          <ac:picMkLst>
            <pc:docMk/>
            <pc:sldMasterMk cId="853201877" sldId="2147483648"/>
            <ac:picMk id="9" creationId="{E2254187-9CB8-47A3-B75F-320C9A8B4C59}"/>
          </ac:picMkLst>
        </pc:picChg>
        <pc:sldLayoutChg chg="addSp delSp modSp mod">
          <pc:chgData name="David Gole" userId="0b1fe88fd3a62085" providerId="LiveId" clId="{3B0B588B-C438-464A-904D-F925BF2CB2C7}" dt="2021-04-17T12:34:34.445" v="119" actId="20577"/>
          <pc:sldLayoutMkLst>
            <pc:docMk/>
            <pc:sldMasterMk cId="853201877" sldId="2147483648"/>
            <pc:sldLayoutMk cId="3774883799" sldId="2147483649"/>
          </pc:sldLayoutMkLst>
          <pc:spChg chg="mod">
            <ac:chgData name="David Gole" userId="0b1fe88fd3a62085" providerId="LiveId" clId="{3B0B588B-C438-464A-904D-F925BF2CB2C7}" dt="2021-04-17T12:34:34.445" v="119" actId="20577"/>
            <ac:spMkLst>
              <pc:docMk/>
              <pc:sldMasterMk cId="853201877" sldId="2147483648"/>
              <pc:sldLayoutMk cId="3774883799" sldId="2147483649"/>
              <ac:spMk id="5" creationId="{4B4ACF34-D1AD-4544-A2D7-FBA4F58E95B4}"/>
            </ac:spMkLst>
          </pc:spChg>
          <pc:picChg chg="add del mod ord">
            <ac:chgData name="David Gole" userId="0b1fe88fd3a62085" providerId="LiveId" clId="{3B0B588B-C438-464A-904D-F925BF2CB2C7}" dt="2021-04-17T12:30:13.933" v="67" actId="478"/>
            <ac:picMkLst>
              <pc:docMk/>
              <pc:sldMasterMk cId="853201877" sldId="2147483648"/>
              <pc:sldLayoutMk cId="3774883799" sldId="2147483649"/>
              <ac:picMk id="8" creationId="{07CE9108-E0F5-496F-9ECE-59D8A9BB87DE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993C3-2838-459A-B177-B305272B695A}" type="datetimeFigureOut">
              <a:rPr lang="sl-SI" smtClean="0"/>
              <a:t>17. 04. 2021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484C8-4397-4981-B2DA-DE939EDE23F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5938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948B51-2B3D-4F8F-8A12-12B78DE51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dirty="0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1500080-020F-4FA2-A7AE-5285EB8B7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6D9489D-3E37-4352-BD4B-6CB83749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FFBA-74BF-4B19-90B7-4690FEAE8D50}" type="datetimeyyyy">
              <a:rPr lang="sl-SI" smtClean="0"/>
              <a:t>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4B4ACF34-D1AD-4544-A2D7-FBA4F58E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Izdelava iger - Space Bird</a:t>
            </a:r>
            <a:endParaRPr lang="sl-SI" dirty="0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5E0EC896-7250-4304-9548-4325694A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7488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C30C871-8C3D-4284-A0B5-C0F0345D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2F243D70-DFD6-4D40-BE74-31F94EA54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650E321-5374-4679-A25B-1F759FA9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A09B-6527-4118-9D1C-58AE6174474D}" type="datetimeyyyy">
              <a:rPr lang="sl-SI" smtClean="0"/>
              <a:t>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AF1AD319-77CC-42A2-9719-99EB7719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Izdelava iger - Space Bird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746882E2-04CB-4296-ABF1-D41C8953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8480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9594D039-916C-4DD8-A885-7DC7C346D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29790934-F1C1-4F00-8FEF-E9E22526A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ED8C01C-D38E-47B3-9495-A9C6B149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AE68-9AF1-4835-98A1-DA85F87ECC9E}" type="datetimeyyyy">
              <a:rPr lang="sl-SI" smtClean="0"/>
              <a:t>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5F1B2F0-A495-4FA0-8219-EA637E32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Izdelava iger - Space Bird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3ED2A924-535D-49B2-9FBA-93A4CF43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7580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AD53D7-BB7B-404D-93B3-199F7888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2B2E286-8A67-4F86-826D-4BCBBC62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67FA77CF-77B7-4E21-B12C-AF30AB83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5E4-C1EC-4672-9B0E-E4E8630D56AC}" type="datetimeyyyy">
              <a:rPr lang="sl-SI" smtClean="0"/>
              <a:t>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5BA0C58E-FDB8-4656-8D3E-9BCF7645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Izdelava iger - Space Bird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337FD8C8-6B1A-4CBC-8F6D-833E9A78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1665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7BE451C-2C5B-4037-8F69-65222154E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F4BCCB7C-96D9-48D7-B31D-32F076E2F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02AFC23A-4654-4699-988A-F70AD195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F24F-B6AD-415A-B334-852D5EEE961F}" type="datetimeyyyy">
              <a:rPr lang="sl-SI" smtClean="0"/>
              <a:t>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EE44B044-3C18-4816-A48D-C1FC8F53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Izdelava iger - Space Bird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59E40AB1-69B8-4131-96CF-E95DC529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7793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FF863D0-6010-4B52-BC1F-37C4E423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B883E63-3671-4ACF-860A-ABD578148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C45518C1-8D64-45A6-865E-6CA91548A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0EC78ECA-9337-45A4-B6E0-C1370D78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76D4-C318-44E4-B0D4-A8A1832A12BD}" type="datetimeyyyy">
              <a:rPr lang="sl-SI" smtClean="0"/>
              <a:t>2021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E5CBE174-0C8C-421C-A56D-064B5BD2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Izdelava iger - Space Bird</a:t>
            </a:r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92596BC6-258D-44BB-9EF5-451DF574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5379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9C82B74-E780-41C2-B314-C1C75DBB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59E84EC2-DCAE-459A-8C87-BD4019EA9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CB37C6C7-38BE-4B2C-A986-511876E39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3EC376C2-10E7-43BD-82A4-350A78067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706BB4AF-C2F7-40B0-B332-331DEA4F9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0A27BD80-AE37-4252-8AC5-748DE04F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91CA-01D0-4F32-82F5-7CA6E75E0D29}" type="datetimeyyyy">
              <a:rPr lang="sl-SI" smtClean="0"/>
              <a:t>2021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B45F7956-0CC7-4EF5-948D-A654B273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Izdelava iger - Space Bird</a:t>
            </a:r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80BE42B3-D585-4604-BB85-D7D6A926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4699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A2AE37-4849-44BC-BC09-A86FBF7F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65A00B2E-7B44-4F83-91F3-25F62CA0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8627-11E3-4306-9AC0-52BCF4DA6CCA}" type="datetimeyyyy">
              <a:rPr lang="sl-SI" smtClean="0"/>
              <a:t>2021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A9B57B59-E0AD-4A24-A48E-E8A1FC98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Izdelava iger - Space Bird</a:t>
            </a:r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F77D0FB5-CBEB-416B-8EBD-5FCB99DD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8274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EDE099E5-1E41-4841-8565-317696ED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5420-F7EC-40CB-8CAD-5E0ACEFDBC5F}" type="datetimeyyyy">
              <a:rPr lang="sl-SI" smtClean="0"/>
              <a:t>2021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DAFCA965-605C-4B20-A006-93AB4B2E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Izdelava iger - Space Bird</a:t>
            </a:r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1290A7C0-F2F4-43E0-B634-1FB1E53E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0476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31A41DE-2249-4146-9EA4-3C2D3F5F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639DC58-2E1D-448E-B3D5-E0855B47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E441E50E-EB0F-4C90-B7E5-BF2EB718C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889C0A9B-1C88-4316-8A3A-EC7305CD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96B0-D980-4538-B45E-14970D04E5C1}" type="datetimeyyyy">
              <a:rPr lang="sl-SI" smtClean="0"/>
              <a:t>2021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263C5960-3792-46AB-971F-CB72026D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Izdelava iger - Space Bird</a:t>
            </a:r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57070289-74FA-47EC-A74E-DB743282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6994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414B324-B07F-4810-B739-DEFAD88B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88295871-3C82-4D95-B401-69DA174DF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D5A6D007-E86A-46A8-8BE6-EF44135A8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1C997BA1-7521-46AB-8D93-462BDB9F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51DC-D983-429F-BA89-B4A29C66D3B3}" type="datetimeyyyy">
              <a:rPr lang="sl-SI" smtClean="0"/>
              <a:t>2021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C8D5709-D00E-4335-9F96-940D3248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Izdelava iger - Space Bird</a:t>
            </a:r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C52AB5BE-93F0-473A-BACC-11C7A5ED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883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E2254187-9CB8-47A3-B75F-320C9A8B4C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923B5C50-887D-48D9-9129-0A838D4F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dirty="0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17B51416-9D22-4705-8AEB-11AB75101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dirty="0"/>
              <a:t>Kliknite za urejanje slogov besedila matrice</a:t>
            </a:r>
          </a:p>
          <a:p>
            <a:pPr lvl="1"/>
            <a:r>
              <a:rPr lang="sl-SI" dirty="0"/>
              <a:t>Druga raven</a:t>
            </a:r>
          </a:p>
          <a:p>
            <a:pPr lvl="2"/>
            <a:r>
              <a:rPr lang="sl-SI" dirty="0"/>
              <a:t>Tretja raven</a:t>
            </a:r>
          </a:p>
          <a:p>
            <a:pPr lvl="3"/>
            <a:r>
              <a:rPr lang="sl-SI" dirty="0"/>
              <a:t>Četrta raven</a:t>
            </a:r>
          </a:p>
          <a:p>
            <a:pPr lvl="4"/>
            <a:r>
              <a:rPr lang="sl-SI" dirty="0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8A72FCB-3C00-4D19-8306-722F21265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4B09E-796F-4E9A-A23A-34F5216FF75D}" type="datetimeyyyy">
              <a:rPr lang="sl-SI" smtClean="0"/>
              <a:t>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093CA19D-9066-4D51-85F0-2F68F53A7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l-SI"/>
              <a:t>Izdelava iger - Space Bird</a:t>
            </a:r>
            <a:endParaRPr lang="sl-SI" dirty="0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0A02BBA1-FB1D-454A-8940-0978A338E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31FE-BF10-4593-B846-2F7CF2A2FA96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85320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ArcadeClassic" panose="000004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inasia.com/10-misunderstandings-about-flappy-bir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9914992-5091-4FD4-81B6-7B66B3555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2644395"/>
            <a:ext cx="5908646" cy="1452563"/>
          </a:xfrm>
        </p:spPr>
        <p:txBody>
          <a:bodyPr>
            <a:normAutofit fontScale="90000"/>
          </a:bodyPr>
          <a:lstStyle/>
          <a:p>
            <a:r>
              <a:rPr lang="sl-SI" sz="5400" dirty="0">
                <a:ln w="3175">
                  <a:noFill/>
                </a:ln>
                <a:solidFill>
                  <a:srgbClr val="FFF2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Izdelava  iger Space   Bird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F97920E-B47D-49CF-9619-617E1E07A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813279"/>
            <a:ext cx="5967370" cy="1452562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chemeClr val="bg1">
                    <a:lumMod val="50000"/>
                  </a:schemeClr>
                </a:solidFill>
              </a:rPr>
              <a:t>Avtor: David Gole, T4c</a:t>
            </a:r>
          </a:p>
          <a:p>
            <a:r>
              <a:rPr lang="sl-SI" dirty="0">
                <a:solidFill>
                  <a:schemeClr val="bg1">
                    <a:lumMod val="50000"/>
                  </a:schemeClr>
                </a:solidFill>
              </a:rPr>
              <a:t>Mentor: dr. Albert Zorko, univ. dipl. inž.</a:t>
            </a:r>
          </a:p>
          <a:p>
            <a:r>
              <a:rPr lang="sl-SI" dirty="0">
                <a:solidFill>
                  <a:schemeClr val="bg1">
                    <a:lumMod val="50000"/>
                  </a:schemeClr>
                </a:solidFill>
              </a:rPr>
              <a:t>Novo mesto, april 2021</a:t>
            </a:r>
          </a:p>
          <a:p>
            <a:endParaRPr lang="sl-SI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55AC5556-294D-48D4-890C-8B626A380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899" y="4096958"/>
            <a:ext cx="821410" cy="2761042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C7BD5BEC-BEA9-4F81-B123-9AF8755B5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62899" y="0"/>
            <a:ext cx="821410" cy="2761042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055C0F8E-60BE-4909-AF7E-0C04E833F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69"/>
          <a:stretch/>
        </p:blipFill>
        <p:spPr>
          <a:xfrm>
            <a:off x="4288910" y="4927170"/>
            <a:ext cx="821410" cy="1930830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35EC4BFC-7238-4213-A083-A7BD13316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910" y="3436122"/>
            <a:ext cx="821410" cy="2761042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331433B8-DCBA-4056-8EC7-9DE75B680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9"/>
          <a:stretch/>
        </p:blipFill>
        <p:spPr>
          <a:xfrm rot="10800000">
            <a:off x="4288910" y="-1"/>
            <a:ext cx="821410" cy="2333939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33FD3511-AB2D-492C-8CF3-D5F89B7F3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9049">
            <a:off x="948096" y="3705152"/>
            <a:ext cx="620405" cy="431901"/>
          </a:xfrm>
          <a:prstGeom prst="rect">
            <a:avLst/>
          </a:prstGeom>
        </p:spPr>
      </p:pic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8FF589A0-EC70-4A44-BE1D-7B831F75898A}"/>
              </a:ext>
            </a:extLst>
          </p:cNvPr>
          <p:cNvSpPr txBox="1"/>
          <p:nvPr/>
        </p:nvSpPr>
        <p:spPr>
          <a:xfrm>
            <a:off x="5676257" y="1928074"/>
            <a:ext cx="666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dirty="0">
                <a:solidFill>
                  <a:schemeClr val="bg1">
                    <a:lumMod val="50000"/>
                  </a:schemeClr>
                </a:solidFill>
              </a:rPr>
              <a:t>Zagovor maturitetne seminarske naloge pri predmetu računalništvo</a:t>
            </a:r>
          </a:p>
        </p:txBody>
      </p:sp>
    </p:spTree>
    <p:extLst>
      <p:ext uri="{BB962C8B-B14F-4D97-AF65-F5344CB8AC3E}">
        <p14:creationId xmlns:p14="http://schemas.microsoft.com/office/powerpoint/2010/main" val="25411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869DDF5-8A61-424B-A8AB-5E77B3DE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Delovanje   igre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9D3D9DB-A205-1E40-9BF5-7BA6A97F0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Igra Flappy Bird</a:t>
            </a:r>
          </a:p>
          <a:p>
            <a:r>
              <a:rPr lang="sl-SI" dirty="0"/>
              <a:t>Igra vsebuje: </a:t>
            </a:r>
          </a:p>
          <a:p>
            <a:pPr lvl="1"/>
            <a:r>
              <a:rPr lang="sl-SI" dirty="0"/>
              <a:t>Ptico</a:t>
            </a:r>
          </a:p>
          <a:p>
            <a:pPr lvl="1"/>
            <a:r>
              <a:rPr lang="sl-SI" dirty="0"/>
              <a:t>Cevi</a:t>
            </a:r>
          </a:p>
          <a:p>
            <a:pPr lvl="1"/>
            <a:r>
              <a:rPr lang="sl-SI" dirty="0"/>
              <a:t>Točke</a:t>
            </a:r>
          </a:p>
          <a:p>
            <a:endParaRPr lang="sl-SI" dirty="0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03B137E4-DE31-464C-918E-E894A295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Izdelava iger - Space Bird</a:t>
            </a:r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8BB70EA5-69E8-4A22-9252-35C35FBC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2</a:t>
            </a:fld>
            <a:endParaRPr lang="sl-SI"/>
          </a:p>
        </p:txBody>
      </p:sp>
      <p:sp>
        <p:nvSpPr>
          <p:cNvPr id="6" name="Označba mesta datuma 5">
            <a:extLst>
              <a:ext uri="{FF2B5EF4-FFF2-40B4-BE49-F238E27FC236}">
                <a16:creationId xmlns:a16="http://schemas.microsoft.com/office/drawing/2014/main" id="{EFB0CA22-17EB-4536-9420-420C2B41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E661-C5CA-4BA8-B3F2-E74FC109C94F}" type="datetimeyyyy">
              <a:rPr lang="sl-SI" smtClean="0"/>
              <a:t>2021</a:t>
            </a:fld>
            <a:endParaRPr lang="sl-SI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EF14D850-5E8F-42B6-BE77-7A4CE5209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562" y="2250317"/>
            <a:ext cx="5657675" cy="2357365"/>
          </a:xfrm>
          <a:prstGeom prst="rect">
            <a:avLst/>
          </a:prstGeom>
          <a:ln w="12700"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PoljeZBesedilom 8">
            <a:extLst>
              <a:ext uri="{FF2B5EF4-FFF2-40B4-BE49-F238E27FC236}">
                <a16:creationId xmlns:a16="http://schemas.microsoft.com/office/drawing/2014/main" id="{90459BC5-E704-4992-854F-C130B3B32CD3}"/>
              </a:ext>
            </a:extLst>
          </p:cNvPr>
          <p:cNvSpPr txBox="1"/>
          <p:nvPr/>
        </p:nvSpPr>
        <p:spPr>
          <a:xfrm>
            <a:off x="5324562" y="4671653"/>
            <a:ext cx="565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900" dirty="0">
                <a:solidFill>
                  <a:schemeClr val="bg1">
                    <a:lumMod val="50000"/>
                  </a:schemeClr>
                </a:solidFill>
              </a:rPr>
              <a:t>(Povzeto po: </a:t>
            </a:r>
            <a:r>
              <a:rPr lang="sl-SI" sz="9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https://www.techinasia.com/10-misunderstandings-about-flappy-bird</a:t>
            </a:r>
            <a:r>
              <a:rPr lang="sl-SI" sz="900" dirty="0">
                <a:solidFill>
                  <a:schemeClr val="bg1">
                    <a:lumMod val="50000"/>
                  </a:schemeClr>
                </a:solidFill>
              </a:rPr>
              <a:t> dne 14.4.2021)</a:t>
            </a:r>
          </a:p>
        </p:txBody>
      </p:sp>
    </p:spTree>
    <p:extLst>
      <p:ext uri="{BB962C8B-B14F-4D97-AF65-F5344CB8AC3E}">
        <p14:creationId xmlns:p14="http://schemas.microsoft.com/office/powerpoint/2010/main" val="209986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2B9DD34B-A1F9-4C53-82F7-88F5B0CB6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9049">
            <a:off x="2475116" y="3589944"/>
            <a:ext cx="620405" cy="431901"/>
          </a:xfrm>
          <a:prstGeom prst="rect">
            <a:avLst/>
          </a:prstGeom>
        </p:spPr>
      </p:pic>
      <p:grpSp>
        <p:nvGrpSpPr>
          <p:cNvPr id="17" name="Skupina 16">
            <a:extLst>
              <a:ext uri="{FF2B5EF4-FFF2-40B4-BE49-F238E27FC236}">
                <a16:creationId xmlns:a16="http://schemas.microsoft.com/office/drawing/2014/main" id="{3FBEF7ED-FA15-4E84-A0EA-9649B062C8A3}"/>
              </a:ext>
            </a:extLst>
          </p:cNvPr>
          <p:cNvGrpSpPr/>
          <p:nvPr/>
        </p:nvGrpSpPr>
        <p:grpSpPr>
          <a:xfrm>
            <a:off x="3498737" y="-3"/>
            <a:ext cx="5194526" cy="6858001"/>
            <a:chOff x="6096000" y="-1"/>
            <a:chExt cx="5194526" cy="6858001"/>
          </a:xfrm>
        </p:grpSpPr>
        <p:pic>
          <p:nvPicPr>
            <p:cNvPr id="8" name="Slika 7">
              <a:extLst>
                <a:ext uri="{FF2B5EF4-FFF2-40B4-BE49-F238E27FC236}">
                  <a16:creationId xmlns:a16="http://schemas.microsoft.com/office/drawing/2014/main" id="{8BE87812-3CC2-4B95-8BE1-1E8DB2560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096000" y="-1"/>
              <a:ext cx="821410" cy="2761042"/>
            </a:xfrm>
            <a:prstGeom prst="rect">
              <a:avLst/>
            </a:prstGeom>
          </p:spPr>
        </p:pic>
        <p:pic>
          <p:nvPicPr>
            <p:cNvPr id="9" name="Slika 8">
              <a:extLst>
                <a:ext uri="{FF2B5EF4-FFF2-40B4-BE49-F238E27FC236}">
                  <a16:creationId xmlns:a16="http://schemas.microsoft.com/office/drawing/2014/main" id="{212835D3-BD4F-495B-88B8-AA670B7E8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096958"/>
              <a:ext cx="821410" cy="2761042"/>
            </a:xfrm>
            <a:prstGeom prst="rect">
              <a:avLst/>
            </a:prstGeom>
          </p:spPr>
        </p:pic>
        <p:pic>
          <p:nvPicPr>
            <p:cNvPr id="10" name="Slika 9">
              <a:extLst>
                <a:ext uri="{FF2B5EF4-FFF2-40B4-BE49-F238E27FC236}">
                  <a16:creationId xmlns:a16="http://schemas.microsoft.com/office/drawing/2014/main" id="{7DB2E010-B84D-4A10-B195-02B304DC93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469"/>
            <a:stretch/>
          </p:blipFill>
          <p:spPr>
            <a:xfrm rot="10800000">
              <a:off x="8344250" y="-1"/>
              <a:ext cx="821410" cy="2333939"/>
            </a:xfrm>
            <a:prstGeom prst="rect">
              <a:avLst/>
            </a:prstGeom>
          </p:spPr>
        </p:pic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343B2CAD-BBD7-4093-AE14-1932A8B72EAF}"/>
                </a:ext>
              </a:extLst>
            </p:cNvPr>
            <p:cNvGrpSpPr/>
            <p:nvPr/>
          </p:nvGrpSpPr>
          <p:grpSpPr>
            <a:xfrm>
              <a:off x="8344250" y="3428999"/>
              <a:ext cx="821410" cy="3421878"/>
              <a:chOff x="6096000" y="3429000"/>
              <a:chExt cx="821410" cy="3421878"/>
            </a:xfrm>
          </p:grpSpPr>
          <p:pic>
            <p:nvPicPr>
              <p:cNvPr id="11" name="Slika 10">
                <a:extLst>
                  <a:ext uri="{FF2B5EF4-FFF2-40B4-BE49-F238E27FC236}">
                    <a16:creationId xmlns:a16="http://schemas.microsoft.com/office/drawing/2014/main" id="{7C4E715A-F2EE-4F1E-AAF8-326E607BF6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069"/>
              <a:stretch/>
            </p:blipFill>
            <p:spPr>
              <a:xfrm>
                <a:off x="6096000" y="4920048"/>
                <a:ext cx="821410" cy="1930830"/>
              </a:xfrm>
              <a:prstGeom prst="rect">
                <a:avLst/>
              </a:prstGeom>
            </p:spPr>
          </p:pic>
          <p:pic>
            <p:nvPicPr>
              <p:cNvPr id="12" name="Slika 11">
                <a:extLst>
                  <a:ext uri="{FF2B5EF4-FFF2-40B4-BE49-F238E27FC236}">
                    <a16:creationId xmlns:a16="http://schemas.microsoft.com/office/drawing/2014/main" id="{3649FC1A-D3FC-4FB7-8F86-B29187202D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3429000"/>
                <a:ext cx="821410" cy="2761042"/>
              </a:xfrm>
              <a:prstGeom prst="rect">
                <a:avLst/>
              </a:prstGeom>
            </p:spPr>
          </p:pic>
        </p:grpSp>
        <p:pic>
          <p:nvPicPr>
            <p:cNvPr id="15" name="Slika 14">
              <a:extLst>
                <a:ext uri="{FF2B5EF4-FFF2-40B4-BE49-F238E27FC236}">
                  <a16:creationId xmlns:a16="http://schemas.microsoft.com/office/drawing/2014/main" id="{36F22DB3-15B2-4698-B77D-2C9A12F8B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9116" y="4096958"/>
              <a:ext cx="821410" cy="2761042"/>
            </a:xfrm>
            <a:prstGeom prst="rect">
              <a:avLst/>
            </a:prstGeom>
          </p:spPr>
        </p:pic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5CB38A9B-B84D-4CA2-92D1-4F6A65020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469116" y="-1"/>
              <a:ext cx="821410" cy="2761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1968 L 0.04934 -0.02037 C 0.05937 -0.0294 0.0746 -0.03426 0.09049 -0.03426 C 0.10859 -0.03426 0.12317 -0.0294 0.1332 -0.02037 L 0.1819 0.01968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9 0.01968 L 0.23085 -0.12569 C 0.24101 -0.1588 0.25625 -0.17592 0.27239 -0.17592 C 0.29062 -0.17592 0.3052 -0.1588 0.31536 -0.12569 L 0.36445 0.01968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28" y="-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45 0.01968 L 0.41588 -0.05393 C 0.42656 -0.07037 0.4427 -0.07917 0.4595 -0.07917 C 0.47877 -0.07917 0.49414 -0.07037 0.50481 -0.05393 L 0.55638 0.01968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96" y="-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638 0.01968 L 0.59401 -0.03588 C 0.60182 -0.04815 0.61367 -0.05486 0.62604 -0.05486 C 0.63997 -0.05486 0.6513 -0.04815 0.65911 -0.03588 L 0.69687 0.01968 " pathEditMode="relative" rAng="0" ptsTypes="AAAAA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-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93E9C5-1783-4446-9BC0-9CF4F61E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Delovno   okolje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787261E-9E7F-4CC4-A84A-D45DBCDEC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Android Studio</a:t>
            </a:r>
          </a:p>
          <a:p>
            <a:r>
              <a:rPr lang="sl-SI" dirty="0"/>
              <a:t>Programski jezik Java</a:t>
            </a:r>
          </a:p>
          <a:p>
            <a:r>
              <a:rPr lang="sl-SI" dirty="0"/>
              <a:t>Označevalni jezik XML</a:t>
            </a:r>
          </a:p>
          <a:p>
            <a:r>
              <a:rPr lang="sl-SI" dirty="0"/>
              <a:t>Virtualna naprava AVD </a:t>
            </a:r>
          </a:p>
          <a:p>
            <a:r>
              <a:rPr lang="sl-SI" dirty="0"/>
              <a:t>Prednosti in slabosti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EABA4D93-9718-4EF5-8C12-5ABB669A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5E4-C1EC-4672-9B0E-E4E8630D56AC}" type="datetimeyyyy">
              <a:rPr lang="sl-SI" smtClean="0"/>
              <a:t>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DC5D67C6-3EF7-41D2-8FE4-F7C636E8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Izdelava iger - Space Bird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B16BBB4B-AB0F-4818-85A8-778101D5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4</a:t>
            </a:fld>
            <a:endParaRPr lang="sl-SI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ACD44931-F7BB-4014-AD2E-A47E6C5E9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975" y="1017846"/>
            <a:ext cx="3142374" cy="4822308"/>
          </a:xfrm>
          <a:prstGeom prst="rect">
            <a:avLst/>
          </a:prstGeom>
          <a:ln w="9525"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279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BFCA363-67BD-5049-9D5C-EC1DAFC1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l-SI" dirty="0" err="1"/>
              <a:t>Nacrtovanje</a:t>
            </a:r>
            <a:r>
              <a:rPr lang="sl-SI" dirty="0"/>
              <a:t>   igre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B5FE298-6737-FF47-8FFF-4AD379082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Ptica</a:t>
            </a:r>
          </a:p>
          <a:p>
            <a:r>
              <a:rPr lang="sl-SI" dirty="0"/>
              <a:t>Cevi</a:t>
            </a:r>
          </a:p>
          <a:p>
            <a:r>
              <a:rPr lang="sl-SI" dirty="0"/>
              <a:t>Gravitacija</a:t>
            </a:r>
          </a:p>
          <a:p>
            <a:r>
              <a:rPr lang="sl-SI" dirty="0"/>
              <a:t>Točke </a:t>
            </a:r>
          </a:p>
          <a:p>
            <a:r>
              <a:rPr lang="sl-SI" dirty="0"/>
              <a:t>Konec igre </a:t>
            </a:r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061CB82-3A7E-4CFD-B2B1-5CFF61AF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Izdelava iger - Space Bird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0D53CD36-9B46-4946-A1BC-8054701E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5</a:t>
            </a:fld>
            <a:endParaRPr lang="sl-SI"/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AC36938C-544D-481F-939A-2AE65364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9164-6BD9-41AE-B264-225A6033DF76}" type="datetimeyyyy">
              <a:rPr lang="sl-SI" smtClean="0"/>
              <a:t>2021</a:t>
            </a:fld>
            <a:endParaRPr lang="sl-SI"/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B7FFDBA2-9EC8-4AE0-90DB-0F11996896A4}"/>
              </a:ext>
            </a:extLst>
          </p:cNvPr>
          <p:cNvGrpSpPr/>
          <p:nvPr/>
        </p:nvGrpSpPr>
        <p:grpSpPr>
          <a:xfrm>
            <a:off x="1616911" y="739455"/>
            <a:ext cx="176169" cy="109057"/>
            <a:chOff x="1971413" y="872455"/>
            <a:chExt cx="991297" cy="598415"/>
          </a:xfrm>
        </p:grpSpPr>
        <p:sp>
          <p:nvSpPr>
            <p:cNvPr id="9" name="Pravokotnik 8">
              <a:extLst>
                <a:ext uri="{FF2B5EF4-FFF2-40B4-BE49-F238E27FC236}">
                  <a16:creationId xmlns:a16="http://schemas.microsoft.com/office/drawing/2014/main" id="{A78BDCC9-7CFC-4B15-B5AB-9254068F841E}"/>
                </a:ext>
              </a:extLst>
            </p:cNvPr>
            <p:cNvSpPr/>
            <p:nvPr/>
          </p:nvSpPr>
          <p:spPr>
            <a:xfrm>
              <a:off x="1971413" y="872455"/>
              <a:ext cx="335559" cy="293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10" name="Pravokotnik 9">
              <a:extLst>
                <a:ext uri="{FF2B5EF4-FFF2-40B4-BE49-F238E27FC236}">
                  <a16:creationId xmlns:a16="http://schemas.microsoft.com/office/drawing/2014/main" id="{AB4E0EA9-433D-47EC-98E1-A58B32851361}"/>
                </a:ext>
              </a:extLst>
            </p:cNvPr>
            <p:cNvSpPr/>
            <p:nvPr/>
          </p:nvSpPr>
          <p:spPr>
            <a:xfrm>
              <a:off x="2291592" y="1177255"/>
              <a:ext cx="335559" cy="293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11" name="Pravokotnik 10">
              <a:extLst>
                <a:ext uri="{FF2B5EF4-FFF2-40B4-BE49-F238E27FC236}">
                  <a16:creationId xmlns:a16="http://schemas.microsoft.com/office/drawing/2014/main" id="{DFE61855-8594-4772-A081-7BA9A89D2159}"/>
                </a:ext>
              </a:extLst>
            </p:cNvPr>
            <p:cNvSpPr/>
            <p:nvPr/>
          </p:nvSpPr>
          <p:spPr>
            <a:xfrm>
              <a:off x="2627151" y="883640"/>
              <a:ext cx="335559" cy="293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CAC3EFE4-F957-4333-854F-EC2BC633560E}"/>
              </a:ext>
            </a:extLst>
          </p:cNvPr>
          <p:cNvGrpSpPr/>
          <p:nvPr/>
        </p:nvGrpSpPr>
        <p:grpSpPr>
          <a:xfrm>
            <a:off x="7441034" y="931179"/>
            <a:ext cx="1619076" cy="4676862"/>
            <a:chOff x="7256476" y="-11564"/>
            <a:chExt cx="2399069" cy="6869564"/>
          </a:xfrm>
        </p:grpSpPr>
        <p:pic>
          <p:nvPicPr>
            <p:cNvPr id="12" name="Slika 11">
              <a:extLst>
                <a:ext uri="{FF2B5EF4-FFF2-40B4-BE49-F238E27FC236}">
                  <a16:creationId xmlns:a16="http://schemas.microsoft.com/office/drawing/2014/main" id="{0E1F3502-B3F7-47B9-BEA9-BC2BE13D5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4135" y="4096958"/>
              <a:ext cx="821410" cy="2761042"/>
            </a:xfrm>
            <a:prstGeom prst="rect">
              <a:avLst/>
            </a:prstGeom>
          </p:spPr>
        </p:pic>
        <p:pic>
          <p:nvPicPr>
            <p:cNvPr id="13" name="Slika 12">
              <a:extLst>
                <a:ext uri="{FF2B5EF4-FFF2-40B4-BE49-F238E27FC236}">
                  <a16:creationId xmlns:a16="http://schemas.microsoft.com/office/drawing/2014/main" id="{D265516E-A5CD-4C7B-BAC7-3F0FA2D42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34135" y="-11564"/>
              <a:ext cx="821410" cy="2761042"/>
            </a:xfrm>
            <a:prstGeom prst="rect">
              <a:avLst/>
            </a:prstGeom>
          </p:spPr>
        </p:pic>
        <p:pic>
          <p:nvPicPr>
            <p:cNvPr id="14" name="Slika 13">
              <a:extLst>
                <a:ext uri="{FF2B5EF4-FFF2-40B4-BE49-F238E27FC236}">
                  <a16:creationId xmlns:a16="http://schemas.microsoft.com/office/drawing/2014/main" id="{9006F94C-4193-44E7-8019-2974E7B1D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69049">
              <a:off x="7486532" y="3213049"/>
              <a:ext cx="620405" cy="431901"/>
            </a:xfrm>
            <a:prstGeom prst="rect">
              <a:avLst/>
            </a:prstGeom>
          </p:spPr>
        </p:pic>
        <p:cxnSp>
          <p:nvCxnSpPr>
            <p:cNvPr id="16" name="Raven puščični povezovalnik 15">
              <a:extLst>
                <a:ext uri="{FF2B5EF4-FFF2-40B4-BE49-F238E27FC236}">
                  <a16:creationId xmlns:a16="http://schemas.microsoft.com/office/drawing/2014/main" id="{5BA0D352-2E3C-446B-8582-4A0B675DE1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6477" y="1368957"/>
              <a:ext cx="198836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aven puščični povezovalnik 17">
              <a:extLst>
                <a:ext uri="{FF2B5EF4-FFF2-40B4-BE49-F238E27FC236}">
                  <a16:creationId xmlns:a16="http://schemas.microsoft.com/office/drawing/2014/main" id="{6D49CD47-61C2-4BC0-AA93-C439020FE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6476" y="5497207"/>
              <a:ext cx="198836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aven puščični povezovalnik 18">
              <a:extLst>
                <a:ext uri="{FF2B5EF4-FFF2-40B4-BE49-F238E27FC236}">
                  <a16:creationId xmlns:a16="http://schemas.microsoft.com/office/drawing/2014/main" id="{5C1AE83E-9243-4FC1-8BB6-4098884B4C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6734" y="3385012"/>
              <a:ext cx="1" cy="11247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aven puščični povezovalnik 22">
              <a:extLst>
                <a:ext uri="{FF2B5EF4-FFF2-40B4-BE49-F238E27FC236}">
                  <a16:creationId xmlns:a16="http://schemas.microsoft.com/office/drawing/2014/main" id="{E1B5CE39-B389-49C2-A50B-F29D73737B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6734" y="2397538"/>
              <a:ext cx="2" cy="98747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aven povezovalnik 27">
              <a:extLst>
                <a:ext uri="{FF2B5EF4-FFF2-40B4-BE49-F238E27FC236}">
                  <a16:creationId xmlns:a16="http://schemas.microsoft.com/office/drawing/2014/main" id="{0D6E80A3-650B-41D2-B703-A257E7CF8E0F}"/>
                </a:ext>
              </a:extLst>
            </p:cNvPr>
            <p:cNvCxnSpPr/>
            <p:nvPr/>
          </p:nvCxnSpPr>
          <p:spPr>
            <a:xfrm>
              <a:off x="8834135" y="2550253"/>
              <a:ext cx="0" cy="1744910"/>
            </a:xfrm>
            <a:prstGeom prst="line">
              <a:avLst/>
            </a:prstGeom>
            <a:ln>
              <a:solidFill>
                <a:srgbClr val="FFF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aven povezovalnik 28">
              <a:extLst>
                <a:ext uri="{FF2B5EF4-FFF2-40B4-BE49-F238E27FC236}">
                  <a16:creationId xmlns:a16="http://schemas.microsoft.com/office/drawing/2014/main" id="{5D652EAD-8212-4042-A567-BB5D3EBFAC1B}"/>
                </a:ext>
              </a:extLst>
            </p:cNvPr>
            <p:cNvCxnSpPr/>
            <p:nvPr/>
          </p:nvCxnSpPr>
          <p:spPr>
            <a:xfrm>
              <a:off x="9655545" y="2550253"/>
              <a:ext cx="0" cy="1744910"/>
            </a:xfrm>
            <a:prstGeom prst="line">
              <a:avLst/>
            </a:prstGeom>
            <a:ln>
              <a:solidFill>
                <a:srgbClr val="FFF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Pravokotnik 30">
            <a:extLst>
              <a:ext uri="{FF2B5EF4-FFF2-40B4-BE49-F238E27FC236}">
                <a16:creationId xmlns:a16="http://schemas.microsoft.com/office/drawing/2014/main" id="{1E3332B2-75B0-4C8D-A8F8-FC9C59B0CB69}"/>
              </a:ext>
            </a:extLst>
          </p:cNvPr>
          <p:cNvSpPr/>
          <p:nvPr/>
        </p:nvSpPr>
        <p:spPr>
          <a:xfrm>
            <a:off x="7222921" y="931179"/>
            <a:ext cx="2759279" cy="46768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33" name="Raven puščični povezovalnik 32">
            <a:extLst>
              <a:ext uri="{FF2B5EF4-FFF2-40B4-BE49-F238E27FC236}">
                <a16:creationId xmlns:a16="http://schemas.microsoft.com/office/drawing/2014/main" id="{D887ADCD-1B26-4949-B544-360B1E18E844}"/>
              </a:ext>
            </a:extLst>
          </p:cNvPr>
          <p:cNvCxnSpPr/>
          <p:nvPr/>
        </p:nvCxnSpPr>
        <p:spPr>
          <a:xfrm>
            <a:off x="7222921" y="792964"/>
            <a:ext cx="2759279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aven puščični povezovalnik 34">
            <a:extLst>
              <a:ext uri="{FF2B5EF4-FFF2-40B4-BE49-F238E27FC236}">
                <a16:creationId xmlns:a16="http://schemas.microsoft.com/office/drawing/2014/main" id="{EF1BECBE-8099-42EA-992D-38D4D701ADB5}"/>
              </a:ext>
            </a:extLst>
          </p:cNvPr>
          <p:cNvCxnSpPr/>
          <p:nvPr/>
        </p:nvCxnSpPr>
        <p:spPr>
          <a:xfrm>
            <a:off x="7088697" y="931179"/>
            <a:ext cx="0" cy="467686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oljeZBesedilom 35">
            <a:extLst>
              <a:ext uri="{FF2B5EF4-FFF2-40B4-BE49-F238E27FC236}">
                <a16:creationId xmlns:a16="http://schemas.microsoft.com/office/drawing/2014/main" id="{2C51FFFE-DD73-48E4-A1C2-3BB6884332F5}"/>
              </a:ext>
            </a:extLst>
          </p:cNvPr>
          <p:cNvSpPr txBox="1"/>
          <p:nvPr/>
        </p:nvSpPr>
        <p:spPr>
          <a:xfrm>
            <a:off x="7823654" y="1592379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>
                <a:solidFill>
                  <a:srgbClr val="FF0000"/>
                </a:solidFill>
              </a:rPr>
              <a:t>-x</a:t>
            </a:r>
          </a:p>
        </p:txBody>
      </p:sp>
      <p:sp>
        <p:nvSpPr>
          <p:cNvPr id="37" name="PoljeZBesedilom 36">
            <a:extLst>
              <a:ext uri="{FF2B5EF4-FFF2-40B4-BE49-F238E27FC236}">
                <a16:creationId xmlns:a16="http://schemas.microsoft.com/office/drawing/2014/main" id="{E8978ABD-6219-40B8-A028-87238074FBD6}"/>
              </a:ext>
            </a:extLst>
          </p:cNvPr>
          <p:cNvSpPr txBox="1"/>
          <p:nvPr/>
        </p:nvSpPr>
        <p:spPr>
          <a:xfrm>
            <a:off x="7825873" y="4413400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>
                <a:solidFill>
                  <a:srgbClr val="FF0000"/>
                </a:solidFill>
              </a:rPr>
              <a:t>-x</a:t>
            </a:r>
          </a:p>
        </p:txBody>
      </p:sp>
      <p:sp>
        <p:nvSpPr>
          <p:cNvPr id="38" name="PoljeZBesedilom 37">
            <a:extLst>
              <a:ext uri="{FF2B5EF4-FFF2-40B4-BE49-F238E27FC236}">
                <a16:creationId xmlns:a16="http://schemas.microsoft.com/office/drawing/2014/main" id="{5F6893F2-7311-45ED-A734-A779857567DF}"/>
              </a:ext>
            </a:extLst>
          </p:cNvPr>
          <p:cNvSpPr txBox="1"/>
          <p:nvPr/>
        </p:nvSpPr>
        <p:spPr>
          <a:xfrm>
            <a:off x="7454916" y="3555461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>
                <a:solidFill>
                  <a:srgbClr val="FF0000"/>
                </a:solidFill>
              </a:rPr>
              <a:t>+y</a:t>
            </a:r>
          </a:p>
        </p:txBody>
      </p:sp>
      <p:sp>
        <p:nvSpPr>
          <p:cNvPr id="39" name="PoljeZBesedilom 38">
            <a:extLst>
              <a:ext uri="{FF2B5EF4-FFF2-40B4-BE49-F238E27FC236}">
                <a16:creationId xmlns:a16="http://schemas.microsoft.com/office/drawing/2014/main" id="{2BDDD37A-E8E7-4F62-8752-47377A01F51E}"/>
              </a:ext>
            </a:extLst>
          </p:cNvPr>
          <p:cNvSpPr txBox="1"/>
          <p:nvPr/>
        </p:nvSpPr>
        <p:spPr>
          <a:xfrm>
            <a:off x="7475482" y="2649459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>
                <a:solidFill>
                  <a:schemeClr val="accent6"/>
                </a:solidFill>
              </a:rPr>
              <a:t>-y</a:t>
            </a:r>
          </a:p>
        </p:txBody>
      </p:sp>
      <p:sp>
        <p:nvSpPr>
          <p:cNvPr id="40" name="PoljeZBesedilom 39">
            <a:extLst>
              <a:ext uri="{FF2B5EF4-FFF2-40B4-BE49-F238E27FC236}">
                <a16:creationId xmlns:a16="http://schemas.microsoft.com/office/drawing/2014/main" id="{66A27C0E-CA90-4334-A015-59DAE2AE757B}"/>
              </a:ext>
            </a:extLst>
          </p:cNvPr>
          <p:cNvSpPr txBox="1"/>
          <p:nvPr/>
        </p:nvSpPr>
        <p:spPr>
          <a:xfrm>
            <a:off x="7373804" y="5337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1" name="PoljeZBesedilom 40">
            <a:extLst>
              <a:ext uri="{FF2B5EF4-FFF2-40B4-BE49-F238E27FC236}">
                <a16:creationId xmlns:a16="http://schemas.microsoft.com/office/drawing/2014/main" id="{A21B0105-9B4A-4B2C-A663-EB02A5C88B95}"/>
              </a:ext>
            </a:extLst>
          </p:cNvPr>
          <p:cNvSpPr txBox="1"/>
          <p:nvPr/>
        </p:nvSpPr>
        <p:spPr>
          <a:xfrm>
            <a:off x="6808489" y="1065901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>
                <a:solidFill>
                  <a:schemeClr val="bg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10682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9C9570-CD81-3E4F-9C86-99C0C85A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Opis  razredov   v   igri</a:t>
            </a:r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9642507A-85B9-451B-A12B-3233F640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Izdelava iger - Space Bird</a:t>
            </a:r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EAC8A0C1-C063-4BB2-9352-76E461F3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6</a:t>
            </a:fld>
            <a:endParaRPr lang="sl-SI" dirty="0"/>
          </a:p>
        </p:txBody>
      </p:sp>
      <p:sp>
        <p:nvSpPr>
          <p:cNvPr id="6" name="Označba mesta datuma 5">
            <a:extLst>
              <a:ext uri="{FF2B5EF4-FFF2-40B4-BE49-F238E27FC236}">
                <a16:creationId xmlns:a16="http://schemas.microsoft.com/office/drawing/2014/main" id="{96E1F050-7354-4916-B748-E704AF25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DD3D-7FE3-45B2-AA9B-C51BF530D094}" type="datetimeyyyy">
              <a:rPr lang="sl-SI" smtClean="0"/>
              <a:t>2021</a:t>
            </a:fld>
            <a:endParaRPr lang="sl-SI"/>
          </a:p>
        </p:txBody>
      </p:sp>
      <p:sp>
        <p:nvSpPr>
          <p:cNvPr id="7" name="PoljeZBesedilom 6">
            <a:extLst>
              <a:ext uri="{FF2B5EF4-FFF2-40B4-BE49-F238E27FC236}">
                <a16:creationId xmlns:a16="http://schemas.microsoft.com/office/drawing/2014/main" id="{556979A2-9CF3-4A98-B691-22CF4526BDCD}"/>
              </a:ext>
            </a:extLst>
          </p:cNvPr>
          <p:cNvSpPr txBox="1"/>
          <p:nvPr/>
        </p:nvSpPr>
        <p:spPr>
          <a:xfrm>
            <a:off x="3178729" y="2013357"/>
            <a:ext cx="2581011" cy="40011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l-SI" sz="2000" dirty="0"/>
              <a:t>MainActivity.java</a:t>
            </a:r>
            <a:endParaRPr lang="sl-SI" dirty="0"/>
          </a:p>
        </p:txBody>
      </p:sp>
      <p:sp>
        <p:nvSpPr>
          <p:cNvPr id="8" name="PoljeZBesedilom 7">
            <a:extLst>
              <a:ext uri="{FF2B5EF4-FFF2-40B4-BE49-F238E27FC236}">
                <a16:creationId xmlns:a16="http://schemas.microsoft.com/office/drawing/2014/main" id="{7552C560-0CDA-42D9-90E7-883219D3CD37}"/>
              </a:ext>
            </a:extLst>
          </p:cNvPr>
          <p:cNvSpPr txBox="1"/>
          <p:nvPr/>
        </p:nvSpPr>
        <p:spPr>
          <a:xfrm>
            <a:off x="6277064" y="2013357"/>
            <a:ext cx="2581010" cy="40011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l-SI" sz="2000" dirty="0"/>
              <a:t>activity_main.xml</a:t>
            </a:r>
          </a:p>
        </p:txBody>
      </p:sp>
      <p:sp>
        <p:nvSpPr>
          <p:cNvPr id="9" name="PoljeZBesedilom 8">
            <a:extLst>
              <a:ext uri="{FF2B5EF4-FFF2-40B4-BE49-F238E27FC236}">
                <a16:creationId xmlns:a16="http://schemas.microsoft.com/office/drawing/2014/main" id="{2A19996E-AE17-4202-ABA2-815CB6BDA0DD}"/>
              </a:ext>
            </a:extLst>
          </p:cNvPr>
          <p:cNvSpPr txBox="1"/>
          <p:nvPr/>
        </p:nvSpPr>
        <p:spPr>
          <a:xfrm>
            <a:off x="3178730" y="3086522"/>
            <a:ext cx="2581012" cy="40011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l-SI" sz="2000" dirty="0"/>
              <a:t>Konstante.java</a:t>
            </a:r>
          </a:p>
        </p:txBody>
      </p:sp>
      <p:sp>
        <p:nvSpPr>
          <p:cNvPr id="10" name="PoljeZBesedilom 9">
            <a:extLst>
              <a:ext uri="{FF2B5EF4-FFF2-40B4-BE49-F238E27FC236}">
                <a16:creationId xmlns:a16="http://schemas.microsoft.com/office/drawing/2014/main" id="{A444C023-E46B-4021-93A2-3B5C048825CF}"/>
              </a:ext>
            </a:extLst>
          </p:cNvPr>
          <p:cNvSpPr txBox="1"/>
          <p:nvPr/>
        </p:nvSpPr>
        <p:spPr>
          <a:xfrm>
            <a:off x="6277064" y="3086522"/>
            <a:ext cx="2581013" cy="40011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l-SI" sz="2000" dirty="0"/>
              <a:t>UprizoritevIgre.java</a:t>
            </a:r>
          </a:p>
        </p:txBody>
      </p:sp>
      <p:sp>
        <p:nvSpPr>
          <p:cNvPr id="11" name="PoljeZBesedilom 10">
            <a:extLst>
              <a:ext uri="{FF2B5EF4-FFF2-40B4-BE49-F238E27FC236}">
                <a16:creationId xmlns:a16="http://schemas.microsoft.com/office/drawing/2014/main" id="{DFD2BE87-5924-4C6E-B8EF-30A2BA90FF65}"/>
              </a:ext>
            </a:extLst>
          </p:cNvPr>
          <p:cNvSpPr txBox="1"/>
          <p:nvPr/>
        </p:nvSpPr>
        <p:spPr>
          <a:xfrm>
            <a:off x="4757958" y="5142200"/>
            <a:ext cx="2581012" cy="40011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l-SI" sz="2000" dirty="0"/>
              <a:t>OsnovniRazred.java</a:t>
            </a:r>
            <a:endParaRPr lang="sl-SI" dirty="0"/>
          </a:p>
        </p:txBody>
      </p:sp>
      <p:sp>
        <p:nvSpPr>
          <p:cNvPr id="12" name="PoljeZBesedilom 11">
            <a:extLst>
              <a:ext uri="{FF2B5EF4-FFF2-40B4-BE49-F238E27FC236}">
                <a16:creationId xmlns:a16="http://schemas.microsoft.com/office/drawing/2014/main" id="{6E925C90-80C5-40A2-B9FF-40B3645059E8}"/>
              </a:ext>
            </a:extLst>
          </p:cNvPr>
          <p:cNvSpPr txBox="1"/>
          <p:nvPr/>
        </p:nvSpPr>
        <p:spPr>
          <a:xfrm>
            <a:off x="3178729" y="4244479"/>
            <a:ext cx="2581013" cy="40011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l-SI" sz="2000" dirty="0"/>
              <a:t>Ptica.java</a:t>
            </a:r>
          </a:p>
        </p:txBody>
      </p:sp>
      <p:sp>
        <p:nvSpPr>
          <p:cNvPr id="13" name="PoljeZBesedilom 12">
            <a:extLst>
              <a:ext uri="{FF2B5EF4-FFF2-40B4-BE49-F238E27FC236}">
                <a16:creationId xmlns:a16="http://schemas.microsoft.com/office/drawing/2014/main" id="{9D3AAAD9-364E-4728-BFC8-38CB39F110B3}"/>
              </a:ext>
            </a:extLst>
          </p:cNvPr>
          <p:cNvSpPr txBox="1"/>
          <p:nvPr/>
        </p:nvSpPr>
        <p:spPr>
          <a:xfrm>
            <a:off x="6277065" y="4244479"/>
            <a:ext cx="2581009" cy="40011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l-SI" sz="2000" dirty="0"/>
              <a:t>Cevi.java</a:t>
            </a:r>
          </a:p>
        </p:txBody>
      </p:sp>
      <p:cxnSp>
        <p:nvCxnSpPr>
          <p:cNvPr id="15" name="Raven povezovalnik 14">
            <a:extLst>
              <a:ext uri="{FF2B5EF4-FFF2-40B4-BE49-F238E27FC236}">
                <a16:creationId xmlns:a16="http://schemas.microsoft.com/office/drawing/2014/main" id="{A6AB0E88-A00D-4831-8EAD-82A0B30299F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759740" y="2213412"/>
            <a:ext cx="5173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en povezovalnik 16">
            <a:extLst>
              <a:ext uri="{FF2B5EF4-FFF2-40B4-BE49-F238E27FC236}">
                <a16:creationId xmlns:a16="http://schemas.microsoft.com/office/drawing/2014/main" id="{8643A235-3C3C-4359-A050-61EFF66FD2A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7567569" y="2413467"/>
            <a:ext cx="2" cy="673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ven povezovalnik 17">
            <a:extLst>
              <a:ext uri="{FF2B5EF4-FFF2-40B4-BE49-F238E27FC236}">
                <a16:creationId xmlns:a16="http://schemas.microsoft.com/office/drawing/2014/main" id="{90CB7DF5-B2FE-49BB-9DF1-E6E50BC853F2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7567570" y="3486632"/>
            <a:ext cx="1" cy="7578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ovezovalnik: kolenski 21">
            <a:extLst>
              <a:ext uri="{FF2B5EF4-FFF2-40B4-BE49-F238E27FC236}">
                <a16:creationId xmlns:a16="http://schemas.microsoft.com/office/drawing/2014/main" id="{3C6B2677-B4A8-4D12-BA39-4285E0F72BFA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rot="5400000" flipH="1" flipV="1">
            <a:off x="5639480" y="2316389"/>
            <a:ext cx="757847" cy="309833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en povezovalnik 24">
            <a:extLst>
              <a:ext uri="{FF2B5EF4-FFF2-40B4-BE49-F238E27FC236}">
                <a16:creationId xmlns:a16="http://schemas.microsoft.com/office/drawing/2014/main" id="{96237DCF-10EB-462A-A64B-0FD17FDAB2A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4469235" y="2413467"/>
            <a:ext cx="1" cy="673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ovezovalnik: kolenski 26">
            <a:extLst>
              <a:ext uri="{FF2B5EF4-FFF2-40B4-BE49-F238E27FC236}">
                <a16:creationId xmlns:a16="http://schemas.microsoft.com/office/drawing/2014/main" id="{68427DCE-661F-4CFF-8B33-55723EEECC75}"/>
              </a:ext>
            </a:extLst>
          </p:cNvPr>
          <p:cNvCxnSpPr>
            <a:stCxn id="11" idx="1"/>
            <a:endCxn id="12" idx="2"/>
          </p:cNvCxnSpPr>
          <p:nvPr/>
        </p:nvCxnSpPr>
        <p:spPr>
          <a:xfrm rot="10800000">
            <a:off x="4469236" y="4644589"/>
            <a:ext cx="288722" cy="69766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ovezovalnik: kolenski 28">
            <a:extLst>
              <a:ext uri="{FF2B5EF4-FFF2-40B4-BE49-F238E27FC236}">
                <a16:creationId xmlns:a16="http://schemas.microsoft.com/office/drawing/2014/main" id="{467A372C-0385-4302-9526-88497432ACFB}"/>
              </a:ext>
            </a:extLst>
          </p:cNvPr>
          <p:cNvCxnSpPr>
            <a:stCxn id="11" idx="3"/>
            <a:endCxn id="13" idx="2"/>
          </p:cNvCxnSpPr>
          <p:nvPr/>
        </p:nvCxnSpPr>
        <p:spPr>
          <a:xfrm flipV="1">
            <a:off x="7338970" y="4644589"/>
            <a:ext cx="228600" cy="69766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ovezovalnik: kolenski 30">
            <a:extLst>
              <a:ext uri="{FF2B5EF4-FFF2-40B4-BE49-F238E27FC236}">
                <a16:creationId xmlns:a16="http://schemas.microsoft.com/office/drawing/2014/main" id="{FD33E4E7-994D-4ADC-AEF3-C4D31ACF7172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5167540" y="2788328"/>
            <a:ext cx="152558" cy="154916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ven povezovalnik 33">
            <a:extLst>
              <a:ext uri="{FF2B5EF4-FFF2-40B4-BE49-F238E27FC236}">
                <a16:creationId xmlns:a16="http://schemas.microsoft.com/office/drawing/2014/main" id="{C6C64376-FE64-406F-9304-D26C38E4E247}"/>
              </a:ext>
            </a:extLst>
          </p:cNvPr>
          <p:cNvCxnSpPr/>
          <p:nvPr/>
        </p:nvCxnSpPr>
        <p:spPr>
          <a:xfrm>
            <a:off x="6018402" y="3639190"/>
            <a:ext cx="0" cy="2263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ven povezovalnik 35">
            <a:extLst>
              <a:ext uri="{FF2B5EF4-FFF2-40B4-BE49-F238E27FC236}">
                <a16:creationId xmlns:a16="http://schemas.microsoft.com/office/drawing/2014/main" id="{828817E7-C67C-4858-A3E2-EC2AD7151B0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759742" y="3286577"/>
            <a:ext cx="5173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8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C86F14D-9257-644F-B358-8E1B6BFF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l-SI" dirty="0"/>
              <a:t>Testiranje   igre</a:t>
            </a:r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336ABBC6-9CDA-41D1-BE57-8AAE04D6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Izdelava iger - Space Bird</a:t>
            </a:r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9D2027DB-FDC5-441D-8E85-9D9135BE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7</a:t>
            </a:fld>
            <a:endParaRPr lang="sl-SI"/>
          </a:p>
        </p:txBody>
      </p:sp>
      <p:sp>
        <p:nvSpPr>
          <p:cNvPr id="6" name="Označba mesta datuma 5">
            <a:extLst>
              <a:ext uri="{FF2B5EF4-FFF2-40B4-BE49-F238E27FC236}">
                <a16:creationId xmlns:a16="http://schemas.microsoft.com/office/drawing/2014/main" id="{4C70EFB8-BAEF-4DDD-A758-1671823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8818-5CE9-42A8-9B0D-C3FCCCFAAEBA}" type="datetimeyyyy">
              <a:rPr lang="sl-SI" smtClean="0"/>
              <a:t>2021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2337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F6D92FB-375C-B040-A1F9-60ACD7B5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l-SI" dirty="0"/>
              <a:t>Hvala   Za   pozornost!</a:t>
            </a:r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496D1254-6064-4420-B238-10D2BC79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Izdelava iger - Space Bird</a:t>
            </a:r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6FB62FAF-6C82-42E9-8FF4-9E29FB03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8</a:t>
            </a:fld>
            <a:endParaRPr lang="sl-SI"/>
          </a:p>
        </p:txBody>
      </p:sp>
      <p:sp>
        <p:nvSpPr>
          <p:cNvPr id="6" name="Označba mesta datuma 5">
            <a:extLst>
              <a:ext uri="{FF2B5EF4-FFF2-40B4-BE49-F238E27FC236}">
                <a16:creationId xmlns:a16="http://schemas.microsoft.com/office/drawing/2014/main" id="{1B53D016-A047-4BF1-8CB5-C1F9F02F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C960-0368-4527-A59F-6A9E6DFE2595}" type="datetimeyyyy">
              <a:rPr lang="sl-SI" smtClean="0"/>
              <a:t>2021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513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6E2FD75-BF7B-CB46-827E-49E4ACB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l-SI" dirty="0" err="1"/>
              <a:t>Vprasanja</a:t>
            </a:r>
            <a:r>
              <a:rPr lang="sl-SI" dirty="0"/>
              <a:t> </a:t>
            </a:r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6D6FB0C4-0BA2-4B24-93EB-5E8419F8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Izdelava iger - Space Bird</a:t>
            </a:r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67CF7210-0CE5-4A19-9725-71D1BB54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31FE-BF10-4593-B846-2F7CF2A2FA96}" type="slidenum">
              <a:rPr lang="sl-SI" smtClean="0"/>
              <a:t>9</a:t>
            </a:fld>
            <a:endParaRPr lang="sl-SI"/>
          </a:p>
        </p:txBody>
      </p:sp>
      <p:sp>
        <p:nvSpPr>
          <p:cNvPr id="6" name="Označba mesta datuma 5">
            <a:extLst>
              <a:ext uri="{FF2B5EF4-FFF2-40B4-BE49-F238E27FC236}">
                <a16:creationId xmlns:a16="http://schemas.microsoft.com/office/drawing/2014/main" id="{A2FAEB13-1703-4CEB-AE99-71876D55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0DE7-06EC-4B35-81B5-2DA9D06E7CF7}" type="datetimeyyyy">
              <a:rPr lang="sl-SI" smtClean="0"/>
              <a:t>2021</a:t>
            </a:fld>
            <a:endParaRPr lang="sl-SI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2C557FF3-959C-4E34-8460-4313A2F7853B}"/>
              </a:ext>
            </a:extLst>
          </p:cNvPr>
          <p:cNvGrpSpPr/>
          <p:nvPr/>
        </p:nvGrpSpPr>
        <p:grpSpPr>
          <a:xfrm>
            <a:off x="5972218" y="3139755"/>
            <a:ext cx="176169" cy="109057"/>
            <a:chOff x="1971413" y="872455"/>
            <a:chExt cx="991297" cy="598415"/>
          </a:xfrm>
        </p:grpSpPr>
        <p:sp>
          <p:nvSpPr>
            <p:cNvPr id="8" name="Pravokotnik 7">
              <a:extLst>
                <a:ext uri="{FF2B5EF4-FFF2-40B4-BE49-F238E27FC236}">
                  <a16:creationId xmlns:a16="http://schemas.microsoft.com/office/drawing/2014/main" id="{88DAD361-4603-49C9-A8DF-5E6D710FA238}"/>
                </a:ext>
              </a:extLst>
            </p:cNvPr>
            <p:cNvSpPr/>
            <p:nvPr/>
          </p:nvSpPr>
          <p:spPr>
            <a:xfrm>
              <a:off x="1971413" y="872455"/>
              <a:ext cx="335559" cy="293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9" name="Pravokotnik 8">
              <a:extLst>
                <a:ext uri="{FF2B5EF4-FFF2-40B4-BE49-F238E27FC236}">
                  <a16:creationId xmlns:a16="http://schemas.microsoft.com/office/drawing/2014/main" id="{42581551-5ED7-4AA2-99BC-7D23FAF456ED}"/>
                </a:ext>
              </a:extLst>
            </p:cNvPr>
            <p:cNvSpPr/>
            <p:nvPr/>
          </p:nvSpPr>
          <p:spPr>
            <a:xfrm>
              <a:off x="2291592" y="1177255"/>
              <a:ext cx="335559" cy="293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10" name="Pravokotnik 9">
              <a:extLst>
                <a:ext uri="{FF2B5EF4-FFF2-40B4-BE49-F238E27FC236}">
                  <a16:creationId xmlns:a16="http://schemas.microsoft.com/office/drawing/2014/main" id="{0EAAF95F-BBE8-4426-9F36-C8196B1940E9}"/>
                </a:ext>
              </a:extLst>
            </p:cNvPr>
            <p:cNvSpPr/>
            <p:nvPr/>
          </p:nvSpPr>
          <p:spPr>
            <a:xfrm>
              <a:off x="2627151" y="883640"/>
              <a:ext cx="335559" cy="293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</p:grpSp>
    </p:spTree>
    <p:extLst>
      <p:ext uri="{BB962C8B-B14F-4D97-AF65-F5344CB8AC3E}">
        <p14:creationId xmlns:p14="http://schemas.microsoft.com/office/powerpoint/2010/main" val="235349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179</Words>
  <Application>Microsoft Office PowerPoint</Application>
  <PresentationFormat>Širokozaslonsko</PresentationFormat>
  <Paragraphs>62</Paragraphs>
  <Slides>9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4" baseType="lpstr">
      <vt:lpstr>ArcadeClassic</vt:lpstr>
      <vt:lpstr>Arial</vt:lpstr>
      <vt:lpstr>Calibri</vt:lpstr>
      <vt:lpstr>Rockwell</vt:lpstr>
      <vt:lpstr>Officeova tema</vt:lpstr>
      <vt:lpstr>Izdelava  iger Space   Bird</vt:lpstr>
      <vt:lpstr>Delovanje   igre</vt:lpstr>
      <vt:lpstr>PowerPointova predstavitev</vt:lpstr>
      <vt:lpstr>Delovno   okolje</vt:lpstr>
      <vt:lpstr>Nacrtovanje   igre</vt:lpstr>
      <vt:lpstr>Opis  razredov   v   igri</vt:lpstr>
      <vt:lpstr>Testiranje   igre</vt:lpstr>
      <vt:lpstr>Hvala   Za   pozornost!</vt:lpstr>
      <vt:lpstr>Vprasanja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Izdelava iger – Space Bird</dc:title>
  <dc:creator>David Gole</dc:creator>
  <cp:lastModifiedBy>David Gole</cp:lastModifiedBy>
  <cp:revision>13</cp:revision>
  <dcterms:created xsi:type="dcterms:W3CDTF">2021-04-14T23:47:36Z</dcterms:created>
  <dcterms:modified xsi:type="dcterms:W3CDTF">2021-04-17T17:47:42Z</dcterms:modified>
</cp:coreProperties>
</file>