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948B51-2B3D-4F8F-8A12-12B78DE51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1500080-020F-4FA2-A7AE-5285EB8B7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6D9489D-3E37-4352-BD4B-6CB83749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29C6-2B23-4B98-A725-8DBD67D87AC6}" type="datetimeFigureOut">
              <a:rPr lang="sl-SI" smtClean="0"/>
              <a:t>15. 04. 2021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B4ACF34-D1AD-4544-A2D7-FBA4F58E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E0EC896-7250-4304-9548-4325694A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7488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30C871-8C3D-4284-A0B5-C0F0345D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2F243D70-DFD6-4D40-BE74-31F94EA54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650E321-5374-4679-A25B-1F759FA9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29C6-2B23-4B98-A725-8DBD67D87AC6}" type="datetimeFigureOut">
              <a:rPr lang="sl-SI" smtClean="0"/>
              <a:t>15. 04. 2021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AF1AD319-77CC-42A2-9719-99EB7719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46882E2-04CB-4296-ABF1-D41C8953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8480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9594D039-916C-4DD8-A885-7DC7C346D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29790934-F1C1-4F00-8FEF-E9E22526A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ED8C01C-D38E-47B3-9495-A9C6B149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29C6-2B23-4B98-A725-8DBD67D87AC6}" type="datetimeFigureOut">
              <a:rPr lang="sl-SI" smtClean="0"/>
              <a:t>15. 04. 2021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5F1B2F0-A495-4FA0-8219-EA637E32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ED2A924-535D-49B2-9FBA-93A4CF43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580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AD53D7-BB7B-404D-93B3-199F7888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2B2E286-8A67-4F86-826D-4BCBBC62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7FA77CF-77B7-4E21-B12C-AF30AB83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29C6-2B23-4B98-A725-8DBD67D87AC6}" type="datetimeFigureOut">
              <a:rPr lang="sl-SI" smtClean="0"/>
              <a:t>15. 04. 2021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BA0C58E-FDB8-4656-8D3E-9BCF7645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37FD8C8-6B1A-4CBC-8F6D-833E9A78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166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7BE451C-2C5B-4037-8F69-65222154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F4BCCB7C-96D9-48D7-B31D-32F076E2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02AFC23A-4654-4699-988A-F70AD195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29C6-2B23-4B98-A725-8DBD67D87AC6}" type="datetimeFigureOut">
              <a:rPr lang="sl-SI" smtClean="0"/>
              <a:t>15. 04. 2021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E44B044-3C18-4816-A48D-C1FC8F53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9E40AB1-69B8-4131-96CF-E95DC529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7793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F863D0-6010-4B52-BC1F-37C4E423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B883E63-3671-4ACF-860A-ABD578148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C45518C1-8D64-45A6-865E-6CA91548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0EC78ECA-9337-45A4-B6E0-C1370D78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29C6-2B23-4B98-A725-8DBD67D87AC6}" type="datetimeFigureOut">
              <a:rPr lang="sl-SI" smtClean="0"/>
              <a:t>15. 04. 2021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E5CBE174-0C8C-421C-A56D-064B5BD2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92596BC6-258D-44BB-9EF5-451DF574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5379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9C82B74-E780-41C2-B314-C1C75DBB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59E84EC2-DCAE-459A-8C87-BD4019EA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CB37C6C7-38BE-4B2C-A986-511876E39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3EC376C2-10E7-43BD-82A4-350A78067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706BB4AF-C2F7-40B0-B332-331DEA4F9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A27BD80-AE37-4252-8AC5-748DE04F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29C6-2B23-4B98-A725-8DBD67D87AC6}" type="datetimeFigureOut">
              <a:rPr lang="sl-SI" smtClean="0"/>
              <a:t>15. 04. 2021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B45F7956-0CC7-4EF5-948D-A654B273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80BE42B3-D585-4604-BB85-D7D6A926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699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A2AE37-4849-44BC-BC09-A86FBF7F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65A00B2E-7B44-4F83-91F3-25F62CA0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29C6-2B23-4B98-A725-8DBD67D87AC6}" type="datetimeFigureOut">
              <a:rPr lang="sl-SI" smtClean="0"/>
              <a:t>15. 04. 2021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A9B57B59-E0AD-4A24-A48E-E8A1FC98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F77D0FB5-CBEB-416B-8EBD-5FCB99DD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8274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EDE099E5-1E41-4841-8565-317696ED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29C6-2B23-4B98-A725-8DBD67D87AC6}" type="datetimeFigureOut">
              <a:rPr lang="sl-SI" smtClean="0"/>
              <a:t>15. 04. 2021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DAFCA965-605C-4B20-A006-93AB4B2E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1290A7C0-F2F4-43E0-B634-1FB1E53E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0476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31A41DE-2249-4146-9EA4-3C2D3F5F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639DC58-2E1D-448E-B3D5-E0855B47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E441E50E-EB0F-4C90-B7E5-BF2EB718C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89C0A9B-1C88-4316-8A3A-EC7305CD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29C6-2B23-4B98-A725-8DBD67D87AC6}" type="datetimeFigureOut">
              <a:rPr lang="sl-SI" smtClean="0"/>
              <a:t>15. 04. 2021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263C5960-3792-46AB-971F-CB72026D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57070289-74FA-47EC-A74E-DB743282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994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414B324-B07F-4810-B739-DEFAD88B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88295871-3C82-4D95-B401-69DA174DF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D5A6D007-E86A-46A8-8BE6-EF44135A8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1C997BA1-7521-46AB-8D93-462BDB9F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29C6-2B23-4B98-A725-8DBD67D87AC6}" type="datetimeFigureOut">
              <a:rPr lang="sl-SI" smtClean="0"/>
              <a:t>15. 04. 2021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C8D5709-D00E-4335-9F96-940D3248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C52AB5BE-93F0-473A-BACC-11C7A5ED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883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923B5C50-887D-48D9-9129-0A838D4F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17B51416-9D22-4705-8AEB-11AB75101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8A72FCB-3C00-4D19-8306-722F21265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29C6-2B23-4B98-A725-8DBD67D87AC6}" type="datetimeFigureOut">
              <a:rPr lang="sl-SI" smtClean="0"/>
              <a:t>15. 04. 2021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93CA19D-9066-4D51-85F0-2F68F53A7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A02BBA1-FB1D-454A-8940-0978A338E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5320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914992-5091-4FD4-81B6-7B66B3555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Izdelava iger – Space Bird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F97920E-B47D-49CF-9619-617E1E07A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David Gole</a:t>
            </a:r>
          </a:p>
          <a:p>
            <a:r>
              <a:rPr lang="sl-SI" dirty="0"/>
              <a:t>T4c</a:t>
            </a:r>
          </a:p>
        </p:txBody>
      </p:sp>
    </p:spTree>
    <p:extLst>
      <p:ext uri="{BB962C8B-B14F-4D97-AF65-F5344CB8AC3E}">
        <p14:creationId xmlns:p14="http://schemas.microsoft.com/office/powerpoint/2010/main" val="25411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Širokozaslonsko</PresentationFormat>
  <Paragraphs>3</Paragraphs>
  <Slides>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Officeova tema</vt:lpstr>
      <vt:lpstr>Izdelava iger – Space Bird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Izdelava iger – Space Bird</dc:title>
  <dc:creator>David Gole</dc:creator>
  <cp:lastModifiedBy>David Gole</cp:lastModifiedBy>
  <cp:revision>1</cp:revision>
  <dcterms:created xsi:type="dcterms:W3CDTF">2021-04-14T23:47:36Z</dcterms:created>
  <dcterms:modified xsi:type="dcterms:W3CDTF">2021-04-14T23:48:18Z</dcterms:modified>
</cp:coreProperties>
</file>