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11B0-6A3F-4353-A0EA-206BB7DB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5D0C7-DDCB-4708-AB44-C3863C9A8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B323-97CB-4B0E-A9F8-BD6C9F1F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A43C-500D-49BE-A625-C675BA16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AEFD-9216-4C31-9BB8-4C1F56C7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39E3-85B5-4E3F-9D2B-8CA023F5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49866-AFCA-4065-A93B-1C9F70671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475A-AB24-4348-B58E-AA16BD38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C766A-7C4F-421A-9688-ED5E5754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0448-7740-48F4-980A-67D36B33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D12BD-8835-4BF1-9DAD-0C6A17D02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91EBE-1ECB-4A00-9911-B326BCC4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1EAFA-B573-41D2-A87D-E5F8778B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C9CC6-2C94-499F-BF43-09135352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68A8-9CC0-418E-9504-FB5F5F26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8C53-42FB-43C3-A044-1FF63542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9986-5995-42E6-8B7E-650D431B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660A-204C-4B94-A861-2DD82F84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8EB4-D12F-4613-8998-E0188FCD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84E6-03F4-48BC-ABC4-CE5E35B0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2673-670A-4EA1-9396-62AF562B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870FB-9958-4C1C-B571-FF22C5F9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EC7B-14DC-4CF5-8013-7BC4BB7B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A37E-5218-4240-B8E8-ADF2766B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74BA-2D63-476D-9F9B-5B6C60B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7A4B-1410-4916-9D0E-8FD23C9F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9F1E-02AD-420A-8784-661BD17C0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A688-8ED7-4FF5-81C0-ED7A0085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B7157-9E7C-4025-8157-6F780803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FB628-5298-43D0-87C9-78AB1998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03FEC-146F-4D14-9259-2091B416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0DA0-6784-4BC0-91D3-BE46254D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B4CA5-D1DE-4BE7-8CBE-0FA2D6C77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DC156-FEE5-40A8-976C-FA0AECDB0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4337B-BE78-4B68-BCC8-2064C36C2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52454-FBA6-4ACC-A6E4-BFD0743C1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9E7CC-B8EA-43F0-878C-58A49214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34234-83F0-4FE3-A639-79A635EF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5ABAC-0DCF-4B70-AB67-1837819D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D483-9D8C-475F-A3D4-73A7394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F0003-CB02-4B55-850E-3D45876F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1291-538F-40A7-BE7D-04780187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CE3BC-DF53-4F18-9505-F19D9AD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5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FEB3B-AA16-4ED8-BA97-C422B948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5666E-58E5-4037-A5A5-A92BB086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FC72C-0854-4B28-BE8D-A730040D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6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74EB-7550-49C2-9CF1-8F53D033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305A-915B-43EC-858A-9FF571BD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4559A-8155-4965-B384-F0C824617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F751-FC0D-4481-9D55-EBF1A9B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4A03C-F84D-4F87-8E99-DD3C63F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6D405-2A8E-4F53-B263-298E063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CB78-F5E6-4447-80F5-26B0A6EE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AC6D8-3202-486E-A53C-AAD306B60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9A2AD-D874-49E6-A718-F3167A4B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B0E6-7AA5-4BC0-98F2-D9A24913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2219F-3A75-4426-B3D1-588941AE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F1EC5-9436-4D33-94CF-714DFE10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0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A3824-3A55-40D5-89FE-60D91F98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5B36-60A6-4849-B8EF-B7FBF24C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28913-0B8A-4224-B8C8-C17544DA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9227-6A73-4400-BD1F-462253E62ED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6DD4-6C78-4837-97E9-A3EA30CDB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79E6-C25F-498A-806A-613230FA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C52A-82FC-4712-B7AB-E8137F1B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9870F-3BCE-46FD-9E8A-C5F5417E9003}"/>
              </a:ext>
            </a:extLst>
          </p:cNvPr>
          <p:cNvSpPr txBox="1"/>
          <p:nvPr/>
        </p:nvSpPr>
        <p:spPr>
          <a:xfrm>
            <a:off x="3261360" y="121056"/>
            <a:ext cx="56692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 Case Diagram: “On a Player’s Turn”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0ECA8-F25F-48EA-B9A2-9B36A71426DD}"/>
              </a:ext>
            </a:extLst>
          </p:cNvPr>
          <p:cNvSpPr txBox="1"/>
          <p:nvPr/>
        </p:nvSpPr>
        <p:spPr>
          <a:xfrm>
            <a:off x="241189" y="1577469"/>
            <a:ext cx="12616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4F82F-4A4B-459D-A349-613CB2C1794E}"/>
              </a:ext>
            </a:extLst>
          </p:cNvPr>
          <p:cNvSpPr txBox="1"/>
          <p:nvPr/>
        </p:nvSpPr>
        <p:spPr>
          <a:xfrm>
            <a:off x="241189" y="2739685"/>
            <a:ext cx="12616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CEA0-7FEB-4E71-AAD0-BDE5C347931C}"/>
              </a:ext>
            </a:extLst>
          </p:cNvPr>
          <p:cNvSpPr txBox="1"/>
          <p:nvPr/>
        </p:nvSpPr>
        <p:spPr>
          <a:xfrm>
            <a:off x="241189" y="3901901"/>
            <a:ext cx="12616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(Optional) Player 3 and/or Player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6D1A4-FABC-42AE-81BE-6D305BCA29C1}"/>
              </a:ext>
            </a:extLst>
          </p:cNvPr>
          <p:cNvSpPr/>
          <p:nvPr/>
        </p:nvSpPr>
        <p:spPr>
          <a:xfrm>
            <a:off x="1675074" y="602311"/>
            <a:ext cx="8841851" cy="565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F0982-6FD4-473A-9DF3-4751449D7C3F}"/>
              </a:ext>
            </a:extLst>
          </p:cNvPr>
          <p:cNvSpPr txBox="1"/>
          <p:nvPr/>
        </p:nvSpPr>
        <p:spPr>
          <a:xfrm>
            <a:off x="10689204" y="1577469"/>
            <a:ext cx="12616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CCB9A-19DA-4AD9-B2DC-9DE12A9A8934}"/>
              </a:ext>
            </a:extLst>
          </p:cNvPr>
          <p:cNvSpPr txBox="1"/>
          <p:nvPr/>
        </p:nvSpPr>
        <p:spPr>
          <a:xfrm>
            <a:off x="10689204" y="2739685"/>
            <a:ext cx="12616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35D11-1B62-46FB-858B-86DE0F78FF3A}"/>
              </a:ext>
            </a:extLst>
          </p:cNvPr>
          <p:cNvSpPr txBox="1"/>
          <p:nvPr/>
        </p:nvSpPr>
        <p:spPr>
          <a:xfrm>
            <a:off x="10689204" y="3901901"/>
            <a:ext cx="12616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(Optional) Player 3 and/or Player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A0A06-571B-42A5-8EF6-8ED1ECACD172}"/>
              </a:ext>
            </a:extLst>
          </p:cNvPr>
          <p:cNvSpPr txBox="1"/>
          <p:nvPr/>
        </p:nvSpPr>
        <p:spPr>
          <a:xfrm>
            <a:off x="4585041" y="5886357"/>
            <a:ext cx="302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 system &gt;&gt; Forbidden Island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27B45E-5594-4A12-B695-7C00B0714007}"/>
              </a:ext>
            </a:extLst>
          </p:cNvPr>
          <p:cNvSpPr/>
          <p:nvPr/>
        </p:nvSpPr>
        <p:spPr>
          <a:xfrm>
            <a:off x="3081129" y="1404628"/>
            <a:ext cx="1139687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up to 3 Actions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FED87-3DB1-4C20-8EAA-25261B5CC5D9}"/>
              </a:ext>
            </a:extLst>
          </p:cNvPr>
          <p:cNvSpPr/>
          <p:nvPr/>
        </p:nvSpPr>
        <p:spPr>
          <a:xfrm>
            <a:off x="3081128" y="2774593"/>
            <a:ext cx="1562433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Draw 2 Treasure Cards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CE5A3D-90AC-4601-BCBC-A0C93AE29359}"/>
              </a:ext>
            </a:extLst>
          </p:cNvPr>
          <p:cNvSpPr/>
          <p:nvPr/>
        </p:nvSpPr>
        <p:spPr>
          <a:xfrm>
            <a:off x="5084855" y="4567711"/>
            <a:ext cx="1268235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Draw Flood Cards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779688-8314-4A88-B899-54833EAB2023}"/>
              </a:ext>
            </a:extLst>
          </p:cNvPr>
          <p:cNvSpPr/>
          <p:nvPr/>
        </p:nvSpPr>
        <p:spPr>
          <a:xfrm>
            <a:off x="3081128" y="4144558"/>
            <a:ext cx="1379554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Water Level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090DA9-C4BB-430A-BE3C-4FC79FE70C8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502796" y="1762135"/>
            <a:ext cx="1578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9A9AED-7026-4C3E-A0BE-29E9D62BE7E6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1502796" y="1762135"/>
            <a:ext cx="1578333" cy="116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1107FB-BAAE-477A-AE55-CDAECD8E0A3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502796" y="1762135"/>
            <a:ext cx="1578333" cy="27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1B75A-78E5-4759-8C40-9D8B89A4B07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502796" y="1762135"/>
            <a:ext cx="1578332" cy="136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BFAAA1-4E95-47B3-A9DF-7DBB6F748692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1502796" y="2924351"/>
            <a:ext cx="1578332" cy="20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13D4EE-402B-4D72-9075-87FCA011E3D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1502796" y="3132100"/>
            <a:ext cx="1578332" cy="136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985443-CE6D-4CC6-9884-DBF3F009344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502796" y="1762135"/>
            <a:ext cx="1578332" cy="273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05C47C-5864-449A-890B-78D8899FDD9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502796" y="2924351"/>
            <a:ext cx="1578332" cy="15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134EDF-D5DD-4140-B6A8-FF644F506B8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1502796" y="4502065"/>
            <a:ext cx="1578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594BDE-250D-47FE-B462-2B377C99CDF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4460682" y="4502065"/>
            <a:ext cx="624173" cy="42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EEE418-C9DD-4C7C-A97E-31B05BA6413D}"/>
              </a:ext>
            </a:extLst>
          </p:cNvPr>
          <p:cNvSpPr txBox="1"/>
          <p:nvPr/>
        </p:nvSpPr>
        <p:spPr>
          <a:xfrm>
            <a:off x="3862344" y="4932953"/>
            <a:ext cx="1562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&lt;&lt; include &gt;&gt;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C12681-1413-4C07-9020-274E1015C630}"/>
              </a:ext>
            </a:extLst>
          </p:cNvPr>
          <p:cNvSpPr/>
          <p:nvPr/>
        </p:nvSpPr>
        <p:spPr>
          <a:xfrm>
            <a:off x="5084855" y="689615"/>
            <a:ext cx="1404733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pawn to adjacent tile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25BBC1-11A4-4A7B-8A51-6BB2F24EF9BA}"/>
              </a:ext>
            </a:extLst>
          </p:cNvPr>
          <p:cNvSpPr/>
          <p:nvPr/>
        </p:nvSpPr>
        <p:spPr>
          <a:xfrm>
            <a:off x="5084855" y="1659139"/>
            <a:ext cx="1268235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Shore up adjacent tile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33281A-8B4F-44A3-88BF-2639F1BF7C92}"/>
              </a:ext>
            </a:extLst>
          </p:cNvPr>
          <p:cNvSpPr/>
          <p:nvPr/>
        </p:nvSpPr>
        <p:spPr>
          <a:xfrm>
            <a:off x="5084855" y="2628663"/>
            <a:ext cx="1404733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Give Treasure Card to Player on same tile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8B457A-B24F-4FF5-827C-39F84AC93F55}"/>
              </a:ext>
            </a:extLst>
          </p:cNvPr>
          <p:cNvSpPr/>
          <p:nvPr/>
        </p:nvSpPr>
        <p:spPr>
          <a:xfrm>
            <a:off x="5084855" y="3598187"/>
            <a:ext cx="944218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Capture Treasure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F8A67D-4D39-4D0C-A7A3-F4B5745E4EDB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 flipV="1">
            <a:off x="4220816" y="1047122"/>
            <a:ext cx="864039" cy="71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59F743-ACAC-4231-A3AF-215D1042609D}"/>
              </a:ext>
            </a:extLst>
          </p:cNvPr>
          <p:cNvCxnSpPr>
            <a:cxnSpLocks/>
            <a:stCxn id="13" idx="3"/>
            <a:endCxn id="50" idx="1"/>
          </p:cNvCxnSpPr>
          <p:nvPr/>
        </p:nvCxnSpPr>
        <p:spPr>
          <a:xfrm>
            <a:off x="4220816" y="1762135"/>
            <a:ext cx="864039" cy="25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B75EEC-9A6F-4F80-B7C2-2344E6017A1A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>
            <a:off x="4220816" y="1762135"/>
            <a:ext cx="864039" cy="12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698F54-F68D-441E-AAAF-01A6E5E1F3F1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4220816" y="1762135"/>
            <a:ext cx="864039" cy="219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F12549-4524-41E0-847F-E92DC5DFF3D0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 flipV="1">
            <a:off x="6489588" y="1762135"/>
            <a:ext cx="4199616" cy="12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FF479F6-FB15-45E3-A880-752745169F62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6489588" y="2924351"/>
            <a:ext cx="4199616" cy="6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C051F3-5D1E-4E5F-A9B0-ABEACDD99248}"/>
              </a:ext>
            </a:extLst>
          </p:cNvPr>
          <p:cNvCxnSpPr>
            <a:cxnSpLocks/>
            <a:stCxn id="51" idx="3"/>
            <a:endCxn id="11" idx="1"/>
          </p:cNvCxnSpPr>
          <p:nvPr/>
        </p:nvCxnSpPr>
        <p:spPr>
          <a:xfrm>
            <a:off x="6489588" y="2986170"/>
            <a:ext cx="4199616" cy="15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7F0F12D-9DD4-47DD-BE9A-B35F017AD8AC}"/>
              </a:ext>
            </a:extLst>
          </p:cNvPr>
          <p:cNvSpPr/>
          <p:nvPr/>
        </p:nvSpPr>
        <p:spPr>
          <a:xfrm>
            <a:off x="7004486" y="4318372"/>
            <a:ext cx="1376028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Discard 4 matching treasure cards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866314-75DE-433D-9A3F-50DD3DE8FA53}"/>
              </a:ext>
            </a:extLst>
          </p:cNvPr>
          <p:cNvCxnSpPr>
            <a:cxnSpLocks/>
            <a:stCxn id="52" idx="3"/>
            <a:endCxn id="74" idx="1"/>
          </p:cNvCxnSpPr>
          <p:nvPr/>
        </p:nvCxnSpPr>
        <p:spPr>
          <a:xfrm>
            <a:off x="6029073" y="3955694"/>
            <a:ext cx="975413" cy="72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4B6AAA3-9CB8-4786-B919-D41CC00A1B64}"/>
              </a:ext>
            </a:extLst>
          </p:cNvPr>
          <p:cNvSpPr/>
          <p:nvPr/>
        </p:nvSpPr>
        <p:spPr>
          <a:xfrm>
            <a:off x="7579684" y="5212139"/>
            <a:ext cx="1948522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Flip unflooded tiles to flooded or remove flooded tiles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9907AC-9741-4911-804C-7ECC1BC64096}"/>
              </a:ext>
            </a:extLst>
          </p:cNvPr>
          <p:cNvCxnSpPr>
            <a:cxnSpLocks/>
            <a:stCxn id="15" idx="3"/>
            <a:endCxn id="79" idx="1"/>
          </p:cNvCxnSpPr>
          <p:nvPr/>
        </p:nvCxnSpPr>
        <p:spPr>
          <a:xfrm>
            <a:off x="6353090" y="4925218"/>
            <a:ext cx="1226594" cy="64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3E43A92-FAB7-496D-8BC7-2C3A796CFBC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39460" y="3963720"/>
            <a:ext cx="5049744" cy="53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6FFE26A-63AC-4E88-BE11-418B26B0ED36}"/>
              </a:ext>
            </a:extLst>
          </p:cNvPr>
          <p:cNvCxnSpPr>
            <a:cxnSpLocks/>
            <a:stCxn id="52" idx="3"/>
            <a:endCxn id="10" idx="1"/>
          </p:cNvCxnSpPr>
          <p:nvPr/>
        </p:nvCxnSpPr>
        <p:spPr>
          <a:xfrm flipV="1">
            <a:off x="6029073" y="2924351"/>
            <a:ext cx="4660131" cy="103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EFA7020-EAD0-4D34-A3ED-AC9971C20BB6}"/>
              </a:ext>
            </a:extLst>
          </p:cNvPr>
          <p:cNvCxnSpPr>
            <a:cxnSpLocks/>
            <a:stCxn id="52" idx="3"/>
            <a:endCxn id="9" idx="1"/>
          </p:cNvCxnSpPr>
          <p:nvPr/>
        </p:nvCxnSpPr>
        <p:spPr>
          <a:xfrm flipV="1">
            <a:off x="6029073" y="1762135"/>
            <a:ext cx="4660131" cy="219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F7CF20-99B9-4B56-AE5F-60B745436568}"/>
              </a:ext>
            </a:extLst>
          </p:cNvPr>
          <p:cNvCxnSpPr>
            <a:cxnSpLocks/>
            <a:stCxn id="14" idx="3"/>
            <a:endCxn id="51" idx="1"/>
          </p:cNvCxnSpPr>
          <p:nvPr/>
        </p:nvCxnSpPr>
        <p:spPr>
          <a:xfrm flipV="1">
            <a:off x="4643561" y="2986170"/>
            <a:ext cx="441294" cy="1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800F7A-AC66-4F30-BAEC-CCB5F02D365B}"/>
              </a:ext>
            </a:extLst>
          </p:cNvPr>
          <p:cNvSpPr/>
          <p:nvPr/>
        </p:nvSpPr>
        <p:spPr>
          <a:xfrm>
            <a:off x="6623437" y="1640256"/>
            <a:ext cx="1552945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Increment water level by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4D14060-F1B7-441C-8932-2B6E313E357F}"/>
              </a:ext>
            </a:extLst>
          </p:cNvPr>
          <p:cNvSpPr/>
          <p:nvPr/>
        </p:nvSpPr>
        <p:spPr>
          <a:xfrm>
            <a:off x="8589396" y="853068"/>
            <a:ext cx="1834764" cy="71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Combine flood discard and flood deck and shuffle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93D4B51-817F-4750-BAAE-BCE804673CDD}"/>
              </a:ext>
            </a:extLst>
          </p:cNvPr>
          <p:cNvCxnSpPr>
            <a:cxnSpLocks/>
            <a:stCxn id="14" idx="3"/>
            <a:endCxn id="101" idx="1"/>
          </p:cNvCxnSpPr>
          <p:nvPr/>
        </p:nvCxnSpPr>
        <p:spPr>
          <a:xfrm flipV="1">
            <a:off x="4643561" y="1997763"/>
            <a:ext cx="1979876" cy="113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012D6E-5EFD-4A9D-85F6-56AB23AB8E02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 flipV="1">
            <a:off x="8176382" y="1210575"/>
            <a:ext cx="413014" cy="78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C396E8F-FF57-49CE-91C0-EA8EC098E70B}"/>
              </a:ext>
            </a:extLst>
          </p:cNvPr>
          <p:cNvSpPr txBox="1"/>
          <p:nvPr/>
        </p:nvSpPr>
        <p:spPr>
          <a:xfrm>
            <a:off x="6302735" y="2260074"/>
            <a:ext cx="1562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&lt;&lt; extend &gt;&gt;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EA4C62-C2DC-4A83-9B2F-CF8F827F8692}"/>
              </a:ext>
            </a:extLst>
          </p:cNvPr>
          <p:cNvSpPr txBox="1"/>
          <p:nvPr/>
        </p:nvSpPr>
        <p:spPr>
          <a:xfrm>
            <a:off x="8331412" y="1574448"/>
            <a:ext cx="1562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&lt;&lt; include &gt;&gt; </a:t>
            </a:r>
          </a:p>
        </p:txBody>
      </p:sp>
    </p:spTree>
    <p:extLst>
      <p:ext uri="{BB962C8B-B14F-4D97-AF65-F5344CB8AC3E}">
        <p14:creationId xmlns:p14="http://schemas.microsoft.com/office/powerpoint/2010/main" val="401687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321D9A-BE25-4DA4-9042-76328F70BFAA}"/>
              </a:ext>
            </a:extLst>
          </p:cNvPr>
          <p:cNvCxnSpPr>
            <a:cxnSpLocks/>
          </p:cNvCxnSpPr>
          <p:nvPr/>
        </p:nvCxnSpPr>
        <p:spPr>
          <a:xfrm>
            <a:off x="1151614" y="1206081"/>
            <a:ext cx="0" cy="50197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6184AC-F756-48C6-A1A4-2E9C2895FD50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220403" y="1206081"/>
            <a:ext cx="17222" cy="51470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FD7C1F-79BC-48C3-AA2F-4FDA45AB355A}"/>
              </a:ext>
            </a:extLst>
          </p:cNvPr>
          <p:cNvCxnSpPr>
            <a:cxnSpLocks/>
            <a:stCxn id="55" idx="2"/>
            <a:endCxn id="90" idx="2"/>
          </p:cNvCxnSpPr>
          <p:nvPr/>
        </p:nvCxnSpPr>
        <p:spPr>
          <a:xfrm>
            <a:off x="3322983" y="1206081"/>
            <a:ext cx="1308" cy="514700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4F1885-807D-4F05-AC8B-56C89833ED38}"/>
              </a:ext>
            </a:extLst>
          </p:cNvPr>
          <p:cNvCxnSpPr>
            <a:cxnSpLocks/>
            <a:stCxn id="57" idx="2"/>
            <a:endCxn id="91" idx="2"/>
          </p:cNvCxnSpPr>
          <p:nvPr/>
        </p:nvCxnSpPr>
        <p:spPr>
          <a:xfrm flipH="1">
            <a:off x="4420577" y="1206081"/>
            <a:ext cx="4987" cy="5147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987F2CF-26E1-411E-BA8C-F72B3B80F8D7}"/>
              </a:ext>
            </a:extLst>
          </p:cNvPr>
          <p:cNvCxnSpPr>
            <a:cxnSpLocks/>
            <a:endCxn id="93" idx="2"/>
          </p:cNvCxnSpPr>
          <p:nvPr/>
        </p:nvCxnSpPr>
        <p:spPr>
          <a:xfrm flipH="1">
            <a:off x="5633996" y="1206081"/>
            <a:ext cx="1492" cy="5147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89E7D7-3607-4990-8638-20DFE4466650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6765896" y="1206081"/>
            <a:ext cx="0" cy="5147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7FCE54-8F85-47B8-AD11-40EE063E10C3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7938713" y="1239538"/>
            <a:ext cx="0" cy="51135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078C32-0154-4C8B-8889-423AC87AFBD6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9340794" y="1239538"/>
            <a:ext cx="57647" cy="51135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770783-B8F4-4435-8198-4588326F9472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10742875" y="1239538"/>
            <a:ext cx="0" cy="51135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59870F-3BCE-46FD-9E8A-C5F5417E9003}"/>
              </a:ext>
            </a:extLst>
          </p:cNvPr>
          <p:cNvSpPr txBox="1"/>
          <p:nvPr/>
        </p:nvSpPr>
        <p:spPr>
          <a:xfrm>
            <a:off x="3261360" y="121056"/>
            <a:ext cx="56692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Sequence Diagram: “Setting up the Game for Game Loop”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0ECA8-F25F-48EA-B9A2-9B36A71426DD}"/>
              </a:ext>
            </a:extLst>
          </p:cNvPr>
          <p:cNvSpPr txBox="1"/>
          <p:nvPr/>
        </p:nvSpPr>
        <p:spPr>
          <a:xfrm>
            <a:off x="694414" y="931761"/>
            <a:ext cx="914400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Players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5C3DA8-ED35-4613-B5E8-8D7454157A06}"/>
              </a:ext>
            </a:extLst>
          </p:cNvPr>
          <p:cNvSpPr txBox="1"/>
          <p:nvPr/>
        </p:nvSpPr>
        <p:spPr>
          <a:xfrm>
            <a:off x="1729409" y="931761"/>
            <a:ext cx="981986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Island Tiles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EC1C0E-6F4C-4095-9F33-C851843DB596}"/>
              </a:ext>
            </a:extLst>
          </p:cNvPr>
          <p:cNvSpPr txBox="1"/>
          <p:nvPr/>
        </p:nvSpPr>
        <p:spPr>
          <a:xfrm>
            <a:off x="2831990" y="931761"/>
            <a:ext cx="981986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Board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87A374-304E-4BB1-990F-CAEE6D765E7A}"/>
              </a:ext>
            </a:extLst>
          </p:cNvPr>
          <p:cNvSpPr txBox="1"/>
          <p:nvPr/>
        </p:nvSpPr>
        <p:spPr>
          <a:xfrm>
            <a:off x="3934571" y="931761"/>
            <a:ext cx="981986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Flood Deck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BE0A23-B61F-41B3-87D7-713C51F987A5}"/>
              </a:ext>
            </a:extLst>
          </p:cNvPr>
          <p:cNvSpPr txBox="1"/>
          <p:nvPr/>
        </p:nvSpPr>
        <p:spPr>
          <a:xfrm>
            <a:off x="5037152" y="931761"/>
            <a:ext cx="1196671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Flood Discard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5D11D9-A854-4E18-B152-D00CBB7FA495}"/>
              </a:ext>
            </a:extLst>
          </p:cNvPr>
          <p:cNvSpPr txBox="1"/>
          <p:nvPr/>
        </p:nvSpPr>
        <p:spPr>
          <a:xfrm>
            <a:off x="6354416" y="931761"/>
            <a:ext cx="822960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Pawn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3AB239-6605-48FC-93B9-E24AC6D477D4}"/>
              </a:ext>
            </a:extLst>
          </p:cNvPr>
          <p:cNvSpPr txBox="1"/>
          <p:nvPr/>
        </p:nvSpPr>
        <p:spPr>
          <a:xfrm>
            <a:off x="7297969" y="931761"/>
            <a:ext cx="12814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Treasure Deck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297CFC-3CA6-4EDF-9C56-510A17E9B1A7}"/>
              </a:ext>
            </a:extLst>
          </p:cNvPr>
          <p:cNvSpPr txBox="1"/>
          <p:nvPr/>
        </p:nvSpPr>
        <p:spPr>
          <a:xfrm>
            <a:off x="8700050" y="931761"/>
            <a:ext cx="12814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Water Level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78F586-7CE1-4AB0-A281-51E1FE3F2552}"/>
              </a:ext>
            </a:extLst>
          </p:cNvPr>
          <p:cNvSpPr txBox="1"/>
          <p:nvPr/>
        </p:nvSpPr>
        <p:spPr>
          <a:xfrm>
            <a:off x="10102131" y="931761"/>
            <a:ext cx="12814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Treasure</a:t>
            </a:r>
            <a:endParaRPr lang="en-US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143F8B0D-44CA-4D9F-B1E0-DAF7B405CA63}"/>
              </a:ext>
            </a:extLst>
          </p:cNvPr>
          <p:cNvSpPr/>
          <p:nvPr/>
        </p:nvSpPr>
        <p:spPr>
          <a:xfrm>
            <a:off x="1014454" y="490388"/>
            <a:ext cx="274320" cy="27432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0F833E-48E1-4E99-BF84-49470BCB7C26}"/>
              </a:ext>
            </a:extLst>
          </p:cNvPr>
          <p:cNvSpPr/>
          <p:nvPr/>
        </p:nvSpPr>
        <p:spPr>
          <a:xfrm>
            <a:off x="2035534" y="1637968"/>
            <a:ext cx="404182" cy="4715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0A99A0-F375-41CC-8FFE-63DAF8361241}"/>
              </a:ext>
            </a:extLst>
          </p:cNvPr>
          <p:cNvSpPr/>
          <p:nvPr/>
        </p:nvSpPr>
        <p:spPr>
          <a:xfrm>
            <a:off x="3122200" y="1637967"/>
            <a:ext cx="404182" cy="4715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DC2848-4D20-42D3-977B-7BF43714D8F0}"/>
              </a:ext>
            </a:extLst>
          </p:cNvPr>
          <p:cNvSpPr/>
          <p:nvPr/>
        </p:nvSpPr>
        <p:spPr>
          <a:xfrm>
            <a:off x="4218486" y="2075290"/>
            <a:ext cx="404182" cy="4277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4DF0B2-9D7A-4916-8AB1-4B222DE25EAD}"/>
              </a:ext>
            </a:extLst>
          </p:cNvPr>
          <p:cNvSpPr/>
          <p:nvPr/>
        </p:nvSpPr>
        <p:spPr>
          <a:xfrm>
            <a:off x="5431905" y="2075290"/>
            <a:ext cx="404182" cy="4277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E5CD72-0BDF-42EF-8F0A-A9F1CD37268D}"/>
              </a:ext>
            </a:extLst>
          </p:cNvPr>
          <p:cNvSpPr/>
          <p:nvPr/>
        </p:nvSpPr>
        <p:spPr>
          <a:xfrm>
            <a:off x="6563805" y="2377440"/>
            <a:ext cx="404182" cy="397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2CB24F-A9EE-439C-93CD-03CE1D7CD64D}"/>
              </a:ext>
            </a:extLst>
          </p:cNvPr>
          <p:cNvSpPr/>
          <p:nvPr/>
        </p:nvSpPr>
        <p:spPr>
          <a:xfrm>
            <a:off x="7736622" y="2703443"/>
            <a:ext cx="404182" cy="3649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E322436-013E-452A-83D9-CE21D28F4920}"/>
              </a:ext>
            </a:extLst>
          </p:cNvPr>
          <p:cNvSpPr/>
          <p:nvPr/>
        </p:nvSpPr>
        <p:spPr>
          <a:xfrm>
            <a:off x="9196350" y="3013543"/>
            <a:ext cx="404182" cy="3339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0127CA-E2AC-45BF-8280-FA96A5A2E918}"/>
              </a:ext>
            </a:extLst>
          </p:cNvPr>
          <p:cNvSpPr/>
          <p:nvPr/>
        </p:nvSpPr>
        <p:spPr>
          <a:xfrm>
            <a:off x="10540784" y="3013543"/>
            <a:ext cx="404182" cy="3339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EFB0635-AE14-442C-8C34-668A5A652D1D}"/>
              </a:ext>
            </a:extLst>
          </p:cNvPr>
          <p:cNvSpPr/>
          <p:nvPr/>
        </p:nvSpPr>
        <p:spPr>
          <a:xfrm>
            <a:off x="950176" y="2377439"/>
            <a:ext cx="404182" cy="397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C03330-7E75-4062-9F33-BE75DA9B2A41}"/>
              </a:ext>
            </a:extLst>
          </p:cNvPr>
          <p:cNvSpPr/>
          <p:nvPr/>
        </p:nvSpPr>
        <p:spPr>
          <a:xfrm>
            <a:off x="17223" y="3888188"/>
            <a:ext cx="11468436" cy="2750874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BF8CDA-19AA-4785-A5A8-8A3A00929C04}"/>
              </a:ext>
            </a:extLst>
          </p:cNvPr>
          <p:cNvSpPr txBox="1"/>
          <p:nvPr/>
        </p:nvSpPr>
        <p:spPr>
          <a:xfrm>
            <a:off x="63612" y="3938216"/>
            <a:ext cx="5437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Loop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6491DF-D96E-43AD-9ACB-245B0CDE5411}"/>
              </a:ext>
            </a:extLst>
          </p:cNvPr>
          <p:cNvSpPr/>
          <p:nvPr/>
        </p:nvSpPr>
        <p:spPr>
          <a:xfrm>
            <a:off x="182881" y="4281779"/>
            <a:ext cx="10972800" cy="91042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FA86DF-4AB9-493C-882C-DAC5F6394A1D}"/>
              </a:ext>
            </a:extLst>
          </p:cNvPr>
          <p:cNvSpPr txBox="1"/>
          <p:nvPr/>
        </p:nvSpPr>
        <p:spPr>
          <a:xfrm>
            <a:off x="273688" y="4360902"/>
            <a:ext cx="4580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Opt</a:t>
            </a:r>
            <a:endParaRPr lang="en-US" sz="14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8D5BDE7-BCB1-4A83-A36B-8B201E066E96}"/>
              </a:ext>
            </a:extLst>
          </p:cNvPr>
          <p:cNvCxnSpPr/>
          <p:nvPr/>
        </p:nvCxnSpPr>
        <p:spPr>
          <a:xfrm>
            <a:off x="2439716" y="1884461"/>
            <a:ext cx="6824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0B6F804-9856-4B74-B0AC-6E1EE603C3DA}"/>
              </a:ext>
            </a:extLst>
          </p:cNvPr>
          <p:cNvSpPr txBox="1"/>
          <p:nvPr/>
        </p:nvSpPr>
        <p:spPr>
          <a:xfrm rot="19043798">
            <a:off x="2289965" y="2265786"/>
            <a:ext cx="98198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createBoard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03129DE-D162-4833-950E-C767C9DDE525}"/>
              </a:ext>
            </a:extLst>
          </p:cNvPr>
          <p:cNvCxnSpPr>
            <a:cxnSpLocks/>
          </p:cNvCxnSpPr>
          <p:nvPr/>
        </p:nvCxnSpPr>
        <p:spPr>
          <a:xfrm flipH="1">
            <a:off x="3536002" y="2235644"/>
            <a:ext cx="68248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65E7AE4-7F71-43BC-A9D8-3F093AD4F14B}"/>
              </a:ext>
            </a:extLst>
          </p:cNvPr>
          <p:cNvSpPr txBox="1"/>
          <p:nvPr/>
        </p:nvSpPr>
        <p:spPr>
          <a:xfrm rot="19043798">
            <a:off x="3396503" y="2545405"/>
            <a:ext cx="98198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floodTiles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23BA8F-9239-4D5F-95E1-9C14F3989233}"/>
              </a:ext>
            </a:extLst>
          </p:cNvPr>
          <p:cNvCxnSpPr/>
          <p:nvPr/>
        </p:nvCxnSpPr>
        <p:spPr>
          <a:xfrm>
            <a:off x="4622668" y="2247567"/>
            <a:ext cx="6824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E1FA327-F935-4A0F-BF51-A3AA26DCBC9D}"/>
              </a:ext>
            </a:extLst>
          </p:cNvPr>
          <p:cNvSpPr txBox="1"/>
          <p:nvPr/>
        </p:nvSpPr>
        <p:spPr>
          <a:xfrm>
            <a:off x="4470263" y="1769014"/>
            <a:ext cx="121834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addFloodDiscard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C282A7D-68EA-47FA-A8B9-D3D9D298581E}"/>
              </a:ext>
            </a:extLst>
          </p:cNvPr>
          <p:cNvCxnSpPr>
            <a:cxnSpLocks/>
          </p:cNvCxnSpPr>
          <p:nvPr/>
        </p:nvCxnSpPr>
        <p:spPr>
          <a:xfrm>
            <a:off x="1353050" y="3013543"/>
            <a:ext cx="5143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501242-CFE3-40FB-A712-F8FDFB76EE9B}"/>
              </a:ext>
            </a:extLst>
          </p:cNvPr>
          <p:cNvSpPr txBox="1"/>
          <p:nvPr/>
        </p:nvSpPr>
        <p:spPr>
          <a:xfrm rot="19043798">
            <a:off x="5619125" y="2336908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assignPawnPosition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746C6E-C64A-498E-BD1F-99F2E2452259}"/>
              </a:ext>
            </a:extLst>
          </p:cNvPr>
          <p:cNvCxnSpPr>
            <a:cxnSpLocks/>
          </p:cNvCxnSpPr>
          <p:nvPr/>
        </p:nvCxnSpPr>
        <p:spPr>
          <a:xfrm flipH="1">
            <a:off x="1353050" y="3358103"/>
            <a:ext cx="638357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148FED-2271-4019-9972-A5F45B85FC62}"/>
              </a:ext>
            </a:extLst>
          </p:cNvPr>
          <p:cNvSpPr txBox="1"/>
          <p:nvPr/>
        </p:nvSpPr>
        <p:spPr>
          <a:xfrm rot="19043798">
            <a:off x="625596" y="3095774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drawTreasureCards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8C37E69-7C14-467D-8908-55CACA41B231}"/>
              </a:ext>
            </a:extLst>
          </p:cNvPr>
          <p:cNvCxnSpPr>
            <a:cxnSpLocks/>
          </p:cNvCxnSpPr>
          <p:nvPr/>
        </p:nvCxnSpPr>
        <p:spPr>
          <a:xfrm flipV="1">
            <a:off x="1377035" y="5651918"/>
            <a:ext cx="78433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559CDD5-EFAE-40A4-A332-7D3D7A074B4B}"/>
              </a:ext>
            </a:extLst>
          </p:cNvPr>
          <p:cNvSpPr txBox="1"/>
          <p:nvPr/>
        </p:nvSpPr>
        <p:spPr>
          <a:xfrm rot="19043798">
            <a:off x="8091828" y="2914409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setWaterLevel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5E3070D-06E6-4D9B-88C7-63B703C90C5D}"/>
              </a:ext>
            </a:extLst>
          </p:cNvPr>
          <p:cNvCxnSpPr>
            <a:cxnSpLocks/>
          </p:cNvCxnSpPr>
          <p:nvPr/>
        </p:nvCxnSpPr>
        <p:spPr>
          <a:xfrm>
            <a:off x="1377035" y="4464583"/>
            <a:ext cx="5143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4E55183-3674-47EA-8FD1-92AC562458A7}"/>
              </a:ext>
            </a:extLst>
          </p:cNvPr>
          <p:cNvSpPr txBox="1"/>
          <p:nvPr/>
        </p:nvSpPr>
        <p:spPr>
          <a:xfrm>
            <a:off x="5525621" y="4489154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movePawn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E91784-5637-4FC2-864C-CE61A6E4E19B}"/>
              </a:ext>
            </a:extLst>
          </p:cNvPr>
          <p:cNvCxnSpPr>
            <a:cxnSpLocks/>
          </p:cNvCxnSpPr>
          <p:nvPr/>
        </p:nvCxnSpPr>
        <p:spPr>
          <a:xfrm>
            <a:off x="1388167" y="4597432"/>
            <a:ext cx="17340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193560F-4FC6-4832-B5F9-562F25228A32}"/>
              </a:ext>
            </a:extLst>
          </p:cNvPr>
          <p:cNvSpPr txBox="1"/>
          <p:nvPr/>
        </p:nvSpPr>
        <p:spPr>
          <a:xfrm>
            <a:off x="2091238" y="4631164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shoreUp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B09FC6F-5185-46E9-BFB8-91F060ACA953}"/>
              </a:ext>
            </a:extLst>
          </p:cNvPr>
          <p:cNvCxnSpPr/>
          <p:nvPr/>
        </p:nvCxnSpPr>
        <p:spPr>
          <a:xfrm>
            <a:off x="1377035" y="4761969"/>
            <a:ext cx="35237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0DD86FD-D6B1-4CA8-BE9B-1E0F06B3F29C}"/>
              </a:ext>
            </a:extLst>
          </p:cNvPr>
          <p:cNvCxnSpPr>
            <a:cxnSpLocks/>
          </p:cNvCxnSpPr>
          <p:nvPr/>
        </p:nvCxnSpPr>
        <p:spPr>
          <a:xfrm flipH="1">
            <a:off x="1726431" y="4761969"/>
            <a:ext cx="2978" cy="229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7C29E69-4D35-4BEF-8EE3-C7F5AFA05097}"/>
              </a:ext>
            </a:extLst>
          </p:cNvPr>
          <p:cNvCxnSpPr>
            <a:cxnSpLocks/>
          </p:cNvCxnSpPr>
          <p:nvPr/>
        </p:nvCxnSpPr>
        <p:spPr>
          <a:xfrm flipH="1">
            <a:off x="1492903" y="4991024"/>
            <a:ext cx="233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0926685-E835-4550-8080-D234F32C9C19}"/>
              </a:ext>
            </a:extLst>
          </p:cNvPr>
          <p:cNvSpPr txBox="1"/>
          <p:nvPr/>
        </p:nvSpPr>
        <p:spPr>
          <a:xfrm>
            <a:off x="388340" y="4680052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giveTreasureCard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ABEDA2E-D8BF-474F-BB67-554A8BF955F5}"/>
              </a:ext>
            </a:extLst>
          </p:cNvPr>
          <p:cNvCxnSpPr>
            <a:cxnSpLocks/>
          </p:cNvCxnSpPr>
          <p:nvPr/>
        </p:nvCxnSpPr>
        <p:spPr>
          <a:xfrm flipV="1">
            <a:off x="1353050" y="5085151"/>
            <a:ext cx="9162228" cy="11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7E9E6A1-40BC-4258-9B43-6BCBD9764D54}"/>
              </a:ext>
            </a:extLst>
          </p:cNvPr>
          <p:cNvSpPr txBox="1"/>
          <p:nvPr/>
        </p:nvSpPr>
        <p:spPr>
          <a:xfrm rot="20055050">
            <a:off x="9392340" y="4643104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captureTreasure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22C8E9E-BA63-4B10-8011-57C335F7E00A}"/>
              </a:ext>
            </a:extLst>
          </p:cNvPr>
          <p:cNvCxnSpPr>
            <a:cxnSpLocks/>
          </p:cNvCxnSpPr>
          <p:nvPr/>
        </p:nvCxnSpPr>
        <p:spPr>
          <a:xfrm flipH="1">
            <a:off x="1354121" y="5484712"/>
            <a:ext cx="638357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D0A403E-615D-4BE1-91AE-05F098CFFDF7}"/>
              </a:ext>
            </a:extLst>
          </p:cNvPr>
          <p:cNvSpPr txBox="1"/>
          <p:nvPr/>
        </p:nvSpPr>
        <p:spPr>
          <a:xfrm rot="21327811">
            <a:off x="626667" y="5222383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drawTreasureCards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CBA4E69-3A7E-45E0-9DD9-E25C5F6B908A}"/>
              </a:ext>
            </a:extLst>
          </p:cNvPr>
          <p:cNvCxnSpPr>
            <a:cxnSpLocks/>
          </p:cNvCxnSpPr>
          <p:nvPr/>
        </p:nvCxnSpPr>
        <p:spPr>
          <a:xfrm flipV="1">
            <a:off x="1505450" y="3810000"/>
            <a:ext cx="78433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2DAEDCE-8618-4448-BCF0-CB1D5895302D}"/>
              </a:ext>
            </a:extLst>
          </p:cNvPr>
          <p:cNvSpPr txBox="1"/>
          <p:nvPr/>
        </p:nvSpPr>
        <p:spPr>
          <a:xfrm>
            <a:off x="8021256" y="5294890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getWaterLevel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605ECB3-4F4A-4115-BFAD-57A3BCFFFB0D}"/>
              </a:ext>
            </a:extLst>
          </p:cNvPr>
          <p:cNvCxnSpPr>
            <a:cxnSpLocks/>
          </p:cNvCxnSpPr>
          <p:nvPr/>
        </p:nvCxnSpPr>
        <p:spPr>
          <a:xfrm flipH="1">
            <a:off x="1353050" y="5788187"/>
            <a:ext cx="784330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E9986F-E8D6-4000-81E2-E3E27D0B17EB}"/>
              </a:ext>
            </a:extLst>
          </p:cNvPr>
          <p:cNvSpPr txBox="1"/>
          <p:nvPr/>
        </p:nvSpPr>
        <p:spPr>
          <a:xfrm>
            <a:off x="8281604" y="5805101"/>
            <a:ext cx="109616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WaterLevel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715C4D9-AE88-4D8E-A3D6-A5C2B57C7DFD}"/>
              </a:ext>
            </a:extLst>
          </p:cNvPr>
          <p:cNvCxnSpPr>
            <a:cxnSpLocks/>
          </p:cNvCxnSpPr>
          <p:nvPr/>
        </p:nvCxnSpPr>
        <p:spPr>
          <a:xfrm flipV="1">
            <a:off x="1377035" y="5980123"/>
            <a:ext cx="284145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5361053-8F70-4AFE-AA22-05884F9FDB31}"/>
              </a:ext>
            </a:extLst>
          </p:cNvPr>
          <p:cNvSpPr txBox="1"/>
          <p:nvPr/>
        </p:nvSpPr>
        <p:spPr>
          <a:xfrm rot="21327811">
            <a:off x="3870311" y="6041253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drawFloodCards</a:t>
            </a:r>
            <a:r>
              <a:rPr lang="en-US" sz="1100" dirty="0"/>
              <a:t>()</a:t>
            </a:r>
            <a:endParaRPr lang="en-US" sz="1400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3A51355-82A9-4428-9706-3D86ECB4F8D9}"/>
              </a:ext>
            </a:extLst>
          </p:cNvPr>
          <p:cNvCxnSpPr>
            <a:cxnSpLocks/>
          </p:cNvCxnSpPr>
          <p:nvPr/>
        </p:nvCxnSpPr>
        <p:spPr>
          <a:xfrm flipH="1">
            <a:off x="1388167" y="6172058"/>
            <a:ext cx="2830319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560ED4A-717A-442F-A0AF-E7530D72350A}"/>
              </a:ext>
            </a:extLst>
          </p:cNvPr>
          <p:cNvSpPr txBox="1"/>
          <p:nvPr/>
        </p:nvSpPr>
        <p:spPr>
          <a:xfrm rot="21327811">
            <a:off x="366943" y="5970123"/>
            <a:ext cx="1379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floodCards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513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3285D-6BC4-40DC-874F-9310D2AEB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1" y="93252"/>
            <a:ext cx="8310746" cy="66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10CFC-F8A3-453C-97F2-0F11B7B7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48561"/>
            <a:ext cx="8483599" cy="66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169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Gormley</dc:creator>
  <cp:lastModifiedBy>David Gormley</cp:lastModifiedBy>
  <cp:revision>16</cp:revision>
  <dcterms:created xsi:type="dcterms:W3CDTF">2020-12-28T14:39:15Z</dcterms:created>
  <dcterms:modified xsi:type="dcterms:W3CDTF">2020-12-28T19:14:42Z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2020-12-28T14:39:15Z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06423c6f-8b85-42dc-aede-bc91283c9964</vt:lpwstr>
  </property>
  <property fmtid="{D5CDD505-2E9C-101B-9397-08002B2CF9AE}" pid="8" name="MSIP_Label_5fae8262-b78e-4366-8929-a5d6aac95320_ContentBits">
    <vt:lpwstr>0</vt:lpwstr>
  </property>
</Properties>
</file>