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1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1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9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2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9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6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4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3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5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62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84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tabla, hecho de madera, comida, fruta&#10;&#10;Descripción generada automáticamente">
            <a:extLst>
              <a:ext uri="{FF2B5EF4-FFF2-40B4-BE49-F238E27FC236}">
                <a16:creationId xmlns:a16="http://schemas.microsoft.com/office/drawing/2014/main" id="{B3744FCD-AEDA-46B1-900A-74C54BB6B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6" b="887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C3F0C7-163C-4597-AA82-3A4C0A41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2785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pipeline without a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250A1A-E658-4267-82A5-482ED2E711E2}"/>
              </a:ext>
            </a:extLst>
          </p:cNvPr>
          <p:cNvSpPr txBox="1"/>
          <p:nvPr/>
        </p:nvSpPr>
        <p:spPr>
          <a:xfrm>
            <a:off x="230818" y="3717373"/>
            <a:ext cx="4500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David Gozalo</a:t>
            </a:r>
          </a:p>
          <a:p>
            <a:r>
              <a:rPr lang="es-ES" sz="2400" dirty="0" err="1">
                <a:solidFill>
                  <a:schemeClr val="bg1"/>
                </a:solidFill>
              </a:rPr>
              <a:t>Ironhack</a:t>
            </a:r>
            <a:r>
              <a:rPr lang="es-ES" sz="2400" dirty="0">
                <a:solidFill>
                  <a:schemeClr val="bg1"/>
                </a:solidFill>
              </a:rPr>
              <a:t> Data </a:t>
            </a:r>
            <a:r>
              <a:rPr lang="es-ES" sz="2400" dirty="0" err="1">
                <a:solidFill>
                  <a:schemeClr val="bg1"/>
                </a:solidFill>
              </a:rPr>
              <a:t>Part</a:t>
            </a:r>
            <a:r>
              <a:rPr lang="es-ES" sz="2400" dirty="0">
                <a:solidFill>
                  <a:schemeClr val="bg1"/>
                </a:solidFill>
              </a:rPr>
              <a:t> Time 0420</a:t>
            </a:r>
          </a:p>
          <a:p>
            <a:r>
              <a:rPr lang="es-ES" sz="2400" dirty="0">
                <a:solidFill>
                  <a:schemeClr val="bg1"/>
                </a:solidFill>
              </a:rPr>
              <a:t>Module 1 Project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709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0497BA3-681C-4776-B143-6CBBFF5E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this project about?</a:t>
            </a:r>
          </a:p>
        </p:txBody>
      </p:sp>
      <p:sp>
        <p:nvSpPr>
          <p:cNvPr id="41" name="Oval 3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Primer plano de pasta tagliatelle cruda">
            <a:extLst>
              <a:ext uri="{FF2B5EF4-FFF2-40B4-BE49-F238E27FC236}">
                <a16:creationId xmlns:a16="http://schemas.microsoft.com/office/drawing/2014/main" id="{320D6686-AE46-4CEF-A08C-77BA2A7A5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r="17377" b="1"/>
          <a:stretch/>
        </p:blipFill>
        <p:spPr>
          <a:xfrm>
            <a:off x="322965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C0D416-4092-4998-A11A-6DB53EBF7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/>
              <a:t>It is a didactical Project</a:t>
            </a:r>
          </a:p>
          <a:p>
            <a:r>
              <a:rPr lang="en-US" sz="1400" dirty="0"/>
              <a:t>The aim is practicing  the stages of a real data Project</a:t>
            </a:r>
          </a:p>
          <a:p>
            <a:r>
              <a:rPr lang="en-US" sz="1400" dirty="0"/>
              <a:t>We are moving from basic programming to more “</a:t>
            </a:r>
            <a:r>
              <a:rPr lang="en-US" sz="1400" dirty="0" err="1"/>
              <a:t>factorised</a:t>
            </a:r>
            <a:r>
              <a:rPr lang="en-US" sz="1400" dirty="0"/>
              <a:t>” coding and to the concept of pipeline</a:t>
            </a:r>
          </a:p>
          <a:p>
            <a:r>
              <a:rPr lang="en-US" sz="1400" dirty="0"/>
              <a:t> We were given raw data from three different sources: a database, a web with an </a:t>
            </a:r>
            <a:r>
              <a:rPr lang="en-US" sz="1400" dirty="0" err="1"/>
              <a:t>api</a:t>
            </a:r>
            <a:r>
              <a:rPr lang="en-US" sz="1400" dirty="0"/>
              <a:t>, and a web which we had to “scrap”</a:t>
            </a:r>
          </a:p>
          <a:p>
            <a:r>
              <a:rPr lang="en-US" sz="1400" dirty="0"/>
              <a:t>We were asked to extract, clean, analyze and report on that data</a:t>
            </a:r>
          </a:p>
          <a:p>
            <a:endParaRPr lang="en-US" sz="1400" dirty="0"/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7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0497BA3-681C-4776-B143-6CBBFF5E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is my project different?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C0D416-4092-4998-A11A-6DB53EBF7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I have used similar array of libraries: </a:t>
            </a:r>
            <a:endParaRPr lang="en-US" sz="1400" dirty="0"/>
          </a:p>
          <a:p>
            <a:pPr lvl="1"/>
            <a:r>
              <a:rPr lang="en-US" sz="1400" dirty="0"/>
              <a:t>pandas</a:t>
            </a:r>
          </a:p>
          <a:p>
            <a:pPr lvl="1"/>
            <a:r>
              <a:rPr lang="en-US" sz="1400" dirty="0" err="1"/>
              <a:t>Sqlalchemy</a:t>
            </a:r>
            <a:endParaRPr lang="en-US" sz="1400" dirty="0"/>
          </a:p>
          <a:p>
            <a:pPr lvl="1"/>
            <a:r>
              <a:rPr lang="en-US" sz="1400" dirty="0"/>
              <a:t>requests</a:t>
            </a:r>
          </a:p>
          <a:p>
            <a:pPr lvl="1"/>
            <a:r>
              <a:rPr lang="en-US" sz="1400" dirty="0"/>
              <a:t>re </a:t>
            </a:r>
          </a:p>
          <a:p>
            <a:pPr lvl="1"/>
            <a:r>
              <a:rPr lang="en-US" sz="1400" dirty="0" err="1"/>
              <a:t>BeautifulSoup</a:t>
            </a:r>
            <a:endParaRPr lang="en-US" sz="1400" dirty="0"/>
          </a:p>
          <a:p>
            <a:r>
              <a:rPr lang="en-US" sz="1800" dirty="0"/>
              <a:t>I have </a:t>
            </a:r>
            <a:r>
              <a:rPr lang="en-US" sz="1800" dirty="0" err="1"/>
              <a:t>moduled</a:t>
            </a:r>
            <a:r>
              <a:rPr lang="en-US" sz="1800" dirty="0"/>
              <a:t> my code in independent and related stages, but I have named them </a:t>
            </a:r>
            <a:r>
              <a:rPr lang="en-US" sz="1800" dirty="0" err="1"/>
              <a:t>differentelly</a:t>
            </a:r>
            <a:r>
              <a:rPr lang="en-US" sz="1800" dirty="0"/>
              <a:t>:</a:t>
            </a:r>
          </a:p>
          <a:p>
            <a:r>
              <a:rPr lang="es-ES" sz="1800" dirty="0">
                <a:solidFill>
                  <a:srgbClr val="808080"/>
                </a:solidFill>
                <a:latin typeface="JetBrains Mono"/>
              </a:rPr>
              <a:t>#1. Data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acquisition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,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cleaning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 (data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preparation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)</a:t>
            </a:r>
            <a:br>
              <a:rPr lang="es-ES" sz="1800" dirty="0">
                <a:solidFill>
                  <a:srgbClr val="808080"/>
                </a:solidFill>
                <a:latin typeface="JetBrains Mono"/>
              </a:rPr>
            </a:br>
            <a:r>
              <a:rPr lang="es-ES" sz="1800" dirty="0">
                <a:solidFill>
                  <a:srgbClr val="808080"/>
                </a:solidFill>
                <a:latin typeface="JetBrains Mono"/>
              </a:rPr>
              <a:t>#2. Input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requirements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 (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getting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instructions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from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user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)</a:t>
            </a:r>
            <a:br>
              <a:rPr lang="es-ES" sz="1800" dirty="0">
                <a:solidFill>
                  <a:srgbClr val="808080"/>
                </a:solidFill>
                <a:latin typeface="JetBrains Mono"/>
              </a:rPr>
            </a:br>
            <a:r>
              <a:rPr lang="es-ES" sz="1800" dirty="0">
                <a:solidFill>
                  <a:srgbClr val="808080"/>
                </a:solidFill>
                <a:latin typeface="JetBrains Mono"/>
              </a:rPr>
              <a:t>#3.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Operations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 (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producing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the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es-ES" sz="1800" dirty="0" err="1">
                <a:solidFill>
                  <a:srgbClr val="808080"/>
                </a:solidFill>
                <a:latin typeface="JetBrains Mono"/>
              </a:rPr>
              <a:t>reports</a:t>
            </a:r>
            <a:r>
              <a:rPr lang="es-ES" sz="1800" dirty="0">
                <a:solidFill>
                  <a:srgbClr val="808080"/>
                </a:solidFill>
                <a:latin typeface="JetBrains Mono"/>
              </a:rPr>
              <a:t>)</a:t>
            </a:r>
          </a:p>
          <a:p>
            <a:r>
              <a:rPr lang="en-US" sz="1800" dirty="0"/>
              <a:t>And I have missed the opportunity to use </a:t>
            </a:r>
            <a:r>
              <a:rPr lang="en-US" sz="1800" dirty="0" err="1"/>
              <a:t>argparse</a:t>
            </a:r>
            <a:r>
              <a:rPr lang="en-US" sz="1800" dirty="0"/>
              <a:t> and to create functions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agen 4" descr="Primer plano de pasta tagliatelle cruda">
            <a:extLst>
              <a:ext uri="{FF2B5EF4-FFF2-40B4-BE49-F238E27FC236}">
                <a16:creationId xmlns:a16="http://schemas.microsoft.com/office/drawing/2014/main" id="{320D6686-AE46-4CEF-A08C-77BA2A7A5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r="14097" b="-1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5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alimentos, sostener, paraguas&#10;&#10;Descripción generada automáticamente">
            <a:extLst>
              <a:ext uri="{FF2B5EF4-FFF2-40B4-BE49-F238E27FC236}">
                <a16:creationId xmlns:a16="http://schemas.microsoft.com/office/drawing/2014/main" id="{FC69020F-A735-48B1-8E7A-5B111DFDC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101" y="-695324"/>
            <a:ext cx="6502602" cy="866321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5107DB-5CBE-4AB2-8489-1E866F83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91" y="355889"/>
            <a:ext cx="8250382" cy="1325563"/>
          </a:xfrm>
        </p:spPr>
        <p:txBody>
          <a:bodyPr/>
          <a:lstStyle/>
          <a:p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favourite</a:t>
            </a:r>
            <a:r>
              <a:rPr lang="es-ES" dirty="0"/>
              <a:t> </a:t>
            </a:r>
            <a:r>
              <a:rPr lang="es-ES" dirty="0" err="1"/>
              <a:t>piece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72430E-1BF3-467C-816C-D36BC18AFBB5}"/>
              </a:ext>
            </a:extLst>
          </p:cNvPr>
          <p:cNvSpPr/>
          <p:nvPr/>
        </p:nvSpPr>
        <p:spPr>
          <a:xfrm>
            <a:off x="4207328" y="1810698"/>
            <a:ext cx="839585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=="country":</a:t>
            </a:r>
          </a:p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)==2 and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df_show_list.loc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['COUNTRY_CODE'] ==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df_sel.iloc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)==2 and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df_show_list.loc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country_code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'] ==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df_sel.iloc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)==2 and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df_show_list.loc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Country_code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'] ==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df_sel.iloc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)!=2 and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df_show_list.loc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['COUNTRY'] ==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df_sel.iloc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)!=2 and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df_show_list.loc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['country'] ==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df_sel.iloc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)!=2 and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df_show_list.loc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df_show_list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['Country'] ==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country_sel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df_sel.iloc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df_sumary_country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df_sumary_basic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df_sumary_basic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["country"] == r]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uuid_sum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df_sumary_country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"].sum()</a:t>
            </a:r>
          </a:p>
          <a:p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df_sumary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percentage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"]=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df_sumary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"]/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uuid_sum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*100</a:t>
            </a:r>
          </a:p>
        </p:txBody>
      </p:sp>
    </p:spTree>
    <p:extLst>
      <p:ext uri="{BB962C8B-B14F-4D97-AF65-F5344CB8AC3E}">
        <p14:creationId xmlns:p14="http://schemas.microsoft.com/office/powerpoint/2010/main" val="11864529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609</Words>
  <Application>Microsoft Office PowerPoint</Application>
  <PresentationFormat>Panorámica</PresentationFormat>
  <Paragraphs>47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JetBrains Mono</vt:lpstr>
      <vt:lpstr>Univers</vt:lpstr>
      <vt:lpstr>GradientVTI</vt:lpstr>
      <vt:lpstr>Presentación de PowerPoint</vt:lpstr>
      <vt:lpstr>A pipeline without a pipeline</vt:lpstr>
      <vt:lpstr>What is this project about?</vt:lpstr>
      <vt:lpstr>Why is my project different?</vt:lpstr>
      <vt:lpstr>My favourite piece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pipeline without a pipeline</dc:title>
  <dc:creator>David Gozalo Hernando</dc:creator>
  <cp:lastModifiedBy>David Gozalo Hernando</cp:lastModifiedBy>
  <cp:revision>8</cp:revision>
  <dcterms:created xsi:type="dcterms:W3CDTF">2020-07-03T22:27:45Z</dcterms:created>
  <dcterms:modified xsi:type="dcterms:W3CDTF">2020-07-04T07:48:28Z</dcterms:modified>
</cp:coreProperties>
</file>