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8" r:id="rId5"/>
    <p:sldId id="260" r:id="rId6"/>
    <p:sldId id="263" r:id="rId7"/>
    <p:sldId id="265" r:id="rId8"/>
    <p:sldId id="267" r:id="rId9"/>
    <p:sldId id="266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/>
    <p:restoredTop sz="94859"/>
  </p:normalViewPr>
  <p:slideViewPr>
    <p:cSldViewPr snapToGrid="0">
      <p:cViewPr varScale="1">
        <p:scale>
          <a:sx n="98" d="100"/>
          <a:sy n="98" d="100"/>
        </p:scale>
        <p:origin x="4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spc="0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pPr>
            <a:r>
              <a:rPr lang="en-US" sz="1400" b="0" dirty="0">
                <a:solidFill>
                  <a:schemeClr val="tx2"/>
                </a:solidFill>
              </a:rPr>
              <a:t>Films in the Top 5 Revenue</a:t>
            </a:r>
            <a:r>
              <a:rPr lang="en-US" sz="1400" b="0" baseline="0" dirty="0">
                <a:solidFill>
                  <a:schemeClr val="tx2"/>
                </a:solidFill>
              </a:rPr>
              <a:t> </a:t>
            </a:r>
            <a:r>
              <a:rPr lang="en-US" sz="1400" b="0" dirty="0">
                <a:solidFill>
                  <a:schemeClr val="tx2"/>
                </a:solidFill>
              </a:rPr>
              <a:t>Positions</a:t>
            </a:r>
            <a:endParaRPr lang="en-US" sz="1400" b="0" dirty="0">
              <a:solidFill>
                <a:schemeClr val="tx2"/>
              </a:solidFill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spc="0" normalizeH="0" baseline="0">
              <a:solidFill>
                <a:schemeClr val="tx2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Saturday Lambs</c:v>
                </c:pt>
                <c:pt idx="1">
                  <c:v>Goodfellas Salute</c:v>
                </c:pt>
                <c:pt idx="2">
                  <c:v>Zorro Ark</c:v>
                </c:pt>
                <c:pt idx="3">
                  <c:v>Wife Turn</c:v>
                </c:pt>
                <c:pt idx="4">
                  <c:v>Telegraph Voyage</c:v>
                </c:pt>
              </c:strCache>
            </c:strRef>
          </c:cat>
          <c:val>
            <c:numRef>
              <c:f>Sheet1!$B$2:$B$6</c:f>
              <c:numCache>
                <c:formatCode>_-* #,##0.00\ _€_-;\-* #,##0.00\ _€_-;_-* "-"??\ _€_-;_-@_-</c:formatCode>
                <c:ptCount val="5"/>
                <c:pt idx="0">
                  <c:v>204.72</c:v>
                </c:pt>
                <c:pt idx="1">
                  <c:v>209.69</c:v>
                </c:pt>
                <c:pt idx="2">
                  <c:v>214.69</c:v>
                </c:pt>
                <c:pt idx="3">
                  <c:v>223.69</c:v>
                </c:pt>
                <c:pt idx="4">
                  <c:v>231.73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C3-EC43-8E41-13E1C6E13D7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56051568"/>
        <c:axId val="1681636944"/>
      </c:barChart>
      <c:catAx>
        <c:axId val="35605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1636944"/>
        <c:crosses val="autoZero"/>
        <c:auto val="1"/>
        <c:lblAlgn val="ctr"/>
        <c:lblOffset val="100"/>
        <c:noMultiLvlLbl val="0"/>
      </c:catAx>
      <c:valAx>
        <c:axId val="1681636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kern="1200" cap="none" spc="0" normalizeH="0" baseline="0" dirty="0">
                    <a:solidFill>
                      <a:schemeClr val="tx1"/>
                    </a:solidFill>
                  </a:rPr>
                  <a:t>(</a:t>
                </a:r>
                <a:r>
                  <a:rPr lang="en-DE" sz="1200" b="0" i="0" u="none" strike="noStrike" kern="1200" cap="none" spc="0" normalizeH="0" baseline="0" dirty="0">
                    <a:solidFill>
                      <a:schemeClr val="tx1"/>
                    </a:solidFill>
                    <a:effectLst/>
                    <a:latin typeface="Menlo" panose="020B0609030804020204" pitchFamily="49" charset="0"/>
                  </a:rPr>
                  <a:t>¤</a:t>
                </a:r>
                <a:r>
                  <a:rPr lang="en-DE" sz="1200" b="0" i="0" u="none" strike="noStrike" kern="1200" cap="none" spc="0" normalizeH="0" baseline="0" dirty="0">
                    <a:solidFill>
                      <a:schemeClr val="tx1"/>
                    </a:solidFill>
                    <a:effectLst/>
                  </a:rPr>
                  <a:t>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numFmt formatCode="_-* #,##0.00\ _€_-;\-* #,##0.00\ _€_-;_-* &quot;-&quot;??\ _€_-;_-@_-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051568"/>
        <c:crosses val="autoZero"/>
        <c:crossBetween val="between"/>
        <c:majorUnit val="1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spc="0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pPr>
            <a:r>
              <a:rPr lang="en-US" sz="1400" b="0" i="0" u="none" strike="noStrike" kern="1200" cap="none" spc="0" normalizeH="0" baseline="0" dirty="0">
                <a:solidFill>
                  <a:schemeClr val="tx2"/>
                </a:solidFill>
              </a:rPr>
              <a:t>Films Sharing the Bottom 5 Revenue Positions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spc="0" normalizeH="0" baseline="0">
              <a:solidFill>
                <a:schemeClr val="tx2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total_payments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Cruelty Unforgiven</c:v>
                </c:pt>
                <c:pt idx="1">
                  <c:v>Rebel Airport</c:v>
                </c:pt>
                <c:pt idx="2">
                  <c:v>Duffel Apocalypse</c:v>
                </c:pt>
                <c:pt idx="3">
                  <c:v>Young Language</c:v>
                </c:pt>
                <c:pt idx="4">
                  <c:v>Freedom Cleopatra</c:v>
                </c:pt>
                <c:pt idx="5">
                  <c:v>Oklahoma Jumanji</c:v>
                </c:pt>
                <c:pt idx="6">
                  <c:v>Texas Watch</c:v>
                </c:pt>
              </c:strCache>
            </c:strRef>
          </c:cat>
          <c:val>
            <c:numRef>
              <c:f>Sheet1!$B$2:$B$8</c:f>
              <c:numCache>
                <c:formatCode>_-* #,##0.00\ _€_-;\-* #,##0.00\ _€_-;_-* "-"??\ _€_-;_-@_-</c:formatCode>
                <c:ptCount val="7"/>
                <c:pt idx="0">
                  <c:v>7.93</c:v>
                </c:pt>
                <c:pt idx="1">
                  <c:v>7.92</c:v>
                </c:pt>
                <c:pt idx="2">
                  <c:v>6.93</c:v>
                </c:pt>
                <c:pt idx="3">
                  <c:v>6.93</c:v>
                </c:pt>
                <c:pt idx="4">
                  <c:v>5.95</c:v>
                </c:pt>
                <c:pt idx="5">
                  <c:v>5.94</c:v>
                </c:pt>
                <c:pt idx="6">
                  <c:v>5.94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01-F041-836A-CC5C133C9CB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41336160"/>
        <c:axId val="1141022816"/>
      </c:barChart>
      <c:catAx>
        <c:axId val="1141336160"/>
        <c:scaling>
          <c:orientation val="minMax"/>
        </c:scaling>
        <c:delete val="0"/>
        <c:axPos val="l"/>
        <c:majorGridlines>
          <c:spPr>
            <a:ln w="0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1022816"/>
        <c:crosses val="autoZero"/>
        <c:auto val="1"/>
        <c:lblAlgn val="ctr"/>
        <c:lblOffset val="100"/>
        <c:noMultiLvlLbl val="0"/>
      </c:catAx>
      <c:valAx>
        <c:axId val="1141022816"/>
        <c:scaling>
          <c:orientation val="minMax"/>
          <c:max val="9"/>
          <c:min val="4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0" i="0" u="none" strike="noStrike" kern="1200" cap="none" spc="0" normalizeH="0" baseline="0" dirty="0">
                    <a:solidFill>
                      <a:schemeClr val="tx1"/>
                    </a:solidFill>
                  </a:rPr>
                  <a:t>(</a:t>
                </a:r>
                <a:r>
                  <a:rPr lang="en-DE" sz="1100" b="0" i="0" u="none" strike="noStrike" kern="1200" cap="none" spc="0" normalizeH="0" baseline="0" dirty="0">
                    <a:solidFill>
                      <a:schemeClr val="tx1"/>
                    </a:solidFill>
                    <a:effectLst/>
                    <a:latin typeface="Menlo" panose="020B0609030804020204" pitchFamily="49" charset="0"/>
                  </a:rPr>
                  <a:t>¤</a:t>
                </a:r>
                <a:r>
                  <a:rPr lang="en-DE" sz="1100" b="0" i="0" u="none" strike="noStrike" kern="1200" cap="none" spc="0" normalizeH="0" baseline="0" dirty="0">
                    <a:solidFill>
                      <a:schemeClr val="tx1"/>
                    </a:solidFill>
                    <a:effectLst/>
                  </a:rPr>
                  <a:t>)</a:t>
                </a:r>
                <a:endParaRPr lang="en-GB" sz="1100" b="1" i="0" u="none" strike="noStrike" kern="1200" baseline="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numFmt formatCode="_-* #,##0.00\ _€_-;\-* #,##0.00\ _€_-;_-* &quot;-&quot;??\ _€_-;_-@_-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1336160"/>
        <c:crosses val="autoZero"/>
        <c:crossBetween val="between"/>
        <c:majorUnit val="1"/>
        <c:minorUnit val="0.5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>
      <a:softEdge rad="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pPr>
            <a:r>
              <a:rPr lang="en-US" sz="2000" b="0" dirty="0">
                <a:solidFill>
                  <a:schemeClr val="tx2"/>
                </a:solidFill>
              </a:rPr>
              <a:t>Revenue and Customer numbers by Region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tx2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Asia-Pacific</c:v>
                </c:pt>
                <c:pt idx="1">
                  <c:v>Europe</c:v>
                </c:pt>
                <c:pt idx="2">
                  <c:v>Latin America</c:v>
                </c:pt>
                <c:pt idx="3">
                  <c:v>North America</c:v>
                </c:pt>
                <c:pt idx="4">
                  <c:v>Middle East and Africa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235</c:v>
                </c:pt>
                <c:pt idx="1">
                  <c:v>109</c:v>
                </c:pt>
                <c:pt idx="2">
                  <c:v>73</c:v>
                </c:pt>
                <c:pt idx="3">
                  <c:v>106</c:v>
                </c:pt>
                <c:pt idx="4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44-5F47-8632-52238B016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969748240"/>
        <c:axId val="14585522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Total Revenue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Asia-Pacific</c:v>
                </c:pt>
                <c:pt idx="1">
                  <c:v>Europe</c:v>
                </c:pt>
                <c:pt idx="2">
                  <c:v>Latin America</c:v>
                </c:pt>
                <c:pt idx="3">
                  <c:v>North America</c:v>
                </c:pt>
                <c:pt idx="4">
                  <c:v>Middle East and Africa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26468</c:v>
                </c:pt>
                <c:pt idx="1">
                  <c:v>12256</c:v>
                </c:pt>
                <c:pt idx="2">
                  <c:v>8096</c:v>
                </c:pt>
                <c:pt idx="3">
                  <c:v>11995</c:v>
                </c:pt>
                <c:pt idx="4">
                  <c:v>8591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44-5F47-8632-52238B016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4031840"/>
        <c:axId val="1518270144"/>
      </c:lineChart>
      <c:catAx>
        <c:axId val="1969748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552224"/>
        <c:crosses val="autoZero"/>
        <c:auto val="1"/>
        <c:lblAlgn val="ctr"/>
        <c:lblOffset val="100"/>
        <c:noMultiLvlLbl val="0"/>
      </c:catAx>
      <c:valAx>
        <c:axId val="1458552224"/>
        <c:scaling>
          <c:orientation val="minMax"/>
        </c:scaling>
        <c:delete val="0"/>
        <c:axPos val="l"/>
        <c:majorGridlines>
          <c:spPr>
            <a:ln w="0" cap="flat" cmpd="sng" algn="ctr">
              <a:solidFill>
                <a:schemeClr val="bg2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accent1"/>
                    </a:solidFill>
                  </a:rPr>
                  <a:t>Number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9748240"/>
        <c:crosses val="autoZero"/>
        <c:crossBetween val="between"/>
      </c:valAx>
      <c:valAx>
        <c:axId val="151827014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accent2"/>
                    </a:solidFill>
                  </a:rPr>
                  <a:t>Total Revenue </a:t>
                </a:r>
                <a:r>
                  <a:rPr lang="en-US" b="1" dirty="0">
                    <a:solidFill>
                      <a:srgbClr val="EA7131"/>
                    </a:solidFill>
                  </a:rPr>
                  <a:t>(</a:t>
                </a:r>
                <a:r>
                  <a:rPr lang="en-DE" sz="1200" b="1" i="0" u="none" strike="noStrike" kern="1200" baseline="0" dirty="0">
                    <a:solidFill>
                      <a:srgbClr val="EA7131"/>
                    </a:solidFill>
                    <a:effectLst/>
                    <a:latin typeface="Menlo" panose="020B0609030804020204" pitchFamily="49" charset="0"/>
                  </a:rPr>
                  <a:t>¤)</a:t>
                </a:r>
                <a:endParaRPr lang="en-US" b="1" dirty="0">
                  <a:solidFill>
                    <a:srgbClr val="EA713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031840"/>
        <c:crosses val="max"/>
        <c:crossBetween val="between"/>
      </c:valAx>
      <c:catAx>
        <c:axId val="17840318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18270144"/>
        <c:crosses val="autoZero"/>
        <c:auto val="1"/>
        <c:lblAlgn val="ctr"/>
        <c:lblOffset val="100"/>
        <c:noMultiLvlLbl val="0"/>
      </c:cat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3E085D-D730-40E1-853E-BC1B78CB959E}" type="doc">
      <dgm:prSet loTypeId="urn:microsoft.com/office/officeart/2005/8/layout/list1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8C85C0C-2F1C-4008-9076-54E889400CB3}">
      <dgm:prSet custT="1"/>
      <dgm:spPr/>
      <dgm:t>
        <a:bodyPr/>
        <a:lstStyle/>
        <a:p>
          <a:r>
            <a:rPr lang="en-ZA" sz="1800" dirty="0">
              <a:latin typeface="Heiti SC Medium" pitchFamily="2" charset="-128"/>
              <a:ea typeface="Heiti SC Medium" pitchFamily="2" charset="-128"/>
            </a:rPr>
            <a:t>958 Films</a:t>
          </a:r>
          <a:endParaRPr lang="en-US" sz="1800" dirty="0">
            <a:latin typeface="Heiti SC Medium" pitchFamily="2" charset="-128"/>
            <a:ea typeface="Heiti SC Medium" pitchFamily="2" charset="-128"/>
          </a:endParaRPr>
        </a:p>
      </dgm:t>
    </dgm:pt>
    <dgm:pt modelId="{7ED699E1-ADC5-45B4-AD2C-F6A3FABB8816}" type="parTrans" cxnId="{730AA730-B8D0-4484-AA8E-0B9CC22836BD}">
      <dgm:prSet/>
      <dgm:spPr/>
      <dgm:t>
        <a:bodyPr/>
        <a:lstStyle/>
        <a:p>
          <a:endParaRPr lang="en-US"/>
        </a:p>
      </dgm:t>
    </dgm:pt>
    <dgm:pt modelId="{86D6CCAB-4662-43B1-BCE1-97C4CBCA2E37}" type="sibTrans" cxnId="{730AA730-B8D0-4484-AA8E-0B9CC22836BD}">
      <dgm:prSet/>
      <dgm:spPr/>
      <dgm:t>
        <a:bodyPr/>
        <a:lstStyle/>
        <a:p>
          <a:endParaRPr lang="en-US"/>
        </a:p>
      </dgm:t>
    </dgm:pt>
    <dgm:pt modelId="{8FE6B58B-22B0-4659-93C1-00A7DF2B1483}">
      <dgm:prSet custT="1"/>
      <dgm:spPr/>
      <dgm:t>
        <a:bodyPr/>
        <a:lstStyle/>
        <a:p>
          <a:r>
            <a:rPr lang="en-ZA" sz="1800" dirty="0">
              <a:latin typeface="Heiti SC Medium" pitchFamily="2" charset="-128"/>
              <a:ea typeface="Heiti SC Medium" pitchFamily="2" charset="-128"/>
            </a:rPr>
            <a:t>16 Categories</a:t>
          </a:r>
          <a:endParaRPr lang="en-US" sz="1800" dirty="0">
            <a:latin typeface="Heiti SC Medium" pitchFamily="2" charset="-128"/>
            <a:ea typeface="Heiti SC Medium" pitchFamily="2" charset="-128"/>
          </a:endParaRPr>
        </a:p>
      </dgm:t>
    </dgm:pt>
    <dgm:pt modelId="{D0313C67-3374-4C12-8FA4-89A5D41AFD52}" type="parTrans" cxnId="{0B5B764D-1D58-4BFB-A66F-7418D317DE80}">
      <dgm:prSet/>
      <dgm:spPr/>
      <dgm:t>
        <a:bodyPr/>
        <a:lstStyle/>
        <a:p>
          <a:endParaRPr lang="en-US"/>
        </a:p>
      </dgm:t>
    </dgm:pt>
    <dgm:pt modelId="{8EE478DF-597F-4D74-AA8A-A37FEAC3BC5C}" type="sibTrans" cxnId="{0B5B764D-1D58-4BFB-A66F-7418D317DE80}">
      <dgm:prSet/>
      <dgm:spPr/>
      <dgm:t>
        <a:bodyPr/>
        <a:lstStyle/>
        <a:p>
          <a:endParaRPr lang="en-US"/>
        </a:p>
      </dgm:t>
    </dgm:pt>
    <dgm:pt modelId="{151B0021-DB80-4CC3-8599-B580C954C5EA}">
      <dgm:prSet custT="1"/>
      <dgm:spPr/>
      <dgm:t>
        <a:bodyPr/>
        <a:lstStyle/>
        <a:p>
          <a:r>
            <a:rPr lang="en-ZA" sz="1800" dirty="0">
              <a:latin typeface="Heiti SC Medium" pitchFamily="2" charset="-128"/>
              <a:ea typeface="Heiti SC Medium" pitchFamily="2" charset="-128"/>
            </a:rPr>
            <a:t>5 Ratings</a:t>
          </a:r>
          <a:endParaRPr lang="en-US" sz="1800" dirty="0">
            <a:latin typeface="Heiti SC Medium" pitchFamily="2" charset="-128"/>
            <a:ea typeface="Heiti SC Medium" pitchFamily="2" charset="-128"/>
          </a:endParaRPr>
        </a:p>
      </dgm:t>
    </dgm:pt>
    <dgm:pt modelId="{A3DBCB14-581E-434C-8B79-6D6236ED4E87}" type="parTrans" cxnId="{562365B4-6924-4F2B-A58B-9943FC22A49E}">
      <dgm:prSet/>
      <dgm:spPr/>
      <dgm:t>
        <a:bodyPr/>
        <a:lstStyle/>
        <a:p>
          <a:endParaRPr lang="en-US"/>
        </a:p>
      </dgm:t>
    </dgm:pt>
    <dgm:pt modelId="{32CC208A-BF71-461F-AB34-14A1E0F8BF6C}" type="sibTrans" cxnId="{562365B4-6924-4F2B-A58B-9943FC22A49E}">
      <dgm:prSet/>
      <dgm:spPr/>
      <dgm:t>
        <a:bodyPr/>
        <a:lstStyle/>
        <a:p>
          <a:endParaRPr lang="en-US"/>
        </a:p>
      </dgm:t>
    </dgm:pt>
    <dgm:pt modelId="{E98D77F8-426A-4558-82D2-1C385DCEE5B2}">
      <dgm:prSet custT="1"/>
      <dgm:spPr/>
      <dgm:t>
        <a:bodyPr/>
        <a:lstStyle/>
        <a:p>
          <a:r>
            <a:rPr lang="en-ZA" sz="1800" dirty="0">
              <a:latin typeface="Heiti SC Medium" pitchFamily="2" charset="-128"/>
              <a:ea typeface="Heiti SC Medium" pitchFamily="2" charset="-128"/>
            </a:rPr>
            <a:t>1 Release Year (2006)</a:t>
          </a:r>
          <a:endParaRPr lang="en-US" sz="1800" dirty="0">
            <a:latin typeface="Heiti SC Medium" pitchFamily="2" charset="-128"/>
            <a:ea typeface="Heiti SC Medium" pitchFamily="2" charset="-128"/>
          </a:endParaRPr>
        </a:p>
      </dgm:t>
    </dgm:pt>
    <dgm:pt modelId="{03BF5273-3B00-4515-8049-4864C7BEDD64}" type="parTrans" cxnId="{342A48A9-6CFE-4E75-9998-0FD19D103E21}">
      <dgm:prSet/>
      <dgm:spPr/>
      <dgm:t>
        <a:bodyPr/>
        <a:lstStyle/>
        <a:p>
          <a:endParaRPr lang="en-US"/>
        </a:p>
      </dgm:t>
    </dgm:pt>
    <dgm:pt modelId="{DD1D2BF7-B057-447A-AA2C-FB5A329D0C6A}" type="sibTrans" cxnId="{342A48A9-6CFE-4E75-9998-0FD19D103E21}">
      <dgm:prSet/>
      <dgm:spPr/>
      <dgm:t>
        <a:bodyPr/>
        <a:lstStyle/>
        <a:p>
          <a:endParaRPr lang="en-US"/>
        </a:p>
      </dgm:t>
    </dgm:pt>
    <dgm:pt modelId="{04C9174C-F754-4E34-BEAF-BDCD6FB3DEF1}">
      <dgm:prSet custT="1"/>
      <dgm:spPr/>
      <dgm:t>
        <a:bodyPr/>
        <a:lstStyle/>
        <a:p>
          <a:r>
            <a:rPr lang="en-ZA" sz="1800" dirty="0">
              <a:latin typeface="Heiti SC Medium" pitchFamily="2" charset="-128"/>
              <a:ea typeface="Heiti SC Medium" pitchFamily="2" charset="-128"/>
            </a:rPr>
            <a:t>1 Language (English)</a:t>
          </a:r>
          <a:endParaRPr lang="en-US" sz="1800" dirty="0">
            <a:latin typeface="Heiti SC Medium" pitchFamily="2" charset="-128"/>
            <a:ea typeface="Heiti SC Medium" pitchFamily="2" charset="-128"/>
          </a:endParaRPr>
        </a:p>
      </dgm:t>
    </dgm:pt>
    <dgm:pt modelId="{D1F31188-8E4A-4118-8C4C-687675745024}" type="parTrans" cxnId="{446F4981-41E9-494A-A4D6-04309C21D071}">
      <dgm:prSet/>
      <dgm:spPr/>
      <dgm:t>
        <a:bodyPr/>
        <a:lstStyle/>
        <a:p>
          <a:endParaRPr lang="en-US"/>
        </a:p>
      </dgm:t>
    </dgm:pt>
    <dgm:pt modelId="{70754194-F350-4515-93CE-F3E50C93F5AE}" type="sibTrans" cxnId="{446F4981-41E9-494A-A4D6-04309C21D071}">
      <dgm:prSet/>
      <dgm:spPr/>
      <dgm:t>
        <a:bodyPr/>
        <a:lstStyle/>
        <a:p>
          <a:endParaRPr lang="en-US"/>
        </a:p>
      </dgm:t>
    </dgm:pt>
    <dgm:pt modelId="{46D0AF39-2797-C54C-A1DF-3B6C13C653D0}" type="pres">
      <dgm:prSet presAssocID="{703E085D-D730-40E1-853E-BC1B78CB959E}" presName="linear" presStyleCnt="0">
        <dgm:presLayoutVars>
          <dgm:dir/>
          <dgm:animLvl val="lvl"/>
          <dgm:resizeHandles val="exact"/>
        </dgm:presLayoutVars>
      </dgm:prSet>
      <dgm:spPr/>
    </dgm:pt>
    <dgm:pt modelId="{E31F482B-C3B0-8B43-898F-6190176EBFD9}" type="pres">
      <dgm:prSet presAssocID="{88C85C0C-2F1C-4008-9076-54E889400CB3}" presName="parentLin" presStyleCnt="0"/>
      <dgm:spPr/>
    </dgm:pt>
    <dgm:pt modelId="{42C4E35B-1F17-3443-AC43-0152158F0345}" type="pres">
      <dgm:prSet presAssocID="{88C85C0C-2F1C-4008-9076-54E889400CB3}" presName="parentLeftMargin" presStyleLbl="node1" presStyleIdx="0" presStyleCnt="5"/>
      <dgm:spPr/>
    </dgm:pt>
    <dgm:pt modelId="{FFC01966-315A-1F49-9590-FAB004FD6E81}" type="pres">
      <dgm:prSet presAssocID="{88C85C0C-2F1C-4008-9076-54E889400CB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6F5F7A6-C441-144F-8553-983DB493C10A}" type="pres">
      <dgm:prSet presAssocID="{88C85C0C-2F1C-4008-9076-54E889400CB3}" presName="negativeSpace" presStyleCnt="0"/>
      <dgm:spPr/>
    </dgm:pt>
    <dgm:pt modelId="{D732ADE0-25F7-FE4D-997E-C98B15B31C1D}" type="pres">
      <dgm:prSet presAssocID="{88C85C0C-2F1C-4008-9076-54E889400CB3}" presName="childText" presStyleLbl="conFgAcc1" presStyleIdx="0" presStyleCnt="5">
        <dgm:presLayoutVars>
          <dgm:bulletEnabled val="1"/>
        </dgm:presLayoutVars>
      </dgm:prSet>
      <dgm:spPr/>
    </dgm:pt>
    <dgm:pt modelId="{8D6D0F51-7BAF-1048-8153-97A9EA60797B}" type="pres">
      <dgm:prSet presAssocID="{86D6CCAB-4662-43B1-BCE1-97C4CBCA2E37}" presName="spaceBetweenRectangles" presStyleCnt="0"/>
      <dgm:spPr/>
    </dgm:pt>
    <dgm:pt modelId="{9AA5E229-B1DA-6945-AB55-55CBA584D3B8}" type="pres">
      <dgm:prSet presAssocID="{8FE6B58B-22B0-4659-93C1-00A7DF2B1483}" presName="parentLin" presStyleCnt="0"/>
      <dgm:spPr/>
    </dgm:pt>
    <dgm:pt modelId="{3EFFC465-41FA-9E47-8048-0FAFDE610019}" type="pres">
      <dgm:prSet presAssocID="{8FE6B58B-22B0-4659-93C1-00A7DF2B1483}" presName="parentLeftMargin" presStyleLbl="node1" presStyleIdx="0" presStyleCnt="5"/>
      <dgm:spPr/>
    </dgm:pt>
    <dgm:pt modelId="{C4F156FC-0A7D-FF47-9AA7-EFDC9087BEF3}" type="pres">
      <dgm:prSet presAssocID="{8FE6B58B-22B0-4659-93C1-00A7DF2B148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B3600B1-009A-6A40-BAC3-5E348036CCF8}" type="pres">
      <dgm:prSet presAssocID="{8FE6B58B-22B0-4659-93C1-00A7DF2B1483}" presName="negativeSpace" presStyleCnt="0"/>
      <dgm:spPr/>
    </dgm:pt>
    <dgm:pt modelId="{AC17FB6C-EDEF-8744-96E4-B3E690B731E9}" type="pres">
      <dgm:prSet presAssocID="{8FE6B58B-22B0-4659-93C1-00A7DF2B1483}" presName="childText" presStyleLbl="conFgAcc1" presStyleIdx="1" presStyleCnt="5">
        <dgm:presLayoutVars>
          <dgm:bulletEnabled val="1"/>
        </dgm:presLayoutVars>
      </dgm:prSet>
      <dgm:spPr/>
    </dgm:pt>
    <dgm:pt modelId="{52520387-F11F-AF42-BEEF-1DB6D8D45654}" type="pres">
      <dgm:prSet presAssocID="{8EE478DF-597F-4D74-AA8A-A37FEAC3BC5C}" presName="spaceBetweenRectangles" presStyleCnt="0"/>
      <dgm:spPr/>
    </dgm:pt>
    <dgm:pt modelId="{21C67604-4DD0-3E45-A19B-EF6D5AE56A49}" type="pres">
      <dgm:prSet presAssocID="{151B0021-DB80-4CC3-8599-B580C954C5EA}" presName="parentLin" presStyleCnt="0"/>
      <dgm:spPr/>
    </dgm:pt>
    <dgm:pt modelId="{8417B13F-0201-8C4C-9900-E1DD7B08D694}" type="pres">
      <dgm:prSet presAssocID="{151B0021-DB80-4CC3-8599-B580C954C5EA}" presName="parentLeftMargin" presStyleLbl="node1" presStyleIdx="1" presStyleCnt="5"/>
      <dgm:spPr/>
    </dgm:pt>
    <dgm:pt modelId="{316DA6D5-0DDD-834C-B834-133E0164DDF6}" type="pres">
      <dgm:prSet presAssocID="{151B0021-DB80-4CC3-8599-B580C954C5E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EC45929-8C35-3643-9004-02EE51A75663}" type="pres">
      <dgm:prSet presAssocID="{151B0021-DB80-4CC3-8599-B580C954C5EA}" presName="negativeSpace" presStyleCnt="0"/>
      <dgm:spPr/>
    </dgm:pt>
    <dgm:pt modelId="{26ABCF3F-482B-2B42-9B0C-427A978A8AD8}" type="pres">
      <dgm:prSet presAssocID="{151B0021-DB80-4CC3-8599-B580C954C5EA}" presName="childText" presStyleLbl="conFgAcc1" presStyleIdx="2" presStyleCnt="5">
        <dgm:presLayoutVars>
          <dgm:bulletEnabled val="1"/>
        </dgm:presLayoutVars>
      </dgm:prSet>
      <dgm:spPr/>
    </dgm:pt>
    <dgm:pt modelId="{C8A868DE-6B0B-1442-B6E7-F5565ECFF93A}" type="pres">
      <dgm:prSet presAssocID="{32CC208A-BF71-461F-AB34-14A1E0F8BF6C}" presName="spaceBetweenRectangles" presStyleCnt="0"/>
      <dgm:spPr/>
    </dgm:pt>
    <dgm:pt modelId="{1C3B7EC5-A896-0A4B-A628-018AFDB08F65}" type="pres">
      <dgm:prSet presAssocID="{E98D77F8-426A-4558-82D2-1C385DCEE5B2}" presName="parentLin" presStyleCnt="0"/>
      <dgm:spPr/>
    </dgm:pt>
    <dgm:pt modelId="{81CE2965-0776-4D41-AD32-ADA7AF9BA1E0}" type="pres">
      <dgm:prSet presAssocID="{E98D77F8-426A-4558-82D2-1C385DCEE5B2}" presName="parentLeftMargin" presStyleLbl="node1" presStyleIdx="2" presStyleCnt="5"/>
      <dgm:spPr/>
    </dgm:pt>
    <dgm:pt modelId="{2786F81F-65D3-9F4E-BEDA-38EA3A624817}" type="pres">
      <dgm:prSet presAssocID="{E98D77F8-426A-4558-82D2-1C385DCEE5B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AD6F6AB-066D-2B4E-801C-E1AE3000DCD1}" type="pres">
      <dgm:prSet presAssocID="{E98D77F8-426A-4558-82D2-1C385DCEE5B2}" presName="negativeSpace" presStyleCnt="0"/>
      <dgm:spPr/>
    </dgm:pt>
    <dgm:pt modelId="{F8D61FE1-4290-1D4F-B6BB-A789A0A697A8}" type="pres">
      <dgm:prSet presAssocID="{E98D77F8-426A-4558-82D2-1C385DCEE5B2}" presName="childText" presStyleLbl="conFgAcc1" presStyleIdx="3" presStyleCnt="5">
        <dgm:presLayoutVars>
          <dgm:bulletEnabled val="1"/>
        </dgm:presLayoutVars>
      </dgm:prSet>
      <dgm:spPr/>
    </dgm:pt>
    <dgm:pt modelId="{EE0C8155-ED6E-0D44-9F05-B238C24C792C}" type="pres">
      <dgm:prSet presAssocID="{DD1D2BF7-B057-447A-AA2C-FB5A329D0C6A}" presName="spaceBetweenRectangles" presStyleCnt="0"/>
      <dgm:spPr/>
    </dgm:pt>
    <dgm:pt modelId="{CB545266-A54D-CD49-9633-53C99EA35E6E}" type="pres">
      <dgm:prSet presAssocID="{04C9174C-F754-4E34-BEAF-BDCD6FB3DEF1}" presName="parentLin" presStyleCnt="0"/>
      <dgm:spPr/>
    </dgm:pt>
    <dgm:pt modelId="{1F96F6D8-E552-B94E-9E0D-579921F968C0}" type="pres">
      <dgm:prSet presAssocID="{04C9174C-F754-4E34-BEAF-BDCD6FB3DEF1}" presName="parentLeftMargin" presStyleLbl="node1" presStyleIdx="3" presStyleCnt="5"/>
      <dgm:spPr/>
    </dgm:pt>
    <dgm:pt modelId="{779F7AD6-7521-104E-8DC2-CB87230A4CB7}" type="pres">
      <dgm:prSet presAssocID="{04C9174C-F754-4E34-BEAF-BDCD6FB3DEF1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2D695E7-55DB-EA4E-8291-CCB17F9F4AB1}" type="pres">
      <dgm:prSet presAssocID="{04C9174C-F754-4E34-BEAF-BDCD6FB3DEF1}" presName="negativeSpace" presStyleCnt="0"/>
      <dgm:spPr/>
    </dgm:pt>
    <dgm:pt modelId="{F0D46E25-3412-F54C-80BF-749889004EA1}" type="pres">
      <dgm:prSet presAssocID="{04C9174C-F754-4E34-BEAF-BDCD6FB3DEF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DD27602-0312-AA4E-B330-2DB1760CC593}" type="presOf" srcId="{703E085D-D730-40E1-853E-BC1B78CB959E}" destId="{46D0AF39-2797-C54C-A1DF-3B6C13C653D0}" srcOrd="0" destOrd="0" presId="urn:microsoft.com/office/officeart/2005/8/layout/list1"/>
    <dgm:cxn modelId="{34F06915-6E90-6C41-A219-45F4EABF8B92}" type="presOf" srcId="{88C85C0C-2F1C-4008-9076-54E889400CB3}" destId="{FFC01966-315A-1F49-9590-FAB004FD6E81}" srcOrd="1" destOrd="0" presId="urn:microsoft.com/office/officeart/2005/8/layout/list1"/>
    <dgm:cxn modelId="{F84B0124-068F-D545-A3B8-CE6C5768C4AA}" type="presOf" srcId="{88C85C0C-2F1C-4008-9076-54E889400CB3}" destId="{42C4E35B-1F17-3443-AC43-0152158F0345}" srcOrd="0" destOrd="0" presId="urn:microsoft.com/office/officeart/2005/8/layout/list1"/>
    <dgm:cxn modelId="{730AA730-B8D0-4484-AA8E-0B9CC22836BD}" srcId="{703E085D-D730-40E1-853E-BC1B78CB959E}" destId="{88C85C0C-2F1C-4008-9076-54E889400CB3}" srcOrd="0" destOrd="0" parTransId="{7ED699E1-ADC5-45B4-AD2C-F6A3FABB8816}" sibTransId="{86D6CCAB-4662-43B1-BCE1-97C4CBCA2E37}"/>
    <dgm:cxn modelId="{19F0CF31-3AD5-6048-B163-CA298578F660}" type="presOf" srcId="{151B0021-DB80-4CC3-8599-B580C954C5EA}" destId="{316DA6D5-0DDD-834C-B834-133E0164DDF6}" srcOrd="1" destOrd="0" presId="urn:microsoft.com/office/officeart/2005/8/layout/list1"/>
    <dgm:cxn modelId="{1621EF32-C5FA-CF49-9B96-0533474F968C}" type="presOf" srcId="{151B0021-DB80-4CC3-8599-B580C954C5EA}" destId="{8417B13F-0201-8C4C-9900-E1DD7B08D694}" srcOrd="0" destOrd="0" presId="urn:microsoft.com/office/officeart/2005/8/layout/list1"/>
    <dgm:cxn modelId="{7B4B2336-FEB9-9F49-B3F5-AA3B83CD5E69}" type="presOf" srcId="{E98D77F8-426A-4558-82D2-1C385DCEE5B2}" destId="{81CE2965-0776-4D41-AD32-ADA7AF9BA1E0}" srcOrd="0" destOrd="0" presId="urn:microsoft.com/office/officeart/2005/8/layout/list1"/>
    <dgm:cxn modelId="{0B5B764D-1D58-4BFB-A66F-7418D317DE80}" srcId="{703E085D-D730-40E1-853E-BC1B78CB959E}" destId="{8FE6B58B-22B0-4659-93C1-00A7DF2B1483}" srcOrd="1" destOrd="0" parTransId="{D0313C67-3374-4C12-8FA4-89A5D41AFD52}" sibTransId="{8EE478DF-597F-4D74-AA8A-A37FEAC3BC5C}"/>
    <dgm:cxn modelId="{DFDC5D50-C822-5C4C-B723-ACEE910767C3}" type="presOf" srcId="{8FE6B58B-22B0-4659-93C1-00A7DF2B1483}" destId="{C4F156FC-0A7D-FF47-9AA7-EFDC9087BEF3}" srcOrd="1" destOrd="0" presId="urn:microsoft.com/office/officeart/2005/8/layout/list1"/>
    <dgm:cxn modelId="{8B07B85A-7FC9-E847-8C7D-99A06BCA16F7}" type="presOf" srcId="{8FE6B58B-22B0-4659-93C1-00A7DF2B1483}" destId="{3EFFC465-41FA-9E47-8048-0FAFDE610019}" srcOrd="0" destOrd="0" presId="urn:microsoft.com/office/officeart/2005/8/layout/list1"/>
    <dgm:cxn modelId="{6F8D9372-ACBE-BB42-BBBD-5BD5250008F5}" type="presOf" srcId="{04C9174C-F754-4E34-BEAF-BDCD6FB3DEF1}" destId="{779F7AD6-7521-104E-8DC2-CB87230A4CB7}" srcOrd="1" destOrd="0" presId="urn:microsoft.com/office/officeart/2005/8/layout/list1"/>
    <dgm:cxn modelId="{446F4981-41E9-494A-A4D6-04309C21D071}" srcId="{703E085D-D730-40E1-853E-BC1B78CB959E}" destId="{04C9174C-F754-4E34-BEAF-BDCD6FB3DEF1}" srcOrd="4" destOrd="0" parTransId="{D1F31188-8E4A-4118-8C4C-687675745024}" sibTransId="{70754194-F350-4515-93CE-F3E50C93F5AE}"/>
    <dgm:cxn modelId="{F17DCB85-8574-D04D-B300-AB55730B6659}" type="presOf" srcId="{E98D77F8-426A-4558-82D2-1C385DCEE5B2}" destId="{2786F81F-65D3-9F4E-BEDA-38EA3A624817}" srcOrd="1" destOrd="0" presId="urn:microsoft.com/office/officeart/2005/8/layout/list1"/>
    <dgm:cxn modelId="{342A48A9-6CFE-4E75-9998-0FD19D103E21}" srcId="{703E085D-D730-40E1-853E-BC1B78CB959E}" destId="{E98D77F8-426A-4558-82D2-1C385DCEE5B2}" srcOrd="3" destOrd="0" parTransId="{03BF5273-3B00-4515-8049-4864C7BEDD64}" sibTransId="{DD1D2BF7-B057-447A-AA2C-FB5A329D0C6A}"/>
    <dgm:cxn modelId="{562365B4-6924-4F2B-A58B-9943FC22A49E}" srcId="{703E085D-D730-40E1-853E-BC1B78CB959E}" destId="{151B0021-DB80-4CC3-8599-B580C954C5EA}" srcOrd="2" destOrd="0" parTransId="{A3DBCB14-581E-434C-8B79-6D6236ED4E87}" sibTransId="{32CC208A-BF71-461F-AB34-14A1E0F8BF6C}"/>
    <dgm:cxn modelId="{27C140E0-FF52-334E-8970-7B0F0478E0CF}" type="presOf" srcId="{04C9174C-F754-4E34-BEAF-BDCD6FB3DEF1}" destId="{1F96F6D8-E552-B94E-9E0D-579921F968C0}" srcOrd="0" destOrd="0" presId="urn:microsoft.com/office/officeart/2005/8/layout/list1"/>
    <dgm:cxn modelId="{01E83A5B-E98A-8B4A-974E-0C2880A12315}" type="presParOf" srcId="{46D0AF39-2797-C54C-A1DF-3B6C13C653D0}" destId="{E31F482B-C3B0-8B43-898F-6190176EBFD9}" srcOrd="0" destOrd="0" presId="urn:microsoft.com/office/officeart/2005/8/layout/list1"/>
    <dgm:cxn modelId="{D68589E9-A7A5-F045-841A-A1F2F6FD393A}" type="presParOf" srcId="{E31F482B-C3B0-8B43-898F-6190176EBFD9}" destId="{42C4E35B-1F17-3443-AC43-0152158F0345}" srcOrd="0" destOrd="0" presId="urn:microsoft.com/office/officeart/2005/8/layout/list1"/>
    <dgm:cxn modelId="{843D2BB0-AD10-8342-BC5E-2FB33A1B51AC}" type="presParOf" srcId="{E31F482B-C3B0-8B43-898F-6190176EBFD9}" destId="{FFC01966-315A-1F49-9590-FAB004FD6E81}" srcOrd="1" destOrd="0" presId="urn:microsoft.com/office/officeart/2005/8/layout/list1"/>
    <dgm:cxn modelId="{E716731E-A08E-0647-87B8-002717F1A97F}" type="presParOf" srcId="{46D0AF39-2797-C54C-A1DF-3B6C13C653D0}" destId="{E6F5F7A6-C441-144F-8553-983DB493C10A}" srcOrd="1" destOrd="0" presId="urn:microsoft.com/office/officeart/2005/8/layout/list1"/>
    <dgm:cxn modelId="{1745FD08-F053-9641-BE07-6ACEF57532B3}" type="presParOf" srcId="{46D0AF39-2797-C54C-A1DF-3B6C13C653D0}" destId="{D732ADE0-25F7-FE4D-997E-C98B15B31C1D}" srcOrd="2" destOrd="0" presId="urn:microsoft.com/office/officeart/2005/8/layout/list1"/>
    <dgm:cxn modelId="{AF160E15-9E6B-554D-B339-C1FB8F7F12E5}" type="presParOf" srcId="{46D0AF39-2797-C54C-A1DF-3B6C13C653D0}" destId="{8D6D0F51-7BAF-1048-8153-97A9EA60797B}" srcOrd="3" destOrd="0" presId="urn:microsoft.com/office/officeart/2005/8/layout/list1"/>
    <dgm:cxn modelId="{AE145167-82DB-AF45-B42D-E6452D22A6FE}" type="presParOf" srcId="{46D0AF39-2797-C54C-A1DF-3B6C13C653D0}" destId="{9AA5E229-B1DA-6945-AB55-55CBA584D3B8}" srcOrd="4" destOrd="0" presId="urn:microsoft.com/office/officeart/2005/8/layout/list1"/>
    <dgm:cxn modelId="{2B339D78-A7F8-2A43-8EFB-80971CF04C3F}" type="presParOf" srcId="{9AA5E229-B1DA-6945-AB55-55CBA584D3B8}" destId="{3EFFC465-41FA-9E47-8048-0FAFDE610019}" srcOrd="0" destOrd="0" presId="urn:microsoft.com/office/officeart/2005/8/layout/list1"/>
    <dgm:cxn modelId="{B591D5A0-D044-6740-A276-29FA48E5341C}" type="presParOf" srcId="{9AA5E229-B1DA-6945-AB55-55CBA584D3B8}" destId="{C4F156FC-0A7D-FF47-9AA7-EFDC9087BEF3}" srcOrd="1" destOrd="0" presId="urn:microsoft.com/office/officeart/2005/8/layout/list1"/>
    <dgm:cxn modelId="{7CFD76CA-F1E6-014A-AF8C-E520ED4F8A54}" type="presParOf" srcId="{46D0AF39-2797-C54C-A1DF-3B6C13C653D0}" destId="{EB3600B1-009A-6A40-BAC3-5E348036CCF8}" srcOrd="5" destOrd="0" presId="urn:microsoft.com/office/officeart/2005/8/layout/list1"/>
    <dgm:cxn modelId="{BF82B73A-078E-424B-962E-F01FBFF5F685}" type="presParOf" srcId="{46D0AF39-2797-C54C-A1DF-3B6C13C653D0}" destId="{AC17FB6C-EDEF-8744-96E4-B3E690B731E9}" srcOrd="6" destOrd="0" presId="urn:microsoft.com/office/officeart/2005/8/layout/list1"/>
    <dgm:cxn modelId="{744F1B91-42ED-B443-A0B8-FB96DD36696B}" type="presParOf" srcId="{46D0AF39-2797-C54C-A1DF-3B6C13C653D0}" destId="{52520387-F11F-AF42-BEEF-1DB6D8D45654}" srcOrd="7" destOrd="0" presId="urn:microsoft.com/office/officeart/2005/8/layout/list1"/>
    <dgm:cxn modelId="{635CFE7E-1486-554F-877E-AB3E7E5D17C9}" type="presParOf" srcId="{46D0AF39-2797-C54C-A1DF-3B6C13C653D0}" destId="{21C67604-4DD0-3E45-A19B-EF6D5AE56A49}" srcOrd="8" destOrd="0" presId="urn:microsoft.com/office/officeart/2005/8/layout/list1"/>
    <dgm:cxn modelId="{2567C290-4F23-D94F-BB75-08E9AE5EF2E1}" type="presParOf" srcId="{21C67604-4DD0-3E45-A19B-EF6D5AE56A49}" destId="{8417B13F-0201-8C4C-9900-E1DD7B08D694}" srcOrd="0" destOrd="0" presId="urn:microsoft.com/office/officeart/2005/8/layout/list1"/>
    <dgm:cxn modelId="{7E86AAB5-2B4B-E442-B696-4DBF6E1C8E20}" type="presParOf" srcId="{21C67604-4DD0-3E45-A19B-EF6D5AE56A49}" destId="{316DA6D5-0DDD-834C-B834-133E0164DDF6}" srcOrd="1" destOrd="0" presId="urn:microsoft.com/office/officeart/2005/8/layout/list1"/>
    <dgm:cxn modelId="{51777E47-724E-9E4D-9278-B7CB7EC62BA0}" type="presParOf" srcId="{46D0AF39-2797-C54C-A1DF-3B6C13C653D0}" destId="{AEC45929-8C35-3643-9004-02EE51A75663}" srcOrd="9" destOrd="0" presId="urn:microsoft.com/office/officeart/2005/8/layout/list1"/>
    <dgm:cxn modelId="{A7ABE4DC-3659-1143-AAE6-6A333F403E78}" type="presParOf" srcId="{46D0AF39-2797-C54C-A1DF-3B6C13C653D0}" destId="{26ABCF3F-482B-2B42-9B0C-427A978A8AD8}" srcOrd="10" destOrd="0" presId="urn:microsoft.com/office/officeart/2005/8/layout/list1"/>
    <dgm:cxn modelId="{0AB61C3A-CB88-D440-8D69-7A18D0D48528}" type="presParOf" srcId="{46D0AF39-2797-C54C-A1DF-3B6C13C653D0}" destId="{C8A868DE-6B0B-1442-B6E7-F5565ECFF93A}" srcOrd="11" destOrd="0" presId="urn:microsoft.com/office/officeart/2005/8/layout/list1"/>
    <dgm:cxn modelId="{E145608F-EFE2-3C4A-82A7-73C7F7F4166F}" type="presParOf" srcId="{46D0AF39-2797-C54C-A1DF-3B6C13C653D0}" destId="{1C3B7EC5-A896-0A4B-A628-018AFDB08F65}" srcOrd="12" destOrd="0" presId="urn:microsoft.com/office/officeart/2005/8/layout/list1"/>
    <dgm:cxn modelId="{04FBE829-D290-4B45-A1BC-69BA5948DA3B}" type="presParOf" srcId="{1C3B7EC5-A896-0A4B-A628-018AFDB08F65}" destId="{81CE2965-0776-4D41-AD32-ADA7AF9BA1E0}" srcOrd="0" destOrd="0" presId="urn:microsoft.com/office/officeart/2005/8/layout/list1"/>
    <dgm:cxn modelId="{C1511CEB-7DEF-0742-871B-2476F1763A73}" type="presParOf" srcId="{1C3B7EC5-A896-0A4B-A628-018AFDB08F65}" destId="{2786F81F-65D3-9F4E-BEDA-38EA3A624817}" srcOrd="1" destOrd="0" presId="urn:microsoft.com/office/officeart/2005/8/layout/list1"/>
    <dgm:cxn modelId="{C2AED479-9D1B-5649-AE51-C169D23D0CF5}" type="presParOf" srcId="{46D0AF39-2797-C54C-A1DF-3B6C13C653D0}" destId="{BAD6F6AB-066D-2B4E-801C-E1AE3000DCD1}" srcOrd="13" destOrd="0" presId="urn:microsoft.com/office/officeart/2005/8/layout/list1"/>
    <dgm:cxn modelId="{C2F58F50-3790-B34E-8850-F7A48AAAFAC2}" type="presParOf" srcId="{46D0AF39-2797-C54C-A1DF-3B6C13C653D0}" destId="{F8D61FE1-4290-1D4F-B6BB-A789A0A697A8}" srcOrd="14" destOrd="0" presId="urn:microsoft.com/office/officeart/2005/8/layout/list1"/>
    <dgm:cxn modelId="{4DF8D283-42C1-2C4E-8AB3-4F6122193C60}" type="presParOf" srcId="{46D0AF39-2797-C54C-A1DF-3B6C13C653D0}" destId="{EE0C8155-ED6E-0D44-9F05-B238C24C792C}" srcOrd="15" destOrd="0" presId="urn:microsoft.com/office/officeart/2005/8/layout/list1"/>
    <dgm:cxn modelId="{29947B3D-02B5-D04E-BDEF-5EE6BF7F365D}" type="presParOf" srcId="{46D0AF39-2797-C54C-A1DF-3B6C13C653D0}" destId="{CB545266-A54D-CD49-9633-53C99EA35E6E}" srcOrd="16" destOrd="0" presId="urn:microsoft.com/office/officeart/2005/8/layout/list1"/>
    <dgm:cxn modelId="{4B7B7FC8-F426-0F4B-9982-B3E38126C408}" type="presParOf" srcId="{CB545266-A54D-CD49-9633-53C99EA35E6E}" destId="{1F96F6D8-E552-B94E-9E0D-579921F968C0}" srcOrd="0" destOrd="0" presId="urn:microsoft.com/office/officeart/2005/8/layout/list1"/>
    <dgm:cxn modelId="{CCC87F38-5428-744A-8E94-72DDA86D7955}" type="presParOf" srcId="{CB545266-A54D-CD49-9633-53C99EA35E6E}" destId="{779F7AD6-7521-104E-8DC2-CB87230A4CB7}" srcOrd="1" destOrd="0" presId="urn:microsoft.com/office/officeart/2005/8/layout/list1"/>
    <dgm:cxn modelId="{B1A3EADF-2351-C84C-B6C4-EF87F20068EA}" type="presParOf" srcId="{46D0AF39-2797-C54C-A1DF-3B6C13C653D0}" destId="{82D695E7-55DB-EA4E-8291-CCB17F9F4AB1}" srcOrd="17" destOrd="0" presId="urn:microsoft.com/office/officeart/2005/8/layout/list1"/>
    <dgm:cxn modelId="{B6F8A2AE-32CD-104C-999D-786A011DDA20}" type="presParOf" srcId="{46D0AF39-2797-C54C-A1DF-3B6C13C653D0}" destId="{F0D46E25-3412-F54C-80BF-749889004EA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3E085D-D730-40E1-853E-BC1B78CB959E}" type="doc">
      <dgm:prSet loTypeId="urn:microsoft.com/office/officeart/2005/8/layout/list1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8C85C0C-2F1C-4008-9076-54E889400CB3}">
      <dgm:prSet custT="1"/>
      <dgm:spPr/>
      <dgm:t>
        <a:bodyPr/>
        <a:lstStyle/>
        <a:p>
          <a:r>
            <a:rPr lang="en-ZA" sz="1800" dirty="0">
              <a:latin typeface="Heiti SC Medium" pitchFamily="2" charset="-128"/>
              <a:ea typeface="Heiti SC Medium" pitchFamily="2" charset="-128"/>
            </a:rPr>
            <a:t>599 Customers</a:t>
          </a:r>
          <a:endParaRPr lang="en-US" sz="1800" dirty="0">
            <a:latin typeface="Heiti SC Medium" pitchFamily="2" charset="-128"/>
            <a:ea typeface="Heiti SC Medium" pitchFamily="2" charset="-128"/>
          </a:endParaRPr>
        </a:p>
      </dgm:t>
    </dgm:pt>
    <dgm:pt modelId="{7ED699E1-ADC5-45B4-AD2C-F6A3FABB8816}" type="parTrans" cxnId="{730AA730-B8D0-4484-AA8E-0B9CC22836BD}">
      <dgm:prSet/>
      <dgm:spPr/>
      <dgm:t>
        <a:bodyPr/>
        <a:lstStyle/>
        <a:p>
          <a:endParaRPr lang="en-US"/>
        </a:p>
      </dgm:t>
    </dgm:pt>
    <dgm:pt modelId="{86D6CCAB-4662-43B1-BCE1-97C4CBCA2E37}" type="sibTrans" cxnId="{730AA730-B8D0-4484-AA8E-0B9CC22836BD}">
      <dgm:prSet/>
      <dgm:spPr/>
      <dgm:t>
        <a:bodyPr/>
        <a:lstStyle/>
        <a:p>
          <a:endParaRPr lang="en-US"/>
        </a:p>
      </dgm:t>
    </dgm:pt>
    <dgm:pt modelId="{8FE6B58B-22B0-4659-93C1-00A7DF2B1483}">
      <dgm:prSet custT="1"/>
      <dgm:spPr/>
      <dgm:t>
        <a:bodyPr/>
        <a:lstStyle/>
        <a:p>
          <a:r>
            <a:rPr lang="en-ZA" sz="1800" dirty="0">
              <a:latin typeface="Heiti SC Medium" pitchFamily="2" charset="-128"/>
              <a:ea typeface="Heiti SC Medium" pitchFamily="2" charset="-128"/>
            </a:rPr>
            <a:t>108 Countries</a:t>
          </a:r>
          <a:endParaRPr lang="en-US" sz="1800" dirty="0">
            <a:latin typeface="Heiti SC Medium" pitchFamily="2" charset="-128"/>
            <a:ea typeface="Heiti SC Medium" pitchFamily="2" charset="-128"/>
          </a:endParaRPr>
        </a:p>
      </dgm:t>
    </dgm:pt>
    <dgm:pt modelId="{D0313C67-3374-4C12-8FA4-89A5D41AFD52}" type="parTrans" cxnId="{0B5B764D-1D58-4BFB-A66F-7418D317DE80}">
      <dgm:prSet/>
      <dgm:spPr/>
      <dgm:t>
        <a:bodyPr/>
        <a:lstStyle/>
        <a:p>
          <a:endParaRPr lang="en-US"/>
        </a:p>
      </dgm:t>
    </dgm:pt>
    <dgm:pt modelId="{8EE478DF-597F-4D74-AA8A-A37FEAC3BC5C}" type="sibTrans" cxnId="{0B5B764D-1D58-4BFB-A66F-7418D317DE80}">
      <dgm:prSet/>
      <dgm:spPr/>
      <dgm:t>
        <a:bodyPr/>
        <a:lstStyle/>
        <a:p>
          <a:endParaRPr lang="en-US"/>
        </a:p>
      </dgm:t>
    </dgm:pt>
    <dgm:pt modelId="{151B0021-DB80-4CC3-8599-B580C954C5EA}">
      <dgm:prSet custT="1"/>
      <dgm:spPr/>
      <dgm:t>
        <a:bodyPr/>
        <a:lstStyle/>
        <a:p>
          <a:r>
            <a:rPr lang="en-ZA" sz="1800" dirty="0">
              <a:latin typeface="Heiti SC Medium" pitchFamily="2" charset="-128"/>
              <a:ea typeface="Heiti SC Medium" pitchFamily="2" charset="-128"/>
            </a:rPr>
            <a:t>597 Cities</a:t>
          </a:r>
          <a:endParaRPr lang="en-US" sz="1800" dirty="0">
            <a:latin typeface="Heiti SC Medium" pitchFamily="2" charset="-128"/>
            <a:ea typeface="Heiti SC Medium" pitchFamily="2" charset="-128"/>
          </a:endParaRPr>
        </a:p>
      </dgm:t>
    </dgm:pt>
    <dgm:pt modelId="{A3DBCB14-581E-434C-8B79-6D6236ED4E87}" type="parTrans" cxnId="{562365B4-6924-4F2B-A58B-9943FC22A49E}">
      <dgm:prSet/>
      <dgm:spPr/>
      <dgm:t>
        <a:bodyPr/>
        <a:lstStyle/>
        <a:p>
          <a:endParaRPr lang="en-US"/>
        </a:p>
      </dgm:t>
    </dgm:pt>
    <dgm:pt modelId="{32CC208A-BF71-461F-AB34-14A1E0F8BF6C}" type="sibTrans" cxnId="{562365B4-6924-4F2B-A58B-9943FC22A49E}">
      <dgm:prSet/>
      <dgm:spPr/>
      <dgm:t>
        <a:bodyPr/>
        <a:lstStyle/>
        <a:p>
          <a:endParaRPr lang="en-US"/>
        </a:p>
      </dgm:t>
    </dgm:pt>
    <dgm:pt modelId="{2A4EF236-6E12-4E4F-942C-871816C77C36}" type="pres">
      <dgm:prSet presAssocID="{703E085D-D730-40E1-853E-BC1B78CB959E}" presName="linear" presStyleCnt="0">
        <dgm:presLayoutVars>
          <dgm:dir/>
          <dgm:animLvl val="lvl"/>
          <dgm:resizeHandles val="exact"/>
        </dgm:presLayoutVars>
      </dgm:prSet>
      <dgm:spPr/>
    </dgm:pt>
    <dgm:pt modelId="{C369F9BC-621F-194D-BF33-EDA95CC4FE89}" type="pres">
      <dgm:prSet presAssocID="{88C85C0C-2F1C-4008-9076-54E889400CB3}" presName="parentLin" presStyleCnt="0"/>
      <dgm:spPr/>
    </dgm:pt>
    <dgm:pt modelId="{59F0D257-87C9-084F-8B2E-ADB7F1EF5BE1}" type="pres">
      <dgm:prSet presAssocID="{88C85C0C-2F1C-4008-9076-54E889400CB3}" presName="parentLeftMargin" presStyleLbl="node1" presStyleIdx="0" presStyleCnt="3"/>
      <dgm:spPr/>
    </dgm:pt>
    <dgm:pt modelId="{72E529AA-11A8-1B47-B6D6-CA206E53290E}" type="pres">
      <dgm:prSet presAssocID="{88C85C0C-2F1C-4008-9076-54E889400C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D65270E-8E0A-F34C-B45D-17E772FF9B61}" type="pres">
      <dgm:prSet presAssocID="{88C85C0C-2F1C-4008-9076-54E889400CB3}" presName="negativeSpace" presStyleCnt="0"/>
      <dgm:spPr/>
    </dgm:pt>
    <dgm:pt modelId="{9E1957AB-C2CF-244A-8F87-5E3CD69755D6}" type="pres">
      <dgm:prSet presAssocID="{88C85C0C-2F1C-4008-9076-54E889400CB3}" presName="childText" presStyleLbl="conFgAcc1" presStyleIdx="0" presStyleCnt="3">
        <dgm:presLayoutVars>
          <dgm:bulletEnabled val="1"/>
        </dgm:presLayoutVars>
      </dgm:prSet>
      <dgm:spPr/>
    </dgm:pt>
    <dgm:pt modelId="{46C20B20-C760-CF4D-B23A-E250F3F017AB}" type="pres">
      <dgm:prSet presAssocID="{86D6CCAB-4662-43B1-BCE1-97C4CBCA2E37}" presName="spaceBetweenRectangles" presStyleCnt="0"/>
      <dgm:spPr/>
    </dgm:pt>
    <dgm:pt modelId="{89D92153-6C0C-8C40-AA93-AC64F9503ECC}" type="pres">
      <dgm:prSet presAssocID="{8FE6B58B-22B0-4659-93C1-00A7DF2B1483}" presName="parentLin" presStyleCnt="0"/>
      <dgm:spPr/>
    </dgm:pt>
    <dgm:pt modelId="{C3BCAE1E-2A86-0F40-878A-EDAC4646929F}" type="pres">
      <dgm:prSet presAssocID="{8FE6B58B-22B0-4659-93C1-00A7DF2B1483}" presName="parentLeftMargin" presStyleLbl="node1" presStyleIdx="0" presStyleCnt="3"/>
      <dgm:spPr/>
    </dgm:pt>
    <dgm:pt modelId="{01A1A564-6326-F048-B673-A8834EA6917B}" type="pres">
      <dgm:prSet presAssocID="{8FE6B58B-22B0-4659-93C1-00A7DF2B148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339A1E0-D45B-2D46-86E0-6215D43E1FEB}" type="pres">
      <dgm:prSet presAssocID="{8FE6B58B-22B0-4659-93C1-00A7DF2B1483}" presName="negativeSpace" presStyleCnt="0"/>
      <dgm:spPr/>
    </dgm:pt>
    <dgm:pt modelId="{365BDF65-264F-5146-B12F-31FCFF61B1D4}" type="pres">
      <dgm:prSet presAssocID="{8FE6B58B-22B0-4659-93C1-00A7DF2B1483}" presName="childText" presStyleLbl="conFgAcc1" presStyleIdx="1" presStyleCnt="3">
        <dgm:presLayoutVars>
          <dgm:bulletEnabled val="1"/>
        </dgm:presLayoutVars>
      </dgm:prSet>
      <dgm:spPr/>
    </dgm:pt>
    <dgm:pt modelId="{08C8F256-87B9-7349-8A20-0E63C2B0702F}" type="pres">
      <dgm:prSet presAssocID="{8EE478DF-597F-4D74-AA8A-A37FEAC3BC5C}" presName="spaceBetweenRectangles" presStyleCnt="0"/>
      <dgm:spPr/>
    </dgm:pt>
    <dgm:pt modelId="{0880564D-D0A2-7E4D-A26E-53D43CFD0AD3}" type="pres">
      <dgm:prSet presAssocID="{151B0021-DB80-4CC3-8599-B580C954C5EA}" presName="parentLin" presStyleCnt="0"/>
      <dgm:spPr/>
    </dgm:pt>
    <dgm:pt modelId="{9236C8B4-AE58-F845-AA0B-B0FFD4CA14A8}" type="pres">
      <dgm:prSet presAssocID="{151B0021-DB80-4CC3-8599-B580C954C5EA}" presName="parentLeftMargin" presStyleLbl="node1" presStyleIdx="1" presStyleCnt="3"/>
      <dgm:spPr/>
    </dgm:pt>
    <dgm:pt modelId="{D524D33E-F23C-CB40-8D3D-D80042AAA345}" type="pres">
      <dgm:prSet presAssocID="{151B0021-DB80-4CC3-8599-B580C954C5E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744C03D-B940-3640-BF68-2CA91DBAE9FF}" type="pres">
      <dgm:prSet presAssocID="{151B0021-DB80-4CC3-8599-B580C954C5EA}" presName="negativeSpace" presStyleCnt="0"/>
      <dgm:spPr/>
    </dgm:pt>
    <dgm:pt modelId="{4D73AF47-60F1-A548-A9C3-65FF19AE5856}" type="pres">
      <dgm:prSet presAssocID="{151B0021-DB80-4CC3-8599-B580C954C5E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BAB8D1C-4226-F744-AB1E-A87B31910F53}" type="presOf" srcId="{8FE6B58B-22B0-4659-93C1-00A7DF2B1483}" destId="{01A1A564-6326-F048-B673-A8834EA6917B}" srcOrd="1" destOrd="0" presId="urn:microsoft.com/office/officeart/2005/8/layout/list1"/>
    <dgm:cxn modelId="{730AA730-B8D0-4484-AA8E-0B9CC22836BD}" srcId="{703E085D-D730-40E1-853E-BC1B78CB959E}" destId="{88C85C0C-2F1C-4008-9076-54E889400CB3}" srcOrd="0" destOrd="0" parTransId="{7ED699E1-ADC5-45B4-AD2C-F6A3FABB8816}" sibTransId="{86D6CCAB-4662-43B1-BCE1-97C4CBCA2E37}"/>
    <dgm:cxn modelId="{D05B084B-FCEC-D548-8621-5238762F776A}" type="presOf" srcId="{151B0021-DB80-4CC3-8599-B580C954C5EA}" destId="{D524D33E-F23C-CB40-8D3D-D80042AAA345}" srcOrd="1" destOrd="0" presId="urn:microsoft.com/office/officeart/2005/8/layout/list1"/>
    <dgm:cxn modelId="{18E01A4D-FF0F-A045-AEE0-952678AACAE0}" type="presOf" srcId="{88C85C0C-2F1C-4008-9076-54E889400CB3}" destId="{72E529AA-11A8-1B47-B6D6-CA206E53290E}" srcOrd="1" destOrd="0" presId="urn:microsoft.com/office/officeart/2005/8/layout/list1"/>
    <dgm:cxn modelId="{0B5B764D-1D58-4BFB-A66F-7418D317DE80}" srcId="{703E085D-D730-40E1-853E-BC1B78CB959E}" destId="{8FE6B58B-22B0-4659-93C1-00A7DF2B1483}" srcOrd="1" destOrd="0" parTransId="{D0313C67-3374-4C12-8FA4-89A5D41AFD52}" sibTransId="{8EE478DF-597F-4D74-AA8A-A37FEAC3BC5C}"/>
    <dgm:cxn modelId="{E3D32D6D-46EC-714E-86D6-4AD1537EA9BA}" type="presOf" srcId="{8FE6B58B-22B0-4659-93C1-00A7DF2B1483}" destId="{C3BCAE1E-2A86-0F40-878A-EDAC4646929F}" srcOrd="0" destOrd="0" presId="urn:microsoft.com/office/officeart/2005/8/layout/list1"/>
    <dgm:cxn modelId="{CDA6F38C-7853-0F48-8EEB-D7E0553FC396}" type="presOf" srcId="{151B0021-DB80-4CC3-8599-B580C954C5EA}" destId="{9236C8B4-AE58-F845-AA0B-B0FFD4CA14A8}" srcOrd="0" destOrd="0" presId="urn:microsoft.com/office/officeart/2005/8/layout/list1"/>
    <dgm:cxn modelId="{78247EA6-62E0-7846-86BD-10DF311C42CC}" type="presOf" srcId="{88C85C0C-2F1C-4008-9076-54E889400CB3}" destId="{59F0D257-87C9-084F-8B2E-ADB7F1EF5BE1}" srcOrd="0" destOrd="0" presId="urn:microsoft.com/office/officeart/2005/8/layout/list1"/>
    <dgm:cxn modelId="{562365B4-6924-4F2B-A58B-9943FC22A49E}" srcId="{703E085D-D730-40E1-853E-BC1B78CB959E}" destId="{151B0021-DB80-4CC3-8599-B580C954C5EA}" srcOrd="2" destOrd="0" parTransId="{A3DBCB14-581E-434C-8B79-6D6236ED4E87}" sibTransId="{32CC208A-BF71-461F-AB34-14A1E0F8BF6C}"/>
    <dgm:cxn modelId="{1A2823DA-AE32-2B46-A663-78F0317B0E57}" type="presOf" srcId="{703E085D-D730-40E1-853E-BC1B78CB959E}" destId="{2A4EF236-6E12-4E4F-942C-871816C77C36}" srcOrd="0" destOrd="0" presId="urn:microsoft.com/office/officeart/2005/8/layout/list1"/>
    <dgm:cxn modelId="{327DF3A5-C5FF-004D-98E5-BADFCC686473}" type="presParOf" srcId="{2A4EF236-6E12-4E4F-942C-871816C77C36}" destId="{C369F9BC-621F-194D-BF33-EDA95CC4FE89}" srcOrd="0" destOrd="0" presId="urn:microsoft.com/office/officeart/2005/8/layout/list1"/>
    <dgm:cxn modelId="{757A5940-10D8-F64D-A97A-16895D8471CB}" type="presParOf" srcId="{C369F9BC-621F-194D-BF33-EDA95CC4FE89}" destId="{59F0D257-87C9-084F-8B2E-ADB7F1EF5BE1}" srcOrd="0" destOrd="0" presId="urn:microsoft.com/office/officeart/2005/8/layout/list1"/>
    <dgm:cxn modelId="{C4AC5A02-C007-584C-816B-2DCDC53315A8}" type="presParOf" srcId="{C369F9BC-621F-194D-BF33-EDA95CC4FE89}" destId="{72E529AA-11A8-1B47-B6D6-CA206E53290E}" srcOrd="1" destOrd="0" presId="urn:microsoft.com/office/officeart/2005/8/layout/list1"/>
    <dgm:cxn modelId="{DA992373-BBA2-6541-9722-8F851E1834D2}" type="presParOf" srcId="{2A4EF236-6E12-4E4F-942C-871816C77C36}" destId="{4D65270E-8E0A-F34C-B45D-17E772FF9B61}" srcOrd="1" destOrd="0" presId="urn:microsoft.com/office/officeart/2005/8/layout/list1"/>
    <dgm:cxn modelId="{E2B65565-2CD2-A248-BCFB-BD7D06EA4649}" type="presParOf" srcId="{2A4EF236-6E12-4E4F-942C-871816C77C36}" destId="{9E1957AB-C2CF-244A-8F87-5E3CD69755D6}" srcOrd="2" destOrd="0" presId="urn:microsoft.com/office/officeart/2005/8/layout/list1"/>
    <dgm:cxn modelId="{2C6EEA5D-4B56-5645-8664-07F9B0D188B4}" type="presParOf" srcId="{2A4EF236-6E12-4E4F-942C-871816C77C36}" destId="{46C20B20-C760-CF4D-B23A-E250F3F017AB}" srcOrd="3" destOrd="0" presId="urn:microsoft.com/office/officeart/2005/8/layout/list1"/>
    <dgm:cxn modelId="{395B67B7-4193-A44C-908B-4B382E0A5248}" type="presParOf" srcId="{2A4EF236-6E12-4E4F-942C-871816C77C36}" destId="{89D92153-6C0C-8C40-AA93-AC64F9503ECC}" srcOrd="4" destOrd="0" presId="urn:microsoft.com/office/officeart/2005/8/layout/list1"/>
    <dgm:cxn modelId="{2AF5BCFF-6D1B-6145-9FCB-80C4602D1D40}" type="presParOf" srcId="{89D92153-6C0C-8C40-AA93-AC64F9503ECC}" destId="{C3BCAE1E-2A86-0F40-878A-EDAC4646929F}" srcOrd="0" destOrd="0" presId="urn:microsoft.com/office/officeart/2005/8/layout/list1"/>
    <dgm:cxn modelId="{3CDE97DF-65A9-6548-B18C-D1B5675DBFCC}" type="presParOf" srcId="{89D92153-6C0C-8C40-AA93-AC64F9503ECC}" destId="{01A1A564-6326-F048-B673-A8834EA6917B}" srcOrd="1" destOrd="0" presId="urn:microsoft.com/office/officeart/2005/8/layout/list1"/>
    <dgm:cxn modelId="{C1DACE35-BCC9-1644-A985-41E2AE9125E6}" type="presParOf" srcId="{2A4EF236-6E12-4E4F-942C-871816C77C36}" destId="{F339A1E0-D45B-2D46-86E0-6215D43E1FEB}" srcOrd="5" destOrd="0" presId="urn:microsoft.com/office/officeart/2005/8/layout/list1"/>
    <dgm:cxn modelId="{9D2430E3-C47B-184C-BA22-1CE7A28C41BE}" type="presParOf" srcId="{2A4EF236-6E12-4E4F-942C-871816C77C36}" destId="{365BDF65-264F-5146-B12F-31FCFF61B1D4}" srcOrd="6" destOrd="0" presId="urn:microsoft.com/office/officeart/2005/8/layout/list1"/>
    <dgm:cxn modelId="{6E15209B-29D1-CA42-9C60-0D2F3015568A}" type="presParOf" srcId="{2A4EF236-6E12-4E4F-942C-871816C77C36}" destId="{08C8F256-87B9-7349-8A20-0E63C2B0702F}" srcOrd="7" destOrd="0" presId="urn:microsoft.com/office/officeart/2005/8/layout/list1"/>
    <dgm:cxn modelId="{894CDA14-7688-484E-BFD8-1525748A8F05}" type="presParOf" srcId="{2A4EF236-6E12-4E4F-942C-871816C77C36}" destId="{0880564D-D0A2-7E4D-A26E-53D43CFD0AD3}" srcOrd="8" destOrd="0" presId="urn:microsoft.com/office/officeart/2005/8/layout/list1"/>
    <dgm:cxn modelId="{BC64C631-9891-9144-976D-364242EF57C6}" type="presParOf" srcId="{0880564D-D0A2-7E4D-A26E-53D43CFD0AD3}" destId="{9236C8B4-AE58-F845-AA0B-B0FFD4CA14A8}" srcOrd="0" destOrd="0" presId="urn:microsoft.com/office/officeart/2005/8/layout/list1"/>
    <dgm:cxn modelId="{2906AF2F-90AC-3B49-BCA8-EEE0A552F69B}" type="presParOf" srcId="{0880564D-D0A2-7E4D-A26E-53D43CFD0AD3}" destId="{D524D33E-F23C-CB40-8D3D-D80042AAA345}" srcOrd="1" destOrd="0" presId="urn:microsoft.com/office/officeart/2005/8/layout/list1"/>
    <dgm:cxn modelId="{34A0FE24-3B48-2D45-8698-5AC9643DD7A9}" type="presParOf" srcId="{2A4EF236-6E12-4E4F-942C-871816C77C36}" destId="{3744C03D-B940-3640-BF68-2CA91DBAE9FF}" srcOrd="9" destOrd="0" presId="urn:microsoft.com/office/officeart/2005/8/layout/list1"/>
    <dgm:cxn modelId="{8F59615D-B36B-B044-A48D-572DB46411C6}" type="presParOf" srcId="{2A4EF236-6E12-4E4F-942C-871816C77C36}" destId="{4D73AF47-60F1-A548-A9C3-65FF19AE585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2ADE0-25F7-FE4D-997E-C98B15B31C1D}">
      <dsp:nvSpPr>
        <dsp:cNvPr id="0" name=""/>
        <dsp:cNvSpPr/>
      </dsp:nvSpPr>
      <dsp:spPr>
        <a:xfrm>
          <a:off x="0" y="37206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FC01966-315A-1F49-9590-FAB004FD6E81}">
      <dsp:nvSpPr>
        <dsp:cNvPr id="0" name=""/>
        <dsp:cNvSpPr/>
      </dsp:nvSpPr>
      <dsp:spPr>
        <a:xfrm>
          <a:off x="280749" y="62106"/>
          <a:ext cx="3930490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>
              <a:latin typeface="Heiti SC Medium" pitchFamily="2" charset="-128"/>
              <a:ea typeface="Heiti SC Medium" pitchFamily="2" charset="-128"/>
            </a:rPr>
            <a:t>958 Films</a:t>
          </a:r>
          <a:endParaRPr lang="en-US" sz="1800" kern="1200" dirty="0">
            <a:latin typeface="Heiti SC Medium" pitchFamily="2" charset="-128"/>
            <a:ea typeface="Heiti SC Medium" pitchFamily="2" charset="-128"/>
          </a:endParaRPr>
        </a:p>
      </dsp:txBody>
      <dsp:txXfrm>
        <a:off x="311011" y="92368"/>
        <a:ext cx="3869966" cy="559396"/>
      </dsp:txXfrm>
    </dsp:sp>
    <dsp:sp modelId="{AC17FB6C-EDEF-8744-96E4-B3E690B731E9}">
      <dsp:nvSpPr>
        <dsp:cNvPr id="0" name=""/>
        <dsp:cNvSpPr/>
      </dsp:nvSpPr>
      <dsp:spPr>
        <a:xfrm>
          <a:off x="0" y="132462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F156FC-0A7D-FF47-9AA7-EFDC9087BEF3}">
      <dsp:nvSpPr>
        <dsp:cNvPr id="0" name=""/>
        <dsp:cNvSpPr/>
      </dsp:nvSpPr>
      <dsp:spPr>
        <a:xfrm>
          <a:off x="280749" y="1014666"/>
          <a:ext cx="3930490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>
              <a:latin typeface="Heiti SC Medium" pitchFamily="2" charset="-128"/>
              <a:ea typeface="Heiti SC Medium" pitchFamily="2" charset="-128"/>
            </a:rPr>
            <a:t>16 Categories</a:t>
          </a:r>
          <a:endParaRPr lang="en-US" sz="1800" kern="1200" dirty="0">
            <a:latin typeface="Heiti SC Medium" pitchFamily="2" charset="-128"/>
            <a:ea typeface="Heiti SC Medium" pitchFamily="2" charset="-128"/>
          </a:endParaRPr>
        </a:p>
      </dsp:txBody>
      <dsp:txXfrm>
        <a:off x="311011" y="1044928"/>
        <a:ext cx="3869966" cy="559396"/>
      </dsp:txXfrm>
    </dsp:sp>
    <dsp:sp modelId="{26ABCF3F-482B-2B42-9B0C-427A978A8AD8}">
      <dsp:nvSpPr>
        <dsp:cNvPr id="0" name=""/>
        <dsp:cNvSpPr/>
      </dsp:nvSpPr>
      <dsp:spPr>
        <a:xfrm>
          <a:off x="0" y="227718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6DA6D5-0DDD-834C-B834-133E0164DDF6}">
      <dsp:nvSpPr>
        <dsp:cNvPr id="0" name=""/>
        <dsp:cNvSpPr/>
      </dsp:nvSpPr>
      <dsp:spPr>
        <a:xfrm>
          <a:off x="280749" y="1967226"/>
          <a:ext cx="3930490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>
              <a:latin typeface="Heiti SC Medium" pitchFamily="2" charset="-128"/>
              <a:ea typeface="Heiti SC Medium" pitchFamily="2" charset="-128"/>
            </a:rPr>
            <a:t>5 Ratings</a:t>
          </a:r>
          <a:endParaRPr lang="en-US" sz="1800" kern="1200" dirty="0">
            <a:latin typeface="Heiti SC Medium" pitchFamily="2" charset="-128"/>
            <a:ea typeface="Heiti SC Medium" pitchFamily="2" charset="-128"/>
          </a:endParaRPr>
        </a:p>
      </dsp:txBody>
      <dsp:txXfrm>
        <a:off x="311011" y="1997488"/>
        <a:ext cx="3869966" cy="559396"/>
      </dsp:txXfrm>
    </dsp:sp>
    <dsp:sp modelId="{F8D61FE1-4290-1D4F-B6BB-A789A0A697A8}">
      <dsp:nvSpPr>
        <dsp:cNvPr id="0" name=""/>
        <dsp:cNvSpPr/>
      </dsp:nvSpPr>
      <dsp:spPr>
        <a:xfrm>
          <a:off x="0" y="322974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86F81F-65D3-9F4E-BEDA-38EA3A624817}">
      <dsp:nvSpPr>
        <dsp:cNvPr id="0" name=""/>
        <dsp:cNvSpPr/>
      </dsp:nvSpPr>
      <dsp:spPr>
        <a:xfrm>
          <a:off x="280749" y="2919786"/>
          <a:ext cx="3930490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>
              <a:latin typeface="Heiti SC Medium" pitchFamily="2" charset="-128"/>
              <a:ea typeface="Heiti SC Medium" pitchFamily="2" charset="-128"/>
            </a:rPr>
            <a:t>1 Release Year (2006)</a:t>
          </a:r>
          <a:endParaRPr lang="en-US" sz="1800" kern="1200" dirty="0">
            <a:latin typeface="Heiti SC Medium" pitchFamily="2" charset="-128"/>
            <a:ea typeface="Heiti SC Medium" pitchFamily="2" charset="-128"/>
          </a:endParaRPr>
        </a:p>
      </dsp:txBody>
      <dsp:txXfrm>
        <a:off x="311011" y="2950048"/>
        <a:ext cx="3869966" cy="559396"/>
      </dsp:txXfrm>
    </dsp:sp>
    <dsp:sp modelId="{F0D46E25-3412-F54C-80BF-749889004EA1}">
      <dsp:nvSpPr>
        <dsp:cNvPr id="0" name=""/>
        <dsp:cNvSpPr/>
      </dsp:nvSpPr>
      <dsp:spPr>
        <a:xfrm>
          <a:off x="0" y="418230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9F7AD6-7521-104E-8DC2-CB87230A4CB7}">
      <dsp:nvSpPr>
        <dsp:cNvPr id="0" name=""/>
        <dsp:cNvSpPr/>
      </dsp:nvSpPr>
      <dsp:spPr>
        <a:xfrm>
          <a:off x="280749" y="3872346"/>
          <a:ext cx="3930490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>
              <a:latin typeface="Heiti SC Medium" pitchFamily="2" charset="-128"/>
              <a:ea typeface="Heiti SC Medium" pitchFamily="2" charset="-128"/>
            </a:rPr>
            <a:t>1 Language (English)</a:t>
          </a:r>
          <a:endParaRPr lang="en-US" sz="1800" kern="1200" dirty="0">
            <a:latin typeface="Heiti SC Medium" pitchFamily="2" charset="-128"/>
            <a:ea typeface="Heiti SC Medium" pitchFamily="2" charset="-128"/>
          </a:endParaRPr>
        </a:p>
      </dsp:txBody>
      <dsp:txXfrm>
        <a:off x="311011" y="3902608"/>
        <a:ext cx="386996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957AB-C2CF-244A-8F87-5E3CD69755D6}">
      <dsp:nvSpPr>
        <dsp:cNvPr id="0" name=""/>
        <dsp:cNvSpPr/>
      </dsp:nvSpPr>
      <dsp:spPr>
        <a:xfrm>
          <a:off x="0" y="476469"/>
          <a:ext cx="6188188" cy="7055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E529AA-11A8-1B47-B6D6-CA206E53290E}">
      <dsp:nvSpPr>
        <dsp:cNvPr id="0" name=""/>
        <dsp:cNvSpPr/>
      </dsp:nvSpPr>
      <dsp:spPr>
        <a:xfrm>
          <a:off x="309409" y="63189"/>
          <a:ext cx="4331732" cy="82655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729" tIns="0" rIns="16372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>
              <a:latin typeface="Heiti SC Medium" pitchFamily="2" charset="-128"/>
              <a:ea typeface="Heiti SC Medium" pitchFamily="2" charset="-128"/>
            </a:rPr>
            <a:t>599 Customers</a:t>
          </a:r>
          <a:endParaRPr lang="en-US" sz="1800" kern="1200" dirty="0">
            <a:latin typeface="Heiti SC Medium" pitchFamily="2" charset="-128"/>
            <a:ea typeface="Heiti SC Medium" pitchFamily="2" charset="-128"/>
          </a:endParaRPr>
        </a:p>
      </dsp:txBody>
      <dsp:txXfrm>
        <a:off x="349758" y="103538"/>
        <a:ext cx="4251034" cy="745861"/>
      </dsp:txXfrm>
    </dsp:sp>
    <dsp:sp modelId="{365BDF65-264F-5146-B12F-31FCFF61B1D4}">
      <dsp:nvSpPr>
        <dsp:cNvPr id="0" name=""/>
        <dsp:cNvSpPr/>
      </dsp:nvSpPr>
      <dsp:spPr>
        <a:xfrm>
          <a:off x="0" y="1746549"/>
          <a:ext cx="6188188" cy="7055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A1A564-6326-F048-B673-A8834EA6917B}">
      <dsp:nvSpPr>
        <dsp:cNvPr id="0" name=""/>
        <dsp:cNvSpPr/>
      </dsp:nvSpPr>
      <dsp:spPr>
        <a:xfrm>
          <a:off x="309409" y="1333269"/>
          <a:ext cx="4331732" cy="82655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729" tIns="0" rIns="16372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>
              <a:latin typeface="Heiti SC Medium" pitchFamily="2" charset="-128"/>
              <a:ea typeface="Heiti SC Medium" pitchFamily="2" charset="-128"/>
            </a:rPr>
            <a:t>108 Countries</a:t>
          </a:r>
          <a:endParaRPr lang="en-US" sz="1800" kern="1200" dirty="0">
            <a:latin typeface="Heiti SC Medium" pitchFamily="2" charset="-128"/>
            <a:ea typeface="Heiti SC Medium" pitchFamily="2" charset="-128"/>
          </a:endParaRPr>
        </a:p>
      </dsp:txBody>
      <dsp:txXfrm>
        <a:off x="349758" y="1373618"/>
        <a:ext cx="4251034" cy="745861"/>
      </dsp:txXfrm>
    </dsp:sp>
    <dsp:sp modelId="{4D73AF47-60F1-A548-A9C3-65FF19AE5856}">
      <dsp:nvSpPr>
        <dsp:cNvPr id="0" name=""/>
        <dsp:cNvSpPr/>
      </dsp:nvSpPr>
      <dsp:spPr>
        <a:xfrm>
          <a:off x="0" y="3016629"/>
          <a:ext cx="6188188" cy="7055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24D33E-F23C-CB40-8D3D-D80042AAA345}">
      <dsp:nvSpPr>
        <dsp:cNvPr id="0" name=""/>
        <dsp:cNvSpPr/>
      </dsp:nvSpPr>
      <dsp:spPr>
        <a:xfrm>
          <a:off x="309409" y="2603349"/>
          <a:ext cx="4331732" cy="82655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729" tIns="0" rIns="16372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>
              <a:latin typeface="Heiti SC Medium" pitchFamily="2" charset="-128"/>
              <a:ea typeface="Heiti SC Medium" pitchFamily="2" charset="-128"/>
            </a:rPr>
            <a:t>597 Cities</a:t>
          </a:r>
          <a:endParaRPr lang="en-US" sz="1800" kern="1200" dirty="0">
            <a:latin typeface="Heiti SC Medium" pitchFamily="2" charset="-128"/>
            <a:ea typeface="Heiti SC Medium" pitchFamily="2" charset="-128"/>
          </a:endParaRPr>
        </a:p>
      </dsp:txBody>
      <dsp:txXfrm>
        <a:off x="349758" y="2643698"/>
        <a:ext cx="4251034" cy="745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CA2B6-52D6-DD40-AC41-D11F4BF1A7C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66B4B-2C01-2B42-9858-F4B6C9FD3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691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6B4B-2C01-2B42-9858-F4B6C9FD3D3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594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6B4B-2C01-2B42-9858-F4B6C9FD3D3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03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chart" Target="../charts/char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public.tableau.com/views/StreamingService_17486375379040/Dashboard1?:language=en-GB&amp;:sid=&amp;:redirect=auth&amp;:display_count=n&amp;:origin=viz_share_link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diagramData" Target="../diagrams/data2.xml"/><Relationship Id="rId5" Type="http://schemas.openxmlformats.org/officeDocument/2006/relationships/image" Target="../media/image5.png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chart" Target="../charts/char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44717A50-8379-6910-94A0-7F09990A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66958"/>
            <a:ext cx="2904124" cy="4528457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Data Analysis in support of 2020 company strategy</a:t>
            </a:r>
          </a:p>
          <a:p>
            <a:pPr algn="r"/>
            <a:r>
              <a:rPr lang="en-US" sz="1400" cap="none" dirty="0">
                <a:solidFill>
                  <a:schemeClr val="tx1"/>
                </a:solidFill>
              </a:rPr>
              <a:t>David Griesel</a:t>
            </a:r>
          </a:p>
          <a:p>
            <a:pPr algn="r"/>
            <a:endParaRPr lang="en-US" sz="1400" cap="none" dirty="0">
              <a:solidFill>
                <a:schemeClr val="tx2"/>
              </a:solidFill>
            </a:endParaRPr>
          </a:p>
          <a:p>
            <a:pPr algn="r"/>
            <a:r>
              <a:rPr lang="en-US" sz="1400" cap="none" dirty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C7E68-90C9-AAD0-EEED-9D7E31422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Rockbuster</a:t>
            </a:r>
            <a:r>
              <a:rPr lang="en-US" dirty="0">
                <a:solidFill>
                  <a:schemeClr val="tx1"/>
                </a:solidFill>
              </a:rPr>
              <a:t> Stealth LLC</a:t>
            </a:r>
          </a:p>
        </p:txBody>
      </p:sp>
    </p:spTree>
    <p:extLst>
      <p:ext uri="{BB962C8B-B14F-4D97-AF65-F5344CB8AC3E}">
        <p14:creationId xmlns:p14="http://schemas.microsoft.com/office/powerpoint/2010/main" val="4165721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458678-6F2C-638E-124C-EC21B3B0D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64DCE1B-9A92-5201-49D6-38F192246F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3946298"/>
              </p:ext>
            </p:extLst>
          </p:nvPr>
        </p:nvGraphicFramePr>
        <p:xfrm>
          <a:off x="761206" y="727985"/>
          <a:ext cx="9150807" cy="3939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BA7CE86F-87D5-7F1E-44AC-DAD40F656CC2}"/>
              </a:ext>
            </a:extLst>
          </p:cNvPr>
          <p:cNvSpPr txBox="1">
            <a:spLocks/>
          </p:cNvSpPr>
          <p:nvPr/>
        </p:nvSpPr>
        <p:spPr>
          <a:xfrm>
            <a:off x="636916" y="4854346"/>
            <a:ext cx="9149350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9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The Analysis</a:t>
            </a:r>
            <a:br>
              <a:rPr lang="en-US" sz="19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r>
              <a:rPr lang="en-US" sz="1800" b="1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Question 5:</a:t>
            </a:r>
            <a:r>
              <a:rPr lang="en-US" sz="18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 Do sales figures vary between geographic regions?</a:t>
            </a:r>
          </a:p>
        </p:txBody>
      </p:sp>
    </p:spTree>
    <p:extLst>
      <p:ext uri="{BB962C8B-B14F-4D97-AF65-F5344CB8AC3E}">
        <p14:creationId xmlns:p14="http://schemas.microsoft.com/office/powerpoint/2010/main" val="3483579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EAB9E4-06AB-CD9F-7D7B-1D06AC454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1C5B5C-3B76-5E8F-CDA7-BE47B3436F6D}"/>
              </a:ext>
            </a:extLst>
          </p:cNvPr>
          <p:cNvSpPr txBox="1"/>
          <p:nvPr/>
        </p:nvSpPr>
        <p:spPr>
          <a:xfrm>
            <a:off x="1219437" y="1854820"/>
            <a:ext cx="6974911" cy="4188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 rtl="0" eaLnBrk="1" latinLnBrk="0" hangingPunct="1">
              <a:spcBef>
                <a:spcPts val="100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The catalogue features 958 titles across 16 genres and 5 ratings, all in English and released in 2006.</a:t>
            </a:r>
          </a:p>
          <a:p>
            <a:pPr marL="0" indent="0" algn="l" rtl="0" eaLnBrk="1" latinLnBrk="0" hangingPunct="1">
              <a:spcBef>
                <a:spcPts val="100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The customer base comprises 599 customers across 108 countries and 597 cities.</a:t>
            </a:r>
          </a:p>
          <a:p>
            <a:pPr>
              <a:spcBef>
                <a:spcPts val="1000"/>
              </a:spcBef>
            </a:pP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The top 5 revenue-generating films earned between </a:t>
            </a:r>
            <a:r>
              <a:rPr lang="en-DE" sz="1400" dirty="0"/>
              <a:t>¤</a:t>
            </a: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205 and </a:t>
            </a:r>
            <a:r>
              <a:rPr lang="en-DE" sz="1400" dirty="0"/>
              <a:t>¤</a:t>
            </a: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232, while 7 films shared the bottom five positions, generating between </a:t>
            </a:r>
            <a:r>
              <a:rPr lang="en-DE" sz="1400" dirty="0"/>
              <a:t>¤</a:t>
            </a: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6 and </a:t>
            </a:r>
            <a:r>
              <a:rPr lang="en-DE" sz="1400" dirty="0"/>
              <a:t>¤</a:t>
            </a: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8.</a:t>
            </a:r>
          </a:p>
          <a:p>
            <a:pPr marL="0" indent="0" algn="l" rtl="0" eaLnBrk="1" latinLnBrk="0" hangingPunct="1">
              <a:spcBef>
                <a:spcPts val="100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Rental durations ranged from same-day returns to a maximum of 10, with an average duration of 5 days across all rental terms, indicating limited variation in customer </a:t>
            </a:r>
            <a:r>
              <a:rPr lang="en-GB" sz="140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return behaviour.</a:t>
            </a:r>
            <a:endParaRPr lang="en-GB" sz="1400" dirty="0">
              <a:solidFill>
                <a:srgbClr val="000000"/>
              </a:solidFill>
              <a:effectLst/>
              <a:latin typeface="Heiti SC Medium" pitchFamily="2" charset="-128"/>
              <a:ea typeface="Heiti SC Medium" pitchFamily="2" charset="-128"/>
            </a:endParaRPr>
          </a:p>
          <a:p>
            <a:pPr>
              <a:spcBef>
                <a:spcPts val="1000"/>
              </a:spcBef>
            </a:pP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Total revenue by country varied from </a:t>
            </a:r>
            <a:r>
              <a:rPr lang="en-DE" sz="1400" dirty="0"/>
              <a:t>¤</a:t>
            </a: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68 to </a:t>
            </a:r>
            <a:r>
              <a:rPr lang="en-DE" sz="1400" dirty="0"/>
              <a:t>¤</a:t>
            </a: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6,628, with customer counts between 1 and 60. India led in both customer numbers and total revenue, followed closely by China, and the United States.</a:t>
            </a:r>
          </a:p>
          <a:p>
            <a:pPr>
              <a:spcBef>
                <a:spcPts val="1000"/>
              </a:spcBef>
            </a:pP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Average customer lifetime value (CLV) varied between </a:t>
            </a:r>
            <a:r>
              <a:rPr lang="en-DE" sz="1400" dirty="0"/>
              <a:t>¤</a:t>
            </a: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68 to </a:t>
            </a:r>
            <a:r>
              <a:rPr lang="en-DE" sz="1400" dirty="0"/>
              <a:t>¤</a:t>
            </a: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217, with Réunion having the highest CLV, followed by Vatican City and Nauru.</a:t>
            </a:r>
          </a:p>
          <a:p>
            <a:pPr marL="0" indent="0" algn="l" rtl="0" eaLnBrk="1" latinLnBrk="0" hangingPunct="1">
              <a:spcBef>
                <a:spcPts val="100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The Asia-Pacific region emerged as the clear leader in both sales and customer volume.</a:t>
            </a:r>
            <a:endParaRPr lang="en-DE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B1583-2D94-D122-9DF8-887BD473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592183"/>
            <a:ext cx="6974915" cy="100801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b="0" i="0" kern="1200" dirty="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</a:rPr>
              <a:t>Summary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1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12BA6-E56F-C4E3-02B7-8363E66F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0" i="0" kern="1200" dirty="0">
                <a:solidFill>
                  <a:srgbClr val="FFFFFF"/>
                </a:solidFill>
                <a:latin typeface="Heiti SC Medium" pitchFamily="2" charset="-128"/>
                <a:ea typeface="Heiti SC Medium" pitchFamily="2" charset="-128"/>
              </a:rPr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6B4AB-9D75-58FD-7085-D8BE973AD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3312" y="2763521"/>
            <a:ext cx="8946541" cy="11228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Heiti SC Medium" pitchFamily="2" charset="-128"/>
                <a:ea typeface="Heiti SC Medium" pitchFamily="2" charset="-128"/>
              </a:rPr>
              <a:t>Provide data-driven insights derived from the existing database to address business questions posed by Management.</a:t>
            </a:r>
          </a:p>
          <a:p>
            <a:pPr>
              <a:buFont typeface="Wingdings 3" charset="2"/>
              <a:buChar char=""/>
            </a:pPr>
            <a:endParaRPr 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94676EF-74C1-C9B5-7391-A29180FDE891}"/>
              </a:ext>
            </a:extLst>
          </p:cNvPr>
          <p:cNvSpPr txBox="1">
            <a:spLocks/>
          </p:cNvSpPr>
          <p:nvPr/>
        </p:nvSpPr>
        <p:spPr>
          <a:xfrm>
            <a:off x="1103312" y="5648429"/>
            <a:ext cx="8946541" cy="5106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Heiti SC Medium" pitchFamily="2" charset="-128"/>
                <a:ea typeface="Heiti SC Medium" pitchFamily="2" charset="-128"/>
                <a:hlinkClick r:id="rId6"/>
              </a:rPr>
              <a:t>Tableau Dashboard</a:t>
            </a:r>
            <a:endParaRPr lang="en-US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1998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07FA96-CF1C-E0AD-1264-2A1A92A7B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D7247-5585-ACC3-DD69-BF23F465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200" b="0" i="0" kern="1200" dirty="0">
                <a:solidFill>
                  <a:srgbClr val="FFFFFF"/>
                </a:solidFill>
                <a:latin typeface="Heiti SC Medium" pitchFamily="2" charset="-128"/>
                <a:ea typeface="Heiti SC Medium" pitchFamily="2" charset="-128"/>
              </a:rPr>
              <a:t>Key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D7F0E-922D-637B-639D-D53B879A8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latin typeface="Heiti SC Medium" pitchFamily="2" charset="-128"/>
                <a:ea typeface="Heiti SC Medium" pitchFamily="2" charset="-128"/>
                <a:cs typeface="Alasassy Caps" panose="020F0502020204030204" pitchFamily="34" charset="0"/>
              </a:rPr>
              <a:t>	1. Which movies contributed the most / least to 	revenue gain?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latin typeface="Heiti SC Medium" pitchFamily="2" charset="-128"/>
                <a:ea typeface="Heiti SC Medium" pitchFamily="2" charset="-128"/>
                <a:cs typeface="Alasassy Caps" panose="020F0502020204030204" pitchFamily="34" charset="0"/>
              </a:rPr>
              <a:t>	2. What was the average rental duration for all 	videos?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latin typeface="Heiti SC Medium" pitchFamily="2" charset="-128"/>
                <a:ea typeface="Heiti SC Medium" pitchFamily="2" charset="-128"/>
                <a:cs typeface="Alasassy Caps" panose="020F0502020204030204" pitchFamily="34" charset="0"/>
              </a:rPr>
              <a:t>	3. Which countries are Rockbuster customers 	based in?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latin typeface="Heiti SC Medium" pitchFamily="2" charset="-128"/>
                <a:ea typeface="Heiti SC Medium" pitchFamily="2" charset="-128"/>
                <a:cs typeface="Alasassy Caps" panose="020F0502020204030204" pitchFamily="34" charset="0"/>
              </a:rPr>
              <a:t>	4. Where are customers with a high lifetime 	value based?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latin typeface="Heiti SC Medium" pitchFamily="2" charset="-128"/>
                <a:ea typeface="Heiti SC Medium" pitchFamily="2" charset="-128"/>
                <a:cs typeface="Alasassy Caps" panose="020F0502020204030204" pitchFamily="34" charset="0"/>
              </a:rPr>
              <a:t>	5. Do sales figures vary between geographic 	regions?</a:t>
            </a:r>
          </a:p>
          <a:p>
            <a:pPr>
              <a:buFont typeface="Wingdings 3" charset="2"/>
              <a:buChar char=""/>
            </a:pPr>
            <a:endParaRPr lang="en-US" dirty="0">
              <a:latin typeface="Heiti SC Medium" pitchFamily="2" charset="-128"/>
              <a:ea typeface="Heiti SC Medium" pitchFamily="2" charset="-128"/>
              <a:cs typeface="Alasassy Caps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6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BBB781-337B-3410-D40F-20DAECDF6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4DAD6-8C01-4DEC-E303-DA6E00EF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dirty="0">
                <a:solidFill>
                  <a:srgbClr val="F2F2F2"/>
                </a:solidFill>
                <a:latin typeface="Heiti SC Medium" pitchFamily="2" charset="-128"/>
                <a:ea typeface="Heiti SC Medium" pitchFamily="2" charset="-128"/>
              </a:rPr>
              <a:t>Existing Catalogue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3F8326BF-8AFA-D998-95A2-04A21EB3D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4195414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651498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92C719-CA1D-DE3B-295F-7835BA242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8" name="Oval 12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A3AD8-FAD0-2004-B468-4D59E0CE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kern="1200" dirty="0">
                <a:solidFill>
                  <a:srgbClr val="EBEBEB"/>
                </a:solidFill>
                <a:latin typeface="Heiti SC Medium" pitchFamily="2" charset="-128"/>
                <a:ea typeface="Heiti SC Medium" pitchFamily="2" charset="-128"/>
              </a:rPr>
              <a:t>Existing Client Base</a:t>
            </a:r>
          </a:p>
        </p:txBody>
      </p:sp>
      <p:sp>
        <p:nvSpPr>
          <p:cNvPr id="138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0" name="Freeform: Shape 139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AD1CA3C-9E53-3608-6B1F-8FAE67A948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4939936"/>
              </p:ext>
            </p:extLst>
          </p:nvPr>
        </p:nvGraphicFramePr>
        <p:xfrm>
          <a:off x="5511783" y="2350331"/>
          <a:ext cx="61881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69703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FFA7F8-2FBA-B47F-A230-D6DE93576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0CE2C-A068-7DFD-B00C-A78448A0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The Analysis</a:t>
            </a:r>
            <a:br>
              <a:rPr lang="en-US" sz="4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r>
              <a:rPr lang="en-US" sz="2000" b="1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Question 1: </a:t>
            </a:r>
            <a:r>
              <a:rPr lang="en-ZA" sz="2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Which movies contributed the most / least to revenue gain?</a:t>
            </a:r>
            <a:br>
              <a:rPr lang="en-ZA" sz="2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br>
              <a:rPr lang="en-US" sz="4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endParaRPr lang="en-US" sz="42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73FBD830-2677-08D5-6114-1D373C47C1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7142340"/>
              </p:ext>
            </p:extLst>
          </p:nvPr>
        </p:nvGraphicFramePr>
        <p:xfrm>
          <a:off x="680685" y="2060575"/>
          <a:ext cx="5040724" cy="419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927BDDED-A6AC-CD11-660D-854938B3EF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3019303"/>
              </p:ext>
            </p:extLst>
          </p:nvPr>
        </p:nvGraphicFramePr>
        <p:xfrm>
          <a:off x="6033187" y="2055813"/>
          <a:ext cx="5040724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572853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4AE879-D268-A8E2-73FB-0A7017E98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52545-C0D4-4EA2-4A74-C6BE5451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20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The Analysis</a:t>
            </a:r>
            <a:br>
              <a:rPr lang="en-US" sz="800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r>
              <a:rPr lang="en-US" sz="2000" b="1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Question 2:</a:t>
            </a:r>
            <a:r>
              <a:rPr lang="en-US" sz="200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 </a:t>
            </a:r>
            <a:r>
              <a:rPr lang="en-ZA" sz="200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What was the average rental duration for all videos?</a:t>
            </a:r>
            <a:endParaRPr lang="en-US" sz="42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EE623A-1741-16CB-2EAB-CA49EA12B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61112"/>
              </p:ext>
            </p:extLst>
          </p:nvPr>
        </p:nvGraphicFramePr>
        <p:xfrm>
          <a:off x="779560" y="3076301"/>
          <a:ext cx="1077948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896">
                  <a:extLst>
                    <a:ext uri="{9D8B030D-6E8A-4147-A177-3AD203B41FA5}">
                      <a16:colId xmlns:a16="http://schemas.microsoft.com/office/drawing/2014/main" val="3322826640"/>
                    </a:ext>
                  </a:extLst>
                </a:gridCol>
                <a:gridCol w="2155896">
                  <a:extLst>
                    <a:ext uri="{9D8B030D-6E8A-4147-A177-3AD203B41FA5}">
                      <a16:colId xmlns:a16="http://schemas.microsoft.com/office/drawing/2014/main" val="2665431035"/>
                    </a:ext>
                  </a:extLst>
                </a:gridCol>
                <a:gridCol w="2155896">
                  <a:extLst>
                    <a:ext uri="{9D8B030D-6E8A-4147-A177-3AD203B41FA5}">
                      <a16:colId xmlns:a16="http://schemas.microsoft.com/office/drawing/2014/main" val="460635444"/>
                    </a:ext>
                  </a:extLst>
                </a:gridCol>
                <a:gridCol w="2155896">
                  <a:extLst>
                    <a:ext uri="{9D8B030D-6E8A-4147-A177-3AD203B41FA5}">
                      <a16:colId xmlns:a16="http://schemas.microsoft.com/office/drawing/2014/main" val="4281126450"/>
                    </a:ext>
                  </a:extLst>
                </a:gridCol>
                <a:gridCol w="2155896">
                  <a:extLst>
                    <a:ext uri="{9D8B030D-6E8A-4147-A177-3AD203B41FA5}">
                      <a16:colId xmlns:a16="http://schemas.microsoft.com/office/drawing/2014/main" val="1805081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Rental Duration 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Number of 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Min Actual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Max Actual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Average Actual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24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3 366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633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3 213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6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3 132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3 352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07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2 798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57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15 861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237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130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316316-2BE2-E03C-E8AA-5DADAC859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0" name="Oval 6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848BDF-D3A2-75F4-4AE0-4CA30E617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The Analysis</a:t>
            </a:r>
            <a:br>
              <a:rPr lang="en-US" sz="1900" b="0" i="0" kern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r>
              <a:rPr lang="en-US" sz="2000" b="1" i="0" kern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Question 3: </a:t>
            </a:r>
            <a:r>
              <a:rPr lang="en-US" sz="2000" b="0" i="0" kern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Which countries are Rockbuster customers based in?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E140C5E-9AAC-122E-0663-5DFC57C8F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897253"/>
              </p:ext>
            </p:extLst>
          </p:nvPr>
        </p:nvGraphicFramePr>
        <p:xfrm>
          <a:off x="262196" y="873216"/>
          <a:ext cx="2819400" cy="19494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8263">
                  <a:extLst>
                    <a:ext uri="{9D8B030D-6E8A-4147-A177-3AD203B41FA5}">
                      <a16:colId xmlns:a16="http://schemas.microsoft.com/office/drawing/2014/main" val="1360861640"/>
                    </a:ext>
                  </a:extLst>
                </a:gridCol>
                <a:gridCol w="1071777">
                  <a:extLst>
                    <a:ext uri="{9D8B030D-6E8A-4147-A177-3AD203B41FA5}">
                      <a16:colId xmlns:a16="http://schemas.microsoft.com/office/drawing/2014/main" val="1374291958"/>
                    </a:ext>
                  </a:extLst>
                </a:gridCol>
                <a:gridCol w="1319360">
                  <a:extLst>
                    <a:ext uri="{9D8B030D-6E8A-4147-A177-3AD203B41FA5}">
                      <a16:colId xmlns:a16="http://schemas.microsoft.com/office/drawing/2014/main" val="359657481"/>
                    </a:ext>
                  </a:extLst>
                </a:gridCol>
              </a:tblGrid>
              <a:tr h="178526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n-lt"/>
                        </a:rPr>
                        <a:t>Rank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n-lt"/>
                        </a:rPr>
                        <a:t>Top 10 Countries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>
                          <a:latin typeface="+mn-lt"/>
                        </a:rPr>
                        <a:t>Number of Customers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2349515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94723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China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39691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United States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321146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Japan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936986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Mexico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246101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Brazil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8795255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Russian Federation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79579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Philippines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3735543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Turkey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468186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Indonesia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940530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6C0963C-FFC7-878B-2C5D-FFBDFEDE8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855944"/>
              </p:ext>
            </p:extLst>
          </p:nvPr>
        </p:nvGraphicFramePr>
        <p:xfrm>
          <a:off x="262196" y="2904896"/>
          <a:ext cx="2814788" cy="19494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7562">
                  <a:extLst>
                    <a:ext uri="{9D8B030D-6E8A-4147-A177-3AD203B41FA5}">
                      <a16:colId xmlns:a16="http://schemas.microsoft.com/office/drawing/2014/main" val="1360861640"/>
                    </a:ext>
                  </a:extLst>
                </a:gridCol>
                <a:gridCol w="1070024">
                  <a:extLst>
                    <a:ext uri="{9D8B030D-6E8A-4147-A177-3AD203B41FA5}">
                      <a16:colId xmlns:a16="http://schemas.microsoft.com/office/drawing/2014/main" val="1374291958"/>
                    </a:ext>
                  </a:extLst>
                </a:gridCol>
                <a:gridCol w="1317202">
                  <a:extLst>
                    <a:ext uri="{9D8B030D-6E8A-4147-A177-3AD203B41FA5}">
                      <a16:colId xmlns:a16="http://schemas.microsoft.com/office/drawing/2014/main" val="359657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n-lt"/>
                        </a:rPr>
                        <a:t>Rank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n-lt"/>
                        </a:rPr>
                        <a:t>Top 10 Countries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n-lt"/>
                        </a:rPr>
                        <a:t>Total Reve</a:t>
                      </a:r>
                      <a:r>
                        <a:rPr lang="en-US" sz="800" b="0" dirty="0">
                          <a:solidFill>
                            <a:schemeClr val="bg1"/>
                          </a:solidFill>
                          <a:latin typeface="+mn-lt"/>
                        </a:rPr>
                        <a:t>nue </a:t>
                      </a:r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DE" sz="800" b="0" dirty="0">
                          <a:solidFill>
                            <a:schemeClr val="bg1"/>
                          </a:solidFill>
                          <a:effectLst/>
                          <a:latin typeface="Menlo" panose="020B0609030804020204" pitchFamily="49" charset="0"/>
                        </a:rPr>
                        <a:t>¤</a:t>
                      </a:r>
                      <a:r>
                        <a:rPr lang="en-DE" sz="800" b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)</a:t>
                      </a:r>
                      <a:r>
                        <a:rPr lang="en-US" sz="800" b="0" dirty="0">
                          <a:latin typeface="+mn-lt"/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2349515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6 628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94723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China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5 799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39691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United States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4 110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321146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Japan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3 471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936986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Mexico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3 307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246101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Brazil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3 201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8795255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Russian Federation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3 046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79579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Philippines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2 381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3735543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Turkey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1 662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468186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Indonesia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1 510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940530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69F2FF3-E5D3-AF35-25EF-93A382A5C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4926" y="397328"/>
            <a:ext cx="7075381" cy="45091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777EC8-E7D9-8BC9-508F-F05FAEB95F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8712" y="3654113"/>
            <a:ext cx="1238464" cy="180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11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1C601D-F27A-8239-DFC4-5415AEC0B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DB8294-BBF5-4EE7-8D08-DDECD12A1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AA68CD-BBCC-4482-B4F9-3EBE3A75D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 15">
            <a:extLst>
              <a:ext uri="{FF2B5EF4-FFF2-40B4-BE49-F238E27FC236}">
                <a16:creationId xmlns:a16="http://schemas.microsoft.com/office/drawing/2014/main" id="{B58816D9-9E81-4B2B-95D3-C398BF15E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BD26E291-370D-448F-BDB9-9A5999D46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E3C1A22-743F-DE75-A2DD-A2DB43E7DC82}"/>
              </a:ext>
            </a:extLst>
          </p:cNvPr>
          <p:cNvSpPr txBox="1">
            <a:spLocks/>
          </p:cNvSpPr>
          <p:nvPr/>
        </p:nvSpPr>
        <p:spPr>
          <a:xfrm>
            <a:off x="636916" y="4854346"/>
            <a:ext cx="9149350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9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The Analysis</a:t>
            </a:r>
            <a:br>
              <a:rPr lang="en-US" sz="19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Question 4:</a:t>
            </a:r>
            <a:r>
              <a:rPr lang="en-US" sz="18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 Where are customers with a high lifetime value based?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C8611-9E9A-8DEB-CA64-9B13EAFC49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303" y="283809"/>
            <a:ext cx="7156807" cy="4593946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389A4A4-E4BE-61E9-24B9-64CF1D78C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65782"/>
              </p:ext>
            </p:extLst>
          </p:nvPr>
        </p:nvGraphicFramePr>
        <p:xfrm>
          <a:off x="7314946" y="955616"/>
          <a:ext cx="2705359" cy="1524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50327">
                  <a:extLst>
                    <a:ext uri="{9D8B030D-6E8A-4147-A177-3AD203B41FA5}">
                      <a16:colId xmlns:a16="http://schemas.microsoft.com/office/drawing/2014/main" val="1579969653"/>
                    </a:ext>
                  </a:extLst>
                </a:gridCol>
                <a:gridCol w="977516">
                  <a:extLst>
                    <a:ext uri="{9D8B030D-6E8A-4147-A177-3AD203B41FA5}">
                      <a16:colId xmlns:a16="http://schemas.microsoft.com/office/drawing/2014/main" val="1601174494"/>
                    </a:ext>
                  </a:extLst>
                </a:gridCol>
                <a:gridCol w="977516">
                  <a:extLst>
                    <a:ext uri="{9D8B030D-6E8A-4147-A177-3AD203B41FA5}">
                      <a16:colId xmlns:a16="http://schemas.microsoft.com/office/drawing/2014/main" val="988118978"/>
                    </a:ext>
                  </a:extLst>
                </a:gridCol>
              </a:tblGrid>
              <a:tr h="162184">
                <a:tc>
                  <a:txBody>
                    <a:bodyPr/>
                    <a:lstStyle/>
                    <a:p>
                      <a:r>
                        <a:rPr lang="en-US" sz="800" b="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Number of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/>
                        <a:t>Average CL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V (</a:t>
                      </a:r>
                      <a:r>
                        <a:rPr lang="en-DE" sz="800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</a:rPr>
                        <a:t>¤</a:t>
                      </a:r>
                      <a:r>
                        <a:rPr lang="en-DE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471997"/>
                  </a:ext>
                </a:extLst>
              </a:tr>
              <a:tr h="162184">
                <a:tc>
                  <a:txBody>
                    <a:bodyPr/>
                    <a:lstStyle/>
                    <a:p>
                      <a:r>
                        <a:rPr lang="en-US" sz="800" b="0" dirty="0"/>
                        <a:t>Réunion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/>
                        <a:t>216,54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609969"/>
                  </a:ext>
                </a:extLst>
              </a:tr>
              <a:tr h="162184">
                <a:tc>
                  <a:txBody>
                    <a:bodyPr/>
                    <a:lstStyle/>
                    <a:p>
                      <a:r>
                        <a:rPr lang="en-US" sz="800" b="0" dirty="0"/>
                        <a:t>Vatican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/>
                        <a:t>152,66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09910"/>
                  </a:ext>
                </a:extLst>
              </a:tr>
              <a:tr h="162184">
                <a:tc>
                  <a:txBody>
                    <a:bodyPr/>
                    <a:lstStyle/>
                    <a:p>
                      <a:r>
                        <a:rPr lang="en-US" sz="800" b="0" dirty="0"/>
                        <a:t>Nauru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/>
                        <a:t>148,69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066103"/>
                  </a:ext>
                </a:extLst>
              </a:tr>
              <a:tr h="162184">
                <a:tc>
                  <a:txBody>
                    <a:bodyPr/>
                    <a:lstStyle/>
                    <a:p>
                      <a:r>
                        <a:rPr lang="en-US" sz="800" b="0" dirty="0"/>
                        <a:t>Sweden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/>
                        <a:t>144,66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757859"/>
                  </a:ext>
                </a:extLst>
              </a:tr>
              <a:tr h="162184">
                <a:tc>
                  <a:txBody>
                    <a:bodyPr/>
                    <a:lstStyle/>
                    <a:p>
                      <a:r>
                        <a:rPr lang="en-US" sz="800" b="0" dirty="0"/>
                        <a:t>Hong Kong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/>
                        <a:t>142,70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991727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E099455-F6AB-CC06-59B2-C4C18AEADF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5512" y="3099017"/>
            <a:ext cx="1874938" cy="202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9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6880</TotalTime>
  <Words>589</Words>
  <Application>Microsoft Macintosh PowerPoint</Application>
  <PresentationFormat>Widescreen</PresentationFormat>
  <Paragraphs>165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HEITI SC MEDIUM</vt:lpstr>
      <vt:lpstr>HEITI SC MEDIUM</vt:lpstr>
      <vt:lpstr>Aptos</vt:lpstr>
      <vt:lpstr>Century Gothic</vt:lpstr>
      <vt:lpstr>Menlo</vt:lpstr>
      <vt:lpstr>Wingdings 3</vt:lpstr>
      <vt:lpstr>Ion</vt:lpstr>
      <vt:lpstr>Rockbuster Stealth LLC</vt:lpstr>
      <vt:lpstr>Objective</vt:lpstr>
      <vt:lpstr>Key Questions</vt:lpstr>
      <vt:lpstr>Existing Catalogue</vt:lpstr>
      <vt:lpstr>Existing Client Base</vt:lpstr>
      <vt:lpstr>The Analysis Question 1: Which movies contributed the most / least to revenue gain?  </vt:lpstr>
      <vt:lpstr>The Analysis Question 2: What was the average rental duration for all videos?</vt:lpstr>
      <vt:lpstr>The Analysis Question 3: Which countries are Rockbuster customers based in?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Griesel</dc:creator>
  <cp:lastModifiedBy>David Griesel</cp:lastModifiedBy>
  <cp:revision>15</cp:revision>
  <cp:lastPrinted>2025-06-03T19:48:56Z</cp:lastPrinted>
  <dcterms:created xsi:type="dcterms:W3CDTF">2024-09-11T19:52:03Z</dcterms:created>
  <dcterms:modified xsi:type="dcterms:W3CDTF">2025-06-09T16:08:45Z</dcterms:modified>
</cp:coreProperties>
</file>