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3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4"/>
    <p:restoredTop sz="94813"/>
  </p:normalViewPr>
  <p:slideViewPr>
    <p:cSldViewPr snapToGrid="0">
      <p:cViewPr>
        <p:scale>
          <a:sx n="124" d="100"/>
          <a:sy n="124" d="100"/>
        </p:scale>
        <p:origin x="26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Films in the Top 5 Revenue</a:t>
            </a:r>
            <a:r>
              <a:rPr lang="en-US" sz="1400" b="0" baseline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Positions</a:t>
            </a:r>
            <a:endParaRPr lang="en-US" sz="1400" b="0" dirty="0">
              <a:solidFill>
                <a:schemeClr val="tx2"/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2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i="0" u="none" strike="noStrike" kern="1200" cap="none" spc="0" normalizeH="0" baseline="0" dirty="0">
                <a:solidFill>
                  <a:schemeClr val="tx2"/>
                </a:solidFill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11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11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Latin America</c:v>
                </c:pt>
                <c:pt idx="3">
                  <c:v>North America</c:v>
                </c:pt>
                <c:pt idx="4">
                  <c:v>Middle East and 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73</c:v>
                </c:pt>
                <c:pt idx="3">
                  <c:v>106</c:v>
                </c:pt>
                <c:pt idx="4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Latin America</c:v>
                </c:pt>
                <c:pt idx="3">
                  <c:v>North America</c:v>
                </c:pt>
                <c:pt idx="4">
                  <c:v>Middle East and Africa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8096</c:v>
                </c:pt>
                <c:pt idx="3">
                  <c:v>11995</c:v>
                </c:pt>
                <c:pt idx="4">
                  <c:v>8591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E98D77F8-426A-4558-82D2-1C385DCEE5B2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03BF5273-3B00-4515-8049-4864C7BEDD64}" type="parTrans" cxnId="{342A48A9-6CFE-4E75-9998-0FD19D103E21}">
      <dgm:prSet/>
      <dgm:spPr/>
      <dgm:t>
        <a:bodyPr/>
        <a:lstStyle/>
        <a:p>
          <a:endParaRPr lang="en-US"/>
        </a:p>
      </dgm:t>
    </dgm:pt>
    <dgm:pt modelId="{DD1D2BF7-B057-447A-AA2C-FB5A329D0C6A}" type="sibTrans" cxnId="{342A48A9-6CFE-4E75-9998-0FD19D103E21}">
      <dgm:prSet/>
      <dgm:spPr/>
      <dgm:t>
        <a:bodyPr/>
        <a:lstStyle/>
        <a:p>
          <a:endParaRPr lang="en-US"/>
        </a:p>
      </dgm:t>
    </dgm:pt>
    <dgm:pt modelId="{04C9174C-F754-4E34-BEAF-BDCD6FB3DEF1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1F31188-8E4A-4118-8C4C-687675745024}" type="parTrans" cxnId="{446F4981-41E9-494A-A4D6-04309C21D071}">
      <dgm:prSet/>
      <dgm:spPr/>
      <dgm:t>
        <a:bodyPr/>
        <a:lstStyle/>
        <a:p>
          <a:endParaRPr lang="en-US"/>
        </a:p>
      </dgm:t>
    </dgm:pt>
    <dgm:pt modelId="{70754194-F350-4515-93CE-F3E50C93F5AE}" type="sibTrans" cxnId="{446F4981-41E9-494A-A4D6-04309C21D071}">
      <dgm:prSet/>
      <dgm:spPr/>
      <dgm:t>
        <a:bodyPr/>
        <a:lstStyle/>
        <a:p>
          <a:endParaRPr lang="en-US"/>
        </a:p>
      </dgm:t>
    </dgm:pt>
    <dgm:pt modelId="{46D0AF39-2797-C54C-A1DF-3B6C13C653D0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E31F482B-C3B0-8B43-898F-6190176EBFD9}" type="pres">
      <dgm:prSet presAssocID="{88C85C0C-2F1C-4008-9076-54E889400CB3}" presName="parentLin" presStyleCnt="0"/>
      <dgm:spPr/>
    </dgm:pt>
    <dgm:pt modelId="{42C4E35B-1F17-3443-AC43-0152158F0345}" type="pres">
      <dgm:prSet presAssocID="{88C85C0C-2F1C-4008-9076-54E889400CB3}" presName="parentLeftMargin" presStyleLbl="node1" presStyleIdx="0" presStyleCnt="5"/>
      <dgm:spPr/>
    </dgm:pt>
    <dgm:pt modelId="{FFC01966-315A-1F49-9590-FAB004FD6E81}" type="pres">
      <dgm:prSet presAssocID="{88C85C0C-2F1C-4008-9076-54E889400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F5F7A6-C441-144F-8553-983DB493C10A}" type="pres">
      <dgm:prSet presAssocID="{88C85C0C-2F1C-4008-9076-54E889400CB3}" presName="negativeSpace" presStyleCnt="0"/>
      <dgm:spPr/>
    </dgm:pt>
    <dgm:pt modelId="{D732ADE0-25F7-FE4D-997E-C98B15B31C1D}" type="pres">
      <dgm:prSet presAssocID="{88C85C0C-2F1C-4008-9076-54E889400CB3}" presName="childText" presStyleLbl="conFgAcc1" presStyleIdx="0" presStyleCnt="5">
        <dgm:presLayoutVars>
          <dgm:bulletEnabled val="1"/>
        </dgm:presLayoutVars>
      </dgm:prSet>
      <dgm:spPr/>
    </dgm:pt>
    <dgm:pt modelId="{8D6D0F51-7BAF-1048-8153-97A9EA60797B}" type="pres">
      <dgm:prSet presAssocID="{86D6CCAB-4662-43B1-BCE1-97C4CBCA2E37}" presName="spaceBetweenRectangles" presStyleCnt="0"/>
      <dgm:spPr/>
    </dgm:pt>
    <dgm:pt modelId="{9AA5E229-B1DA-6945-AB55-55CBA584D3B8}" type="pres">
      <dgm:prSet presAssocID="{8FE6B58B-22B0-4659-93C1-00A7DF2B1483}" presName="parentLin" presStyleCnt="0"/>
      <dgm:spPr/>
    </dgm:pt>
    <dgm:pt modelId="{3EFFC465-41FA-9E47-8048-0FAFDE610019}" type="pres">
      <dgm:prSet presAssocID="{8FE6B58B-22B0-4659-93C1-00A7DF2B1483}" presName="parentLeftMargin" presStyleLbl="node1" presStyleIdx="0" presStyleCnt="5"/>
      <dgm:spPr/>
    </dgm:pt>
    <dgm:pt modelId="{C4F156FC-0A7D-FF47-9AA7-EFDC9087BEF3}" type="pres">
      <dgm:prSet presAssocID="{8FE6B58B-22B0-4659-93C1-00A7DF2B14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3600B1-009A-6A40-BAC3-5E348036CCF8}" type="pres">
      <dgm:prSet presAssocID="{8FE6B58B-22B0-4659-93C1-00A7DF2B1483}" presName="negativeSpace" presStyleCnt="0"/>
      <dgm:spPr/>
    </dgm:pt>
    <dgm:pt modelId="{AC17FB6C-EDEF-8744-96E4-B3E690B731E9}" type="pres">
      <dgm:prSet presAssocID="{8FE6B58B-22B0-4659-93C1-00A7DF2B1483}" presName="childText" presStyleLbl="conFgAcc1" presStyleIdx="1" presStyleCnt="5">
        <dgm:presLayoutVars>
          <dgm:bulletEnabled val="1"/>
        </dgm:presLayoutVars>
      </dgm:prSet>
      <dgm:spPr/>
    </dgm:pt>
    <dgm:pt modelId="{52520387-F11F-AF42-BEEF-1DB6D8D45654}" type="pres">
      <dgm:prSet presAssocID="{8EE478DF-597F-4D74-AA8A-A37FEAC3BC5C}" presName="spaceBetweenRectangles" presStyleCnt="0"/>
      <dgm:spPr/>
    </dgm:pt>
    <dgm:pt modelId="{21C67604-4DD0-3E45-A19B-EF6D5AE56A49}" type="pres">
      <dgm:prSet presAssocID="{151B0021-DB80-4CC3-8599-B580C954C5EA}" presName="parentLin" presStyleCnt="0"/>
      <dgm:spPr/>
    </dgm:pt>
    <dgm:pt modelId="{8417B13F-0201-8C4C-9900-E1DD7B08D694}" type="pres">
      <dgm:prSet presAssocID="{151B0021-DB80-4CC3-8599-B580C954C5EA}" presName="parentLeftMargin" presStyleLbl="node1" presStyleIdx="1" presStyleCnt="5"/>
      <dgm:spPr/>
    </dgm:pt>
    <dgm:pt modelId="{316DA6D5-0DDD-834C-B834-133E0164DDF6}" type="pres">
      <dgm:prSet presAssocID="{151B0021-DB80-4CC3-8599-B580C954C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C45929-8C35-3643-9004-02EE51A75663}" type="pres">
      <dgm:prSet presAssocID="{151B0021-DB80-4CC3-8599-B580C954C5EA}" presName="negativeSpace" presStyleCnt="0"/>
      <dgm:spPr/>
    </dgm:pt>
    <dgm:pt modelId="{26ABCF3F-482B-2B42-9B0C-427A978A8AD8}" type="pres">
      <dgm:prSet presAssocID="{151B0021-DB80-4CC3-8599-B580C954C5EA}" presName="childText" presStyleLbl="conFgAcc1" presStyleIdx="2" presStyleCnt="5">
        <dgm:presLayoutVars>
          <dgm:bulletEnabled val="1"/>
        </dgm:presLayoutVars>
      </dgm:prSet>
      <dgm:spPr/>
    </dgm:pt>
    <dgm:pt modelId="{C8A868DE-6B0B-1442-B6E7-F5565ECFF93A}" type="pres">
      <dgm:prSet presAssocID="{32CC208A-BF71-461F-AB34-14A1E0F8BF6C}" presName="spaceBetweenRectangles" presStyleCnt="0"/>
      <dgm:spPr/>
    </dgm:pt>
    <dgm:pt modelId="{1C3B7EC5-A896-0A4B-A628-018AFDB08F65}" type="pres">
      <dgm:prSet presAssocID="{E98D77F8-426A-4558-82D2-1C385DCEE5B2}" presName="parentLin" presStyleCnt="0"/>
      <dgm:spPr/>
    </dgm:pt>
    <dgm:pt modelId="{81CE2965-0776-4D41-AD32-ADA7AF9BA1E0}" type="pres">
      <dgm:prSet presAssocID="{E98D77F8-426A-4558-82D2-1C385DCEE5B2}" presName="parentLeftMargin" presStyleLbl="node1" presStyleIdx="2" presStyleCnt="5"/>
      <dgm:spPr/>
    </dgm:pt>
    <dgm:pt modelId="{2786F81F-65D3-9F4E-BEDA-38EA3A624817}" type="pres">
      <dgm:prSet presAssocID="{E98D77F8-426A-4558-82D2-1C385DCEE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D6F6AB-066D-2B4E-801C-E1AE3000DCD1}" type="pres">
      <dgm:prSet presAssocID="{E98D77F8-426A-4558-82D2-1C385DCEE5B2}" presName="negativeSpace" presStyleCnt="0"/>
      <dgm:spPr/>
    </dgm:pt>
    <dgm:pt modelId="{F8D61FE1-4290-1D4F-B6BB-A789A0A697A8}" type="pres">
      <dgm:prSet presAssocID="{E98D77F8-426A-4558-82D2-1C385DCEE5B2}" presName="childText" presStyleLbl="conFgAcc1" presStyleIdx="3" presStyleCnt="5">
        <dgm:presLayoutVars>
          <dgm:bulletEnabled val="1"/>
        </dgm:presLayoutVars>
      </dgm:prSet>
      <dgm:spPr/>
    </dgm:pt>
    <dgm:pt modelId="{EE0C8155-ED6E-0D44-9F05-B238C24C792C}" type="pres">
      <dgm:prSet presAssocID="{DD1D2BF7-B057-447A-AA2C-FB5A329D0C6A}" presName="spaceBetweenRectangles" presStyleCnt="0"/>
      <dgm:spPr/>
    </dgm:pt>
    <dgm:pt modelId="{CB545266-A54D-CD49-9633-53C99EA35E6E}" type="pres">
      <dgm:prSet presAssocID="{04C9174C-F754-4E34-BEAF-BDCD6FB3DEF1}" presName="parentLin" presStyleCnt="0"/>
      <dgm:spPr/>
    </dgm:pt>
    <dgm:pt modelId="{1F96F6D8-E552-B94E-9E0D-579921F968C0}" type="pres">
      <dgm:prSet presAssocID="{04C9174C-F754-4E34-BEAF-BDCD6FB3DEF1}" presName="parentLeftMargin" presStyleLbl="node1" presStyleIdx="3" presStyleCnt="5"/>
      <dgm:spPr/>
    </dgm:pt>
    <dgm:pt modelId="{779F7AD6-7521-104E-8DC2-CB87230A4CB7}" type="pres">
      <dgm:prSet presAssocID="{04C9174C-F754-4E34-BEAF-BDCD6FB3DE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D695E7-55DB-EA4E-8291-CCB17F9F4AB1}" type="pres">
      <dgm:prSet presAssocID="{04C9174C-F754-4E34-BEAF-BDCD6FB3DEF1}" presName="negativeSpace" presStyleCnt="0"/>
      <dgm:spPr/>
    </dgm:pt>
    <dgm:pt modelId="{F0D46E25-3412-F54C-80BF-749889004EA1}" type="pres">
      <dgm:prSet presAssocID="{04C9174C-F754-4E34-BEAF-BDCD6FB3DE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D27602-0312-AA4E-B330-2DB1760CC593}" type="presOf" srcId="{703E085D-D730-40E1-853E-BC1B78CB959E}" destId="{46D0AF39-2797-C54C-A1DF-3B6C13C653D0}" srcOrd="0" destOrd="0" presId="urn:microsoft.com/office/officeart/2005/8/layout/list1"/>
    <dgm:cxn modelId="{34F06915-6E90-6C41-A219-45F4EABF8B92}" type="presOf" srcId="{88C85C0C-2F1C-4008-9076-54E889400CB3}" destId="{FFC01966-315A-1F49-9590-FAB004FD6E81}" srcOrd="1" destOrd="0" presId="urn:microsoft.com/office/officeart/2005/8/layout/list1"/>
    <dgm:cxn modelId="{F84B0124-068F-D545-A3B8-CE6C5768C4AA}" type="presOf" srcId="{88C85C0C-2F1C-4008-9076-54E889400CB3}" destId="{42C4E35B-1F17-3443-AC43-0152158F0345}" srcOrd="0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19F0CF31-3AD5-6048-B163-CA298578F660}" type="presOf" srcId="{151B0021-DB80-4CC3-8599-B580C954C5EA}" destId="{316DA6D5-0DDD-834C-B834-133E0164DDF6}" srcOrd="1" destOrd="0" presId="urn:microsoft.com/office/officeart/2005/8/layout/list1"/>
    <dgm:cxn modelId="{1621EF32-C5FA-CF49-9B96-0533474F968C}" type="presOf" srcId="{151B0021-DB80-4CC3-8599-B580C954C5EA}" destId="{8417B13F-0201-8C4C-9900-E1DD7B08D694}" srcOrd="0" destOrd="0" presId="urn:microsoft.com/office/officeart/2005/8/layout/list1"/>
    <dgm:cxn modelId="{7B4B2336-FEB9-9F49-B3F5-AA3B83CD5E69}" type="presOf" srcId="{E98D77F8-426A-4558-82D2-1C385DCEE5B2}" destId="{81CE2965-0776-4D41-AD32-ADA7AF9BA1E0}" srcOrd="0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DFDC5D50-C822-5C4C-B723-ACEE910767C3}" type="presOf" srcId="{8FE6B58B-22B0-4659-93C1-00A7DF2B1483}" destId="{C4F156FC-0A7D-FF47-9AA7-EFDC9087BEF3}" srcOrd="1" destOrd="0" presId="urn:microsoft.com/office/officeart/2005/8/layout/list1"/>
    <dgm:cxn modelId="{8B07B85A-7FC9-E847-8C7D-99A06BCA16F7}" type="presOf" srcId="{8FE6B58B-22B0-4659-93C1-00A7DF2B1483}" destId="{3EFFC465-41FA-9E47-8048-0FAFDE610019}" srcOrd="0" destOrd="0" presId="urn:microsoft.com/office/officeart/2005/8/layout/list1"/>
    <dgm:cxn modelId="{6F8D9372-ACBE-BB42-BBBD-5BD5250008F5}" type="presOf" srcId="{04C9174C-F754-4E34-BEAF-BDCD6FB3DEF1}" destId="{779F7AD6-7521-104E-8DC2-CB87230A4CB7}" srcOrd="1" destOrd="0" presId="urn:microsoft.com/office/officeart/2005/8/layout/list1"/>
    <dgm:cxn modelId="{446F4981-41E9-494A-A4D6-04309C21D071}" srcId="{703E085D-D730-40E1-853E-BC1B78CB959E}" destId="{04C9174C-F754-4E34-BEAF-BDCD6FB3DEF1}" srcOrd="4" destOrd="0" parTransId="{D1F31188-8E4A-4118-8C4C-687675745024}" sibTransId="{70754194-F350-4515-93CE-F3E50C93F5AE}"/>
    <dgm:cxn modelId="{F17DCB85-8574-D04D-B300-AB55730B6659}" type="presOf" srcId="{E98D77F8-426A-4558-82D2-1C385DCEE5B2}" destId="{2786F81F-65D3-9F4E-BEDA-38EA3A624817}" srcOrd="1" destOrd="0" presId="urn:microsoft.com/office/officeart/2005/8/layout/list1"/>
    <dgm:cxn modelId="{342A48A9-6CFE-4E75-9998-0FD19D103E21}" srcId="{703E085D-D730-40E1-853E-BC1B78CB959E}" destId="{E98D77F8-426A-4558-82D2-1C385DCEE5B2}" srcOrd="3" destOrd="0" parTransId="{03BF5273-3B00-4515-8049-4864C7BEDD64}" sibTransId="{DD1D2BF7-B057-447A-AA2C-FB5A329D0C6A}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27C140E0-FF52-334E-8970-7B0F0478E0CF}" type="presOf" srcId="{04C9174C-F754-4E34-BEAF-BDCD6FB3DEF1}" destId="{1F96F6D8-E552-B94E-9E0D-579921F968C0}" srcOrd="0" destOrd="0" presId="urn:microsoft.com/office/officeart/2005/8/layout/list1"/>
    <dgm:cxn modelId="{01E83A5B-E98A-8B4A-974E-0C2880A12315}" type="presParOf" srcId="{46D0AF39-2797-C54C-A1DF-3B6C13C653D0}" destId="{E31F482B-C3B0-8B43-898F-6190176EBFD9}" srcOrd="0" destOrd="0" presId="urn:microsoft.com/office/officeart/2005/8/layout/list1"/>
    <dgm:cxn modelId="{D68589E9-A7A5-F045-841A-A1F2F6FD393A}" type="presParOf" srcId="{E31F482B-C3B0-8B43-898F-6190176EBFD9}" destId="{42C4E35B-1F17-3443-AC43-0152158F0345}" srcOrd="0" destOrd="0" presId="urn:microsoft.com/office/officeart/2005/8/layout/list1"/>
    <dgm:cxn modelId="{843D2BB0-AD10-8342-BC5E-2FB33A1B51AC}" type="presParOf" srcId="{E31F482B-C3B0-8B43-898F-6190176EBFD9}" destId="{FFC01966-315A-1F49-9590-FAB004FD6E81}" srcOrd="1" destOrd="0" presId="urn:microsoft.com/office/officeart/2005/8/layout/list1"/>
    <dgm:cxn modelId="{E716731E-A08E-0647-87B8-002717F1A97F}" type="presParOf" srcId="{46D0AF39-2797-C54C-A1DF-3B6C13C653D0}" destId="{E6F5F7A6-C441-144F-8553-983DB493C10A}" srcOrd="1" destOrd="0" presId="urn:microsoft.com/office/officeart/2005/8/layout/list1"/>
    <dgm:cxn modelId="{1745FD08-F053-9641-BE07-6ACEF57532B3}" type="presParOf" srcId="{46D0AF39-2797-C54C-A1DF-3B6C13C653D0}" destId="{D732ADE0-25F7-FE4D-997E-C98B15B31C1D}" srcOrd="2" destOrd="0" presId="urn:microsoft.com/office/officeart/2005/8/layout/list1"/>
    <dgm:cxn modelId="{AF160E15-9E6B-554D-B339-C1FB8F7F12E5}" type="presParOf" srcId="{46D0AF39-2797-C54C-A1DF-3B6C13C653D0}" destId="{8D6D0F51-7BAF-1048-8153-97A9EA60797B}" srcOrd="3" destOrd="0" presId="urn:microsoft.com/office/officeart/2005/8/layout/list1"/>
    <dgm:cxn modelId="{AE145167-82DB-AF45-B42D-E6452D22A6FE}" type="presParOf" srcId="{46D0AF39-2797-C54C-A1DF-3B6C13C653D0}" destId="{9AA5E229-B1DA-6945-AB55-55CBA584D3B8}" srcOrd="4" destOrd="0" presId="urn:microsoft.com/office/officeart/2005/8/layout/list1"/>
    <dgm:cxn modelId="{2B339D78-A7F8-2A43-8EFB-80971CF04C3F}" type="presParOf" srcId="{9AA5E229-B1DA-6945-AB55-55CBA584D3B8}" destId="{3EFFC465-41FA-9E47-8048-0FAFDE610019}" srcOrd="0" destOrd="0" presId="urn:microsoft.com/office/officeart/2005/8/layout/list1"/>
    <dgm:cxn modelId="{B591D5A0-D044-6740-A276-29FA48E5341C}" type="presParOf" srcId="{9AA5E229-B1DA-6945-AB55-55CBA584D3B8}" destId="{C4F156FC-0A7D-FF47-9AA7-EFDC9087BEF3}" srcOrd="1" destOrd="0" presId="urn:microsoft.com/office/officeart/2005/8/layout/list1"/>
    <dgm:cxn modelId="{7CFD76CA-F1E6-014A-AF8C-E520ED4F8A54}" type="presParOf" srcId="{46D0AF39-2797-C54C-A1DF-3B6C13C653D0}" destId="{EB3600B1-009A-6A40-BAC3-5E348036CCF8}" srcOrd="5" destOrd="0" presId="urn:microsoft.com/office/officeart/2005/8/layout/list1"/>
    <dgm:cxn modelId="{BF82B73A-078E-424B-962E-F01FBFF5F685}" type="presParOf" srcId="{46D0AF39-2797-C54C-A1DF-3B6C13C653D0}" destId="{AC17FB6C-EDEF-8744-96E4-B3E690B731E9}" srcOrd="6" destOrd="0" presId="urn:microsoft.com/office/officeart/2005/8/layout/list1"/>
    <dgm:cxn modelId="{744F1B91-42ED-B443-A0B8-FB96DD36696B}" type="presParOf" srcId="{46D0AF39-2797-C54C-A1DF-3B6C13C653D0}" destId="{52520387-F11F-AF42-BEEF-1DB6D8D45654}" srcOrd="7" destOrd="0" presId="urn:microsoft.com/office/officeart/2005/8/layout/list1"/>
    <dgm:cxn modelId="{635CFE7E-1486-554F-877E-AB3E7E5D17C9}" type="presParOf" srcId="{46D0AF39-2797-C54C-A1DF-3B6C13C653D0}" destId="{21C67604-4DD0-3E45-A19B-EF6D5AE56A49}" srcOrd="8" destOrd="0" presId="urn:microsoft.com/office/officeart/2005/8/layout/list1"/>
    <dgm:cxn modelId="{2567C290-4F23-D94F-BB75-08E9AE5EF2E1}" type="presParOf" srcId="{21C67604-4DD0-3E45-A19B-EF6D5AE56A49}" destId="{8417B13F-0201-8C4C-9900-E1DD7B08D694}" srcOrd="0" destOrd="0" presId="urn:microsoft.com/office/officeart/2005/8/layout/list1"/>
    <dgm:cxn modelId="{7E86AAB5-2B4B-E442-B696-4DBF6E1C8E20}" type="presParOf" srcId="{21C67604-4DD0-3E45-A19B-EF6D5AE56A49}" destId="{316DA6D5-0DDD-834C-B834-133E0164DDF6}" srcOrd="1" destOrd="0" presId="urn:microsoft.com/office/officeart/2005/8/layout/list1"/>
    <dgm:cxn modelId="{51777E47-724E-9E4D-9278-B7CB7EC62BA0}" type="presParOf" srcId="{46D0AF39-2797-C54C-A1DF-3B6C13C653D0}" destId="{AEC45929-8C35-3643-9004-02EE51A75663}" srcOrd="9" destOrd="0" presId="urn:microsoft.com/office/officeart/2005/8/layout/list1"/>
    <dgm:cxn modelId="{A7ABE4DC-3659-1143-AAE6-6A333F403E78}" type="presParOf" srcId="{46D0AF39-2797-C54C-A1DF-3B6C13C653D0}" destId="{26ABCF3F-482B-2B42-9B0C-427A978A8AD8}" srcOrd="10" destOrd="0" presId="urn:microsoft.com/office/officeart/2005/8/layout/list1"/>
    <dgm:cxn modelId="{0AB61C3A-CB88-D440-8D69-7A18D0D48528}" type="presParOf" srcId="{46D0AF39-2797-C54C-A1DF-3B6C13C653D0}" destId="{C8A868DE-6B0B-1442-B6E7-F5565ECFF93A}" srcOrd="11" destOrd="0" presId="urn:microsoft.com/office/officeart/2005/8/layout/list1"/>
    <dgm:cxn modelId="{E145608F-EFE2-3C4A-82A7-73C7F7F4166F}" type="presParOf" srcId="{46D0AF39-2797-C54C-A1DF-3B6C13C653D0}" destId="{1C3B7EC5-A896-0A4B-A628-018AFDB08F65}" srcOrd="12" destOrd="0" presId="urn:microsoft.com/office/officeart/2005/8/layout/list1"/>
    <dgm:cxn modelId="{04FBE829-D290-4B45-A1BC-69BA5948DA3B}" type="presParOf" srcId="{1C3B7EC5-A896-0A4B-A628-018AFDB08F65}" destId="{81CE2965-0776-4D41-AD32-ADA7AF9BA1E0}" srcOrd="0" destOrd="0" presId="urn:microsoft.com/office/officeart/2005/8/layout/list1"/>
    <dgm:cxn modelId="{C1511CEB-7DEF-0742-871B-2476F1763A73}" type="presParOf" srcId="{1C3B7EC5-A896-0A4B-A628-018AFDB08F65}" destId="{2786F81F-65D3-9F4E-BEDA-38EA3A624817}" srcOrd="1" destOrd="0" presId="urn:microsoft.com/office/officeart/2005/8/layout/list1"/>
    <dgm:cxn modelId="{C2AED479-9D1B-5649-AE51-C169D23D0CF5}" type="presParOf" srcId="{46D0AF39-2797-C54C-A1DF-3B6C13C653D0}" destId="{BAD6F6AB-066D-2B4E-801C-E1AE3000DCD1}" srcOrd="13" destOrd="0" presId="urn:microsoft.com/office/officeart/2005/8/layout/list1"/>
    <dgm:cxn modelId="{C2F58F50-3790-B34E-8850-F7A48AAAFAC2}" type="presParOf" srcId="{46D0AF39-2797-C54C-A1DF-3B6C13C653D0}" destId="{F8D61FE1-4290-1D4F-B6BB-A789A0A697A8}" srcOrd="14" destOrd="0" presId="urn:microsoft.com/office/officeart/2005/8/layout/list1"/>
    <dgm:cxn modelId="{4DF8D283-42C1-2C4E-8AB3-4F6122193C60}" type="presParOf" srcId="{46D0AF39-2797-C54C-A1DF-3B6C13C653D0}" destId="{EE0C8155-ED6E-0D44-9F05-B238C24C792C}" srcOrd="15" destOrd="0" presId="urn:microsoft.com/office/officeart/2005/8/layout/list1"/>
    <dgm:cxn modelId="{29947B3D-02B5-D04E-BDEF-5EE6BF7F365D}" type="presParOf" srcId="{46D0AF39-2797-C54C-A1DF-3B6C13C653D0}" destId="{CB545266-A54D-CD49-9633-53C99EA35E6E}" srcOrd="16" destOrd="0" presId="urn:microsoft.com/office/officeart/2005/8/layout/list1"/>
    <dgm:cxn modelId="{4B7B7FC8-F426-0F4B-9982-B3E38126C408}" type="presParOf" srcId="{CB545266-A54D-CD49-9633-53C99EA35E6E}" destId="{1F96F6D8-E552-B94E-9E0D-579921F968C0}" srcOrd="0" destOrd="0" presId="urn:microsoft.com/office/officeart/2005/8/layout/list1"/>
    <dgm:cxn modelId="{CCC87F38-5428-744A-8E94-72DDA86D7955}" type="presParOf" srcId="{CB545266-A54D-CD49-9633-53C99EA35E6E}" destId="{779F7AD6-7521-104E-8DC2-CB87230A4CB7}" srcOrd="1" destOrd="0" presId="urn:microsoft.com/office/officeart/2005/8/layout/list1"/>
    <dgm:cxn modelId="{B1A3EADF-2351-C84C-B6C4-EF87F20068EA}" type="presParOf" srcId="{46D0AF39-2797-C54C-A1DF-3B6C13C653D0}" destId="{82D695E7-55DB-EA4E-8291-CCB17F9F4AB1}" srcOrd="17" destOrd="0" presId="urn:microsoft.com/office/officeart/2005/8/layout/list1"/>
    <dgm:cxn modelId="{B6F8A2AE-32CD-104C-999D-786A011DDA20}" type="presParOf" srcId="{46D0AF39-2797-C54C-A1DF-3B6C13C653D0}" destId="{F0D46E25-3412-F54C-80BF-749889004E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dirty="0">
            <a:latin typeface="Heiti SC Medium" pitchFamily="2" charset="-128"/>
            <a:ea typeface="Heiti SC Medium" pitchFamily="2" charset="-128"/>
          </a:endParaRPr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2A4EF236-6E12-4E4F-942C-871816C77C36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C369F9BC-621F-194D-BF33-EDA95CC4FE89}" type="pres">
      <dgm:prSet presAssocID="{88C85C0C-2F1C-4008-9076-54E889400CB3}" presName="parentLin" presStyleCnt="0"/>
      <dgm:spPr/>
    </dgm:pt>
    <dgm:pt modelId="{59F0D257-87C9-084F-8B2E-ADB7F1EF5BE1}" type="pres">
      <dgm:prSet presAssocID="{88C85C0C-2F1C-4008-9076-54E889400CB3}" presName="parentLeftMargin" presStyleLbl="node1" presStyleIdx="0" presStyleCnt="3"/>
      <dgm:spPr/>
    </dgm:pt>
    <dgm:pt modelId="{72E529AA-11A8-1B47-B6D6-CA206E53290E}" type="pres">
      <dgm:prSet presAssocID="{88C85C0C-2F1C-4008-9076-54E889400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5270E-8E0A-F34C-B45D-17E772FF9B61}" type="pres">
      <dgm:prSet presAssocID="{88C85C0C-2F1C-4008-9076-54E889400CB3}" presName="negativeSpace" presStyleCnt="0"/>
      <dgm:spPr/>
    </dgm:pt>
    <dgm:pt modelId="{9E1957AB-C2CF-244A-8F87-5E3CD69755D6}" type="pres">
      <dgm:prSet presAssocID="{88C85C0C-2F1C-4008-9076-54E889400CB3}" presName="childText" presStyleLbl="conFgAcc1" presStyleIdx="0" presStyleCnt="3">
        <dgm:presLayoutVars>
          <dgm:bulletEnabled val="1"/>
        </dgm:presLayoutVars>
      </dgm:prSet>
      <dgm:spPr/>
    </dgm:pt>
    <dgm:pt modelId="{46C20B20-C760-CF4D-B23A-E250F3F017AB}" type="pres">
      <dgm:prSet presAssocID="{86D6CCAB-4662-43B1-BCE1-97C4CBCA2E37}" presName="spaceBetweenRectangles" presStyleCnt="0"/>
      <dgm:spPr/>
    </dgm:pt>
    <dgm:pt modelId="{89D92153-6C0C-8C40-AA93-AC64F9503ECC}" type="pres">
      <dgm:prSet presAssocID="{8FE6B58B-22B0-4659-93C1-00A7DF2B1483}" presName="parentLin" presStyleCnt="0"/>
      <dgm:spPr/>
    </dgm:pt>
    <dgm:pt modelId="{C3BCAE1E-2A86-0F40-878A-EDAC4646929F}" type="pres">
      <dgm:prSet presAssocID="{8FE6B58B-22B0-4659-93C1-00A7DF2B1483}" presName="parentLeftMargin" presStyleLbl="node1" presStyleIdx="0" presStyleCnt="3"/>
      <dgm:spPr/>
    </dgm:pt>
    <dgm:pt modelId="{01A1A564-6326-F048-B673-A8834EA6917B}" type="pres">
      <dgm:prSet presAssocID="{8FE6B58B-22B0-4659-93C1-00A7DF2B14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39A1E0-D45B-2D46-86E0-6215D43E1FEB}" type="pres">
      <dgm:prSet presAssocID="{8FE6B58B-22B0-4659-93C1-00A7DF2B1483}" presName="negativeSpace" presStyleCnt="0"/>
      <dgm:spPr/>
    </dgm:pt>
    <dgm:pt modelId="{365BDF65-264F-5146-B12F-31FCFF61B1D4}" type="pres">
      <dgm:prSet presAssocID="{8FE6B58B-22B0-4659-93C1-00A7DF2B1483}" presName="childText" presStyleLbl="conFgAcc1" presStyleIdx="1" presStyleCnt="3">
        <dgm:presLayoutVars>
          <dgm:bulletEnabled val="1"/>
        </dgm:presLayoutVars>
      </dgm:prSet>
      <dgm:spPr/>
    </dgm:pt>
    <dgm:pt modelId="{08C8F256-87B9-7349-8A20-0E63C2B0702F}" type="pres">
      <dgm:prSet presAssocID="{8EE478DF-597F-4D74-AA8A-A37FEAC3BC5C}" presName="spaceBetweenRectangles" presStyleCnt="0"/>
      <dgm:spPr/>
    </dgm:pt>
    <dgm:pt modelId="{0880564D-D0A2-7E4D-A26E-53D43CFD0AD3}" type="pres">
      <dgm:prSet presAssocID="{151B0021-DB80-4CC3-8599-B580C954C5EA}" presName="parentLin" presStyleCnt="0"/>
      <dgm:spPr/>
    </dgm:pt>
    <dgm:pt modelId="{9236C8B4-AE58-F845-AA0B-B0FFD4CA14A8}" type="pres">
      <dgm:prSet presAssocID="{151B0021-DB80-4CC3-8599-B580C954C5EA}" presName="parentLeftMargin" presStyleLbl="node1" presStyleIdx="1" presStyleCnt="3"/>
      <dgm:spPr/>
    </dgm:pt>
    <dgm:pt modelId="{D524D33E-F23C-CB40-8D3D-D80042AAA345}" type="pres">
      <dgm:prSet presAssocID="{151B0021-DB80-4CC3-8599-B580C954C5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44C03D-B940-3640-BF68-2CA91DBAE9FF}" type="pres">
      <dgm:prSet presAssocID="{151B0021-DB80-4CC3-8599-B580C954C5EA}" presName="negativeSpace" presStyleCnt="0"/>
      <dgm:spPr/>
    </dgm:pt>
    <dgm:pt modelId="{4D73AF47-60F1-A548-A9C3-65FF19AE5856}" type="pres">
      <dgm:prSet presAssocID="{151B0021-DB80-4CC3-8599-B580C954C5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B8D1C-4226-F744-AB1E-A87B31910F53}" type="presOf" srcId="{8FE6B58B-22B0-4659-93C1-00A7DF2B1483}" destId="{01A1A564-6326-F048-B673-A8834EA6917B}" srcOrd="1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D05B084B-FCEC-D548-8621-5238762F776A}" type="presOf" srcId="{151B0021-DB80-4CC3-8599-B580C954C5EA}" destId="{D524D33E-F23C-CB40-8D3D-D80042AAA345}" srcOrd="1" destOrd="0" presId="urn:microsoft.com/office/officeart/2005/8/layout/list1"/>
    <dgm:cxn modelId="{18E01A4D-FF0F-A045-AEE0-952678AACAE0}" type="presOf" srcId="{88C85C0C-2F1C-4008-9076-54E889400CB3}" destId="{72E529AA-11A8-1B47-B6D6-CA206E53290E}" srcOrd="1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E3D32D6D-46EC-714E-86D6-4AD1537EA9BA}" type="presOf" srcId="{8FE6B58B-22B0-4659-93C1-00A7DF2B1483}" destId="{C3BCAE1E-2A86-0F40-878A-EDAC4646929F}" srcOrd="0" destOrd="0" presId="urn:microsoft.com/office/officeart/2005/8/layout/list1"/>
    <dgm:cxn modelId="{CDA6F38C-7853-0F48-8EEB-D7E0553FC396}" type="presOf" srcId="{151B0021-DB80-4CC3-8599-B580C954C5EA}" destId="{9236C8B4-AE58-F845-AA0B-B0FFD4CA14A8}" srcOrd="0" destOrd="0" presId="urn:microsoft.com/office/officeart/2005/8/layout/list1"/>
    <dgm:cxn modelId="{78247EA6-62E0-7846-86BD-10DF311C42CC}" type="presOf" srcId="{88C85C0C-2F1C-4008-9076-54E889400CB3}" destId="{59F0D257-87C9-084F-8B2E-ADB7F1EF5BE1}" srcOrd="0" destOrd="0" presId="urn:microsoft.com/office/officeart/2005/8/layout/list1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1A2823DA-AE32-2B46-A663-78F0317B0E57}" type="presOf" srcId="{703E085D-D730-40E1-853E-BC1B78CB959E}" destId="{2A4EF236-6E12-4E4F-942C-871816C77C36}" srcOrd="0" destOrd="0" presId="urn:microsoft.com/office/officeart/2005/8/layout/list1"/>
    <dgm:cxn modelId="{327DF3A5-C5FF-004D-98E5-BADFCC686473}" type="presParOf" srcId="{2A4EF236-6E12-4E4F-942C-871816C77C36}" destId="{C369F9BC-621F-194D-BF33-EDA95CC4FE89}" srcOrd="0" destOrd="0" presId="urn:microsoft.com/office/officeart/2005/8/layout/list1"/>
    <dgm:cxn modelId="{757A5940-10D8-F64D-A97A-16895D8471CB}" type="presParOf" srcId="{C369F9BC-621F-194D-BF33-EDA95CC4FE89}" destId="{59F0D257-87C9-084F-8B2E-ADB7F1EF5BE1}" srcOrd="0" destOrd="0" presId="urn:microsoft.com/office/officeart/2005/8/layout/list1"/>
    <dgm:cxn modelId="{C4AC5A02-C007-584C-816B-2DCDC53315A8}" type="presParOf" srcId="{C369F9BC-621F-194D-BF33-EDA95CC4FE89}" destId="{72E529AA-11A8-1B47-B6D6-CA206E53290E}" srcOrd="1" destOrd="0" presId="urn:microsoft.com/office/officeart/2005/8/layout/list1"/>
    <dgm:cxn modelId="{DA992373-BBA2-6541-9722-8F851E1834D2}" type="presParOf" srcId="{2A4EF236-6E12-4E4F-942C-871816C77C36}" destId="{4D65270E-8E0A-F34C-B45D-17E772FF9B61}" srcOrd="1" destOrd="0" presId="urn:microsoft.com/office/officeart/2005/8/layout/list1"/>
    <dgm:cxn modelId="{E2B65565-2CD2-A248-BCFB-BD7D06EA4649}" type="presParOf" srcId="{2A4EF236-6E12-4E4F-942C-871816C77C36}" destId="{9E1957AB-C2CF-244A-8F87-5E3CD69755D6}" srcOrd="2" destOrd="0" presId="urn:microsoft.com/office/officeart/2005/8/layout/list1"/>
    <dgm:cxn modelId="{2C6EEA5D-4B56-5645-8664-07F9B0D188B4}" type="presParOf" srcId="{2A4EF236-6E12-4E4F-942C-871816C77C36}" destId="{46C20B20-C760-CF4D-B23A-E250F3F017AB}" srcOrd="3" destOrd="0" presId="urn:microsoft.com/office/officeart/2005/8/layout/list1"/>
    <dgm:cxn modelId="{395B67B7-4193-A44C-908B-4B382E0A5248}" type="presParOf" srcId="{2A4EF236-6E12-4E4F-942C-871816C77C36}" destId="{89D92153-6C0C-8C40-AA93-AC64F9503ECC}" srcOrd="4" destOrd="0" presId="urn:microsoft.com/office/officeart/2005/8/layout/list1"/>
    <dgm:cxn modelId="{2AF5BCFF-6D1B-6145-9FCB-80C4602D1D40}" type="presParOf" srcId="{89D92153-6C0C-8C40-AA93-AC64F9503ECC}" destId="{C3BCAE1E-2A86-0F40-878A-EDAC4646929F}" srcOrd="0" destOrd="0" presId="urn:microsoft.com/office/officeart/2005/8/layout/list1"/>
    <dgm:cxn modelId="{3CDE97DF-65A9-6548-B18C-D1B5675DBFCC}" type="presParOf" srcId="{89D92153-6C0C-8C40-AA93-AC64F9503ECC}" destId="{01A1A564-6326-F048-B673-A8834EA6917B}" srcOrd="1" destOrd="0" presId="urn:microsoft.com/office/officeart/2005/8/layout/list1"/>
    <dgm:cxn modelId="{C1DACE35-BCC9-1644-A985-41E2AE9125E6}" type="presParOf" srcId="{2A4EF236-6E12-4E4F-942C-871816C77C36}" destId="{F339A1E0-D45B-2D46-86E0-6215D43E1FEB}" srcOrd="5" destOrd="0" presId="urn:microsoft.com/office/officeart/2005/8/layout/list1"/>
    <dgm:cxn modelId="{9D2430E3-C47B-184C-BA22-1CE7A28C41BE}" type="presParOf" srcId="{2A4EF236-6E12-4E4F-942C-871816C77C36}" destId="{365BDF65-264F-5146-B12F-31FCFF61B1D4}" srcOrd="6" destOrd="0" presId="urn:microsoft.com/office/officeart/2005/8/layout/list1"/>
    <dgm:cxn modelId="{6E15209B-29D1-CA42-9C60-0D2F3015568A}" type="presParOf" srcId="{2A4EF236-6E12-4E4F-942C-871816C77C36}" destId="{08C8F256-87B9-7349-8A20-0E63C2B0702F}" srcOrd="7" destOrd="0" presId="urn:microsoft.com/office/officeart/2005/8/layout/list1"/>
    <dgm:cxn modelId="{894CDA14-7688-484E-BFD8-1525748A8F05}" type="presParOf" srcId="{2A4EF236-6E12-4E4F-942C-871816C77C36}" destId="{0880564D-D0A2-7E4D-A26E-53D43CFD0AD3}" srcOrd="8" destOrd="0" presId="urn:microsoft.com/office/officeart/2005/8/layout/list1"/>
    <dgm:cxn modelId="{BC64C631-9891-9144-976D-364242EF57C6}" type="presParOf" srcId="{0880564D-D0A2-7E4D-A26E-53D43CFD0AD3}" destId="{9236C8B4-AE58-F845-AA0B-B0FFD4CA14A8}" srcOrd="0" destOrd="0" presId="urn:microsoft.com/office/officeart/2005/8/layout/list1"/>
    <dgm:cxn modelId="{2906AF2F-90AC-3B49-BCA8-EEE0A552F69B}" type="presParOf" srcId="{0880564D-D0A2-7E4D-A26E-53D43CFD0AD3}" destId="{D524D33E-F23C-CB40-8D3D-D80042AAA345}" srcOrd="1" destOrd="0" presId="urn:microsoft.com/office/officeart/2005/8/layout/list1"/>
    <dgm:cxn modelId="{34A0FE24-3B48-2D45-8698-5AC9643DD7A9}" type="presParOf" srcId="{2A4EF236-6E12-4E4F-942C-871816C77C36}" destId="{3744C03D-B940-3640-BF68-2CA91DBAE9FF}" srcOrd="9" destOrd="0" presId="urn:microsoft.com/office/officeart/2005/8/layout/list1"/>
    <dgm:cxn modelId="{8F59615D-B36B-B044-A48D-572DB46411C6}" type="presParOf" srcId="{2A4EF236-6E12-4E4F-942C-871816C77C36}" destId="{4D73AF47-60F1-A548-A9C3-65FF19AE58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2ADE0-25F7-FE4D-997E-C98B15B31C1D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01966-315A-1F49-9590-FAB004FD6E81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958 Films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92368"/>
        <a:ext cx="3869966" cy="559396"/>
      </dsp:txXfrm>
    </dsp:sp>
    <dsp:sp modelId="{AC17FB6C-EDEF-8744-96E4-B3E690B731E9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F156FC-0A7D-FF47-9AA7-EFDC9087BEF3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16 Categories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044928"/>
        <a:ext cx="3869966" cy="559396"/>
      </dsp:txXfrm>
    </dsp:sp>
    <dsp:sp modelId="{26ABCF3F-482B-2B42-9B0C-427A978A8AD8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DA6D5-0DDD-834C-B834-133E0164DDF6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 Ratings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1997488"/>
        <a:ext cx="3869966" cy="559396"/>
      </dsp:txXfrm>
    </dsp:sp>
    <dsp:sp modelId="{F8D61FE1-4290-1D4F-B6BB-A789A0A697A8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86F81F-65D3-9F4E-BEDA-38EA3A62481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Release Year (2006)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2950048"/>
        <a:ext cx="3869966" cy="559396"/>
      </dsp:txXfrm>
    </dsp:sp>
    <dsp:sp modelId="{F0D46E25-3412-F54C-80BF-749889004EA1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F7AD6-7521-104E-8DC2-CB87230A4CB7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 Language (English)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57AB-C2CF-244A-8F87-5E3CD69755D6}">
      <dsp:nvSpPr>
        <dsp:cNvPr id="0" name=""/>
        <dsp:cNvSpPr/>
      </dsp:nvSpPr>
      <dsp:spPr>
        <a:xfrm>
          <a:off x="0" y="47646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529AA-11A8-1B47-B6D6-CA206E53290E}">
      <dsp:nvSpPr>
        <dsp:cNvPr id="0" name=""/>
        <dsp:cNvSpPr/>
      </dsp:nvSpPr>
      <dsp:spPr>
        <a:xfrm>
          <a:off x="309409" y="6318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599 Customers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03538"/>
        <a:ext cx="4251034" cy="745861"/>
      </dsp:txXfrm>
    </dsp:sp>
    <dsp:sp modelId="{365BDF65-264F-5146-B12F-31FCFF61B1D4}">
      <dsp:nvSpPr>
        <dsp:cNvPr id="0" name=""/>
        <dsp:cNvSpPr/>
      </dsp:nvSpPr>
      <dsp:spPr>
        <a:xfrm>
          <a:off x="0" y="174654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A1A564-6326-F048-B673-A8834EA6917B}">
      <dsp:nvSpPr>
        <dsp:cNvPr id="0" name=""/>
        <dsp:cNvSpPr/>
      </dsp:nvSpPr>
      <dsp:spPr>
        <a:xfrm>
          <a:off x="309409" y="133326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108 Countries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1373618"/>
        <a:ext cx="4251034" cy="745861"/>
      </dsp:txXfrm>
    </dsp:sp>
    <dsp:sp modelId="{4D73AF47-60F1-A548-A9C3-65FF19AE5856}">
      <dsp:nvSpPr>
        <dsp:cNvPr id="0" name=""/>
        <dsp:cNvSpPr/>
      </dsp:nvSpPr>
      <dsp:spPr>
        <a:xfrm>
          <a:off x="0" y="301662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D33E-F23C-CB40-8D3D-D80042AAA345}">
      <dsp:nvSpPr>
        <dsp:cNvPr id="0" name=""/>
        <dsp:cNvSpPr/>
      </dsp:nvSpPr>
      <dsp:spPr>
        <a:xfrm>
          <a:off x="309409" y="260334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>
              <a:latin typeface="Heiti SC Medium" pitchFamily="2" charset="-128"/>
              <a:ea typeface="Heiti SC Medium" pitchFamily="2" charset="-128"/>
            </a:rPr>
            <a:t>597 Cities</a:t>
          </a:r>
          <a:endParaRPr lang="en-US" sz="1800" kern="1200" dirty="0">
            <a:latin typeface="Heiti SC Medium" pitchFamily="2" charset="-128"/>
            <a:ea typeface="Heiti SC Medium" pitchFamily="2" charset="-128"/>
          </a:endParaRPr>
        </a:p>
      </dsp:txBody>
      <dsp:txXfrm>
        <a:off x="349758" y="2643698"/>
        <a:ext cx="4251034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public.tableau.com/views/StreamingService_17486375379040/Dashboard1?:language=en-GB&amp;:sid=&amp;:redirect=auth&amp;:display_count=n&amp;:origin=viz_share_link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</a:t>
            </a: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946298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5:</a:t>
            </a: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catalogue features 958 titles across 16 genres and 5 ratings, all in English and released in 2006.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customer base comprises 599 customers across 108 countries and 597 cities.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top 5 revenue-generating films earned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205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232, while 7 films shared the bottom five positions, generating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 and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8.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Rental durations ranged from same-day returns to a maximum of 10, with an average duration of 5 days.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Total revenue by country varied from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6,628, with customer counts between 1 and 60. India led in both customer numbers and total revenue, followed closely by China, and the United States.</a:t>
            </a:r>
          </a:p>
          <a:p>
            <a:pPr>
              <a:spcBef>
                <a:spcPts val="1000"/>
              </a:spcBef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Average customer lifetime value (CLV) varied between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68 to </a:t>
            </a:r>
            <a:r>
              <a:rPr lang="en-DE" sz="1400" dirty="0"/>
              <a:t>¤</a:t>
            </a: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217, with Réunion having the highest CLV, followed by Vatican City and Nauru.</a:t>
            </a:r>
          </a:p>
          <a:p>
            <a:pPr marL="0" indent="0" algn="l" rtl="0" eaLnBrk="1" latinLnBrk="0" hangingPunct="1">
              <a:spcBef>
                <a:spcPts val="10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Heiti SC Medium" pitchFamily="2" charset="-128"/>
                <a:ea typeface="Heiti SC Medium" pitchFamily="2" charset="-128"/>
              </a:rPr>
              <a:t>The Asia-Pacific region emerged as the clear leader in both sales and customer volume.</a:t>
            </a:r>
            <a:endParaRPr lang="en-DE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  <a:endParaRPr lang="en-US" sz="5600" b="0" i="0" kern="1200" dirty="0">
              <a:solidFill>
                <a:schemeClr val="tx2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2BA6-E56F-C4E3-02B7-8363E66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Objective</a:t>
            </a:r>
            <a:endParaRPr lang="en-US" sz="4200" b="0" i="0" kern="1200" dirty="0">
              <a:solidFill>
                <a:srgbClr val="FFFFFF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B4AB-9D75-58FD-7085-D8BE973A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1"/>
            <a:ext cx="8946541" cy="1122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iti SC Medium" pitchFamily="2" charset="-128"/>
                <a:ea typeface="Heiti SC Medium" pitchFamily="2" charset="-128"/>
              </a:rPr>
              <a:t>Provide data-driven insights derived </a:t>
            </a:r>
            <a:r>
              <a:rPr lang="en-US" dirty="0">
                <a:latin typeface="Heiti SC Medium" pitchFamily="2" charset="-128"/>
                <a:ea typeface="Heiti SC Medium" pitchFamily="2" charset="-128"/>
              </a:rPr>
              <a:t>from the existing database to address business questions posed by Management.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94676EF-74C1-C9B5-7391-A29180FDE891}"/>
              </a:ext>
            </a:extLst>
          </p:cNvPr>
          <p:cNvSpPr txBox="1">
            <a:spLocks/>
          </p:cNvSpPr>
          <p:nvPr/>
        </p:nvSpPr>
        <p:spPr>
          <a:xfrm>
            <a:off x="1103312" y="5648429"/>
            <a:ext cx="8946541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latin typeface="Heiti SC Medium" pitchFamily="2" charset="-128"/>
                <a:ea typeface="Heiti SC Medium" pitchFamily="2" charset="-128"/>
                <a:hlinkClick r:id="rId6"/>
              </a:rPr>
              <a:t>Tableau Dashboard</a:t>
            </a:r>
            <a:endParaRPr lang="en-US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99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>
              <a:latin typeface="Heiti SC Medium" pitchFamily="2" charset="-128"/>
              <a:ea typeface="Heiti SC Medium" pitchFamily="2" charset="-128"/>
              <a:cs typeface="Alasassy Caps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BB781-337B-3410-D40F-20DAECDF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DAD6-8C01-4DEC-E303-DA6E00E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rgbClr val="F2F2F2"/>
                </a:solidFill>
                <a:latin typeface="Heiti SC Medium" pitchFamily="2" charset="-128"/>
                <a:ea typeface="Heiti SC Medium" pitchFamily="2" charset="-128"/>
              </a:rPr>
              <a:t>Existing Catalogue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8326BF-8AFA-D998-95A2-04A21EB3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4195414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514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2C719-CA1D-DE3B-295F-7835BA2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3AD8-FAD0-2004-B468-4D59E0CE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 dirty="0">
                <a:solidFill>
                  <a:srgbClr val="EBEBEB"/>
                </a:solidFill>
                <a:latin typeface="Heiti SC Medium" pitchFamily="2" charset="-128"/>
                <a:ea typeface="Heiti SC Medium" pitchFamily="2" charset="-128"/>
              </a:rPr>
              <a:t>Existing Client Base</a:t>
            </a:r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D1CA3C-9E53-3608-6B1F-8FAE67A94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939936"/>
              </p:ext>
            </p:extLst>
          </p:nvPr>
        </p:nvGraphicFramePr>
        <p:xfrm>
          <a:off x="5511783" y="2350331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0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1: </a:t>
            </a: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142340"/>
              </p:ext>
            </p:extLst>
          </p:nvPr>
        </p:nvGraphicFramePr>
        <p:xfrm>
          <a:off x="680685" y="2060575"/>
          <a:ext cx="5040724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019303"/>
              </p:ext>
            </p:extLst>
          </p:nvPr>
        </p:nvGraphicFramePr>
        <p:xfrm>
          <a:off x="6033187" y="2055813"/>
          <a:ext cx="5040724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8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2:</a:t>
            </a:r>
            <a:r>
              <a:rPr lang="en-US" sz="2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ZA" sz="200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AFFDBF-0581-2086-0855-0235EFFDD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29786"/>
              </p:ext>
            </p:extLst>
          </p:nvPr>
        </p:nvGraphicFramePr>
        <p:xfrm>
          <a:off x="1828800" y="3051937"/>
          <a:ext cx="8745321" cy="251619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361483">
                  <a:extLst>
                    <a:ext uri="{9D8B030D-6E8A-4147-A177-3AD203B41FA5}">
                      <a16:colId xmlns:a16="http://schemas.microsoft.com/office/drawing/2014/main" val="606972984"/>
                    </a:ext>
                  </a:extLst>
                </a:gridCol>
                <a:gridCol w="4383838">
                  <a:extLst>
                    <a:ext uri="{9D8B030D-6E8A-4147-A177-3AD203B41FA5}">
                      <a16:colId xmlns:a16="http://schemas.microsoft.com/office/drawing/2014/main" val="4040360446"/>
                    </a:ext>
                  </a:extLst>
                </a:gridCol>
              </a:tblGrid>
              <a:tr h="629048">
                <a:tc>
                  <a:txBody>
                    <a:bodyPr/>
                    <a:lstStyle/>
                    <a:p>
                      <a:r>
                        <a:rPr lang="en-US" sz="1600" b="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Rental Duration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98716"/>
                  </a:ext>
                </a:extLst>
              </a:tr>
              <a:tr h="629048">
                <a:tc>
                  <a:txBody>
                    <a:bodyPr/>
                    <a:lstStyle/>
                    <a:p>
                      <a:r>
                        <a:rPr lang="en-US" sz="1600" dirty="0"/>
                        <a:t>Minimum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12680"/>
                  </a:ext>
                </a:extLst>
              </a:tr>
              <a:tr h="629048">
                <a:tc>
                  <a:txBody>
                    <a:bodyPr/>
                    <a:lstStyle/>
                    <a:p>
                      <a:r>
                        <a:rPr lang="en-US" sz="1600" dirty="0"/>
                        <a:t>Maximum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10,00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01190"/>
                  </a:ext>
                </a:extLst>
              </a:tr>
              <a:tr h="629048">
                <a:tc>
                  <a:txBody>
                    <a:bodyPr/>
                    <a:lstStyle/>
                    <a:p>
                      <a:r>
                        <a:rPr lang="en-US" sz="1600" dirty="0"/>
                        <a:t>Average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5,06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76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16316-2BE2-E03C-E8AA-5DADAC85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8BDF-D3A2-75F4-4AE0-4CA30E61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2000" b="1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3: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countries are Rockbuster customers based in?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40C5E-9AAC-122E-0663-5DFC57C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97253"/>
              </p:ext>
            </p:extLst>
          </p:nvPr>
        </p:nvGraphicFramePr>
        <p:xfrm>
          <a:off x="262196" y="873216"/>
          <a:ext cx="2819400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8263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1777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9360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>
                          <a:latin typeface="+mn-lt"/>
                        </a:rPr>
                        <a:t>Number of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C0963C-FFC7-878B-2C5D-FFBDFEDE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55944"/>
              </p:ext>
            </p:extLst>
          </p:nvPr>
        </p:nvGraphicFramePr>
        <p:xfrm>
          <a:off x="262196" y="2904896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n-lt"/>
                        </a:rPr>
                        <a:t>Total Reve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  <a:latin typeface="+mn-lt"/>
                        </a:rPr>
                        <a:t>nue </a:t>
                      </a:r>
                      <a:r>
                        <a:rPr lang="en-US" sz="800" b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8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  <a:r>
                        <a:rPr lang="en-US" sz="800" b="0" dirty="0">
                          <a:latin typeface="+mn-lt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6 628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5 799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4 110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3 471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3 307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3 201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3 046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2 381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1 662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1 510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69F2FF3-E5D3-AF35-25EF-93A382A5C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926" y="397328"/>
            <a:ext cx="7075381" cy="45091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777EC8-E7D9-8BC9-508F-F05FAEB95F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8712" y="3654113"/>
            <a:ext cx="1238464" cy="18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The Analysis</a:t>
            </a:r>
            <a:br>
              <a:rPr lang="en-US" sz="19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b="1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Question 4:</a:t>
            </a:r>
            <a:r>
              <a:rPr lang="en-US" sz="1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 Where are customers with a high lifetime value based?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C8611-9E9A-8DEB-CA64-9B13EAFC4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03" y="283809"/>
            <a:ext cx="7156807" cy="4593946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89A4A4-E4BE-61E9-24B9-64CF1D78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5782"/>
              </p:ext>
            </p:extLst>
          </p:nvPr>
        </p:nvGraphicFramePr>
        <p:xfrm>
          <a:off x="7314946" y="955616"/>
          <a:ext cx="2705359" cy="1524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50327">
                  <a:extLst>
                    <a:ext uri="{9D8B030D-6E8A-4147-A177-3AD203B41FA5}">
                      <a16:colId xmlns:a16="http://schemas.microsoft.com/office/drawing/2014/main" val="1579969653"/>
                    </a:ext>
                  </a:extLst>
                </a:gridCol>
                <a:gridCol w="977516">
                  <a:extLst>
                    <a:ext uri="{9D8B030D-6E8A-4147-A177-3AD203B41FA5}">
                      <a16:colId xmlns:a16="http://schemas.microsoft.com/office/drawing/2014/main" val="1601174494"/>
                    </a:ext>
                  </a:extLst>
                </a:gridCol>
                <a:gridCol w="977516">
                  <a:extLst>
                    <a:ext uri="{9D8B030D-6E8A-4147-A177-3AD203B41FA5}">
                      <a16:colId xmlns:a16="http://schemas.microsoft.com/office/drawing/2014/main" val="988118978"/>
                    </a:ext>
                  </a:extLst>
                </a:gridCol>
              </a:tblGrid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Number of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Average CL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V (</a:t>
                      </a:r>
                      <a:r>
                        <a:rPr lang="en-DE" sz="800" b="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1997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Réunion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216,54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0996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Vatican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152,66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09910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Nauru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148,69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6103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144,66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5785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Hong Kong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dirty="0"/>
                        <a:t>142,70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9172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E099455-F6AB-CC06-59B2-C4C18AEAD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5512" y="3099017"/>
            <a:ext cx="1874938" cy="202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6768</TotalTime>
  <Words>536</Words>
  <Application>Microsoft Macintosh PowerPoint</Application>
  <PresentationFormat>Widescreen</PresentationFormat>
  <Paragraphs>138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Rockbuster Stealth LLC</vt:lpstr>
      <vt:lpstr>Objective</vt:lpstr>
      <vt:lpstr>Key Questions</vt:lpstr>
      <vt:lpstr>Existing Catalogue</vt:lpstr>
      <vt:lpstr>Existing Client Base</vt:lpstr>
      <vt:lpstr>The Analysis Question 1: Which movies contributed the most / least to revenue gain?  </vt:lpstr>
      <vt:lpstr>The Analysis Question 2: What was the average rental duration for all videos?</vt:lpstr>
      <vt:lpstr>The Analysis Question 3: Which countries are Rockbuster customers based in?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14</cp:revision>
  <cp:lastPrinted>2025-06-03T19:48:56Z</cp:lastPrinted>
  <dcterms:created xsi:type="dcterms:W3CDTF">2024-09-11T19:52:03Z</dcterms:created>
  <dcterms:modified xsi:type="dcterms:W3CDTF">2025-06-03T19:49:10Z</dcterms:modified>
</cp:coreProperties>
</file>