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Testing" id="{941565DD-8C18-4A4E-B08B-53EF5944EF25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500" y="52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10: Test Driven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Step1: Setting up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052918"/>
            <a:ext cx="4354953" cy="4195481"/>
          </a:xfrm>
        </p:spPr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Go to the </a:t>
            </a:r>
            <a:r>
              <a:rPr lang="en-GB" u="sng" dirty="0"/>
              <a:t>File</a:t>
            </a:r>
            <a:r>
              <a:rPr lang="en-GB" dirty="0"/>
              <a:t> menu, and pick </a:t>
            </a:r>
            <a:r>
              <a:rPr lang="en-GB" u="sng" dirty="0"/>
              <a:t>Settings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Select </a:t>
            </a:r>
            <a:r>
              <a:rPr lang="en-GB" u="sng" dirty="0"/>
              <a:t>Tools</a:t>
            </a:r>
            <a:r>
              <a:rPr lang="en-GB" dirty="0"/>
              <a:t> -&gt; </a:t>
            </a:r>
            <a:r>
              <a:rPr lang="en-GB" u="sng" dirty="0"/>
              <a:t>Python Integrated Tools.</a:t>
            </a:r>
          </a:p>
          <a:p>
            <a:pPr lvl="1"/>
            <a:r>
              <a:rPr lang="en-GB" dirty="0"/>
              <a:t>Set the </a:t>
            </a:r>
            <a:r>
              <a:rPr lang="en-GB" u="sng" dirty="0"/>
              <a:t>Default Test Runner</a:t>
            </a:r>
            <a:r>
              <a:rPr lang="en-GB" dirty="0"/>
              <a:t> to "</a:t>
            </a:r>
            <a:r>
              <a:rPr lang="en-GB" u="sng" dirty="0" err="1"/>
              <a:t>py.test</a:t>
            </a:r>
            <a:r>
              <a:rPr lang="en-GB" dirty="0"/>
              <a:t>".</a:t>
            </a:r>
          </a:p>
          <a:p>
            <a:pPr lvl="1"/>
            <a:r>
              <a:rPr lang="en-GB" dirty="0" err="1"/>
              <a:t>Pycharm</a:t>
            </a:r>
            <a:r>
              <a:rPr lang="en-GB" dirty="0"/>
              <a:t> will tell you </a:t>
            </a:r>
            <a:r>
              <a:rPr lang="en-GB" dirty="0" err="1"/>
              <a:t>py.test</a:t>
            </a:r>
            <a:r>
              <a:rPr lang="en-GB" dirty="0"/>
              <a:t> installed </a:t>
            </a:r>
            <a:r>
              <a:rPr lang="en-GB" dirty="0" err="1"/>
              <a:t>installed</a:t>
            </a:r>
            <a:r>
              <a:rPr lang="en-GB" dirty="0"/>
              <a:t>, and offer a "Fix" button. Click 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64" y="2052917"/>
            <a:ext cx="6358171" cy="431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3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Step2: Writing test_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3519" y="1551212"/>
            <a:ext cx="4354953" cy="4195481"/>
          </a:xfrm>
        </p:spPr>
        <p:txBody>
          <a:bodyPr>
            <a:normAutofit fontScale="92500"/>
          </a:bodyPr>
          <a:lstStyle/>
          <a:p>
            <a:r>
              <a:rPr lang="en-GB" dirty="0"/>
              <a:t>You already wrote a program in example3 that did this, but we are going to write a new one.</a:t>
            </a:r>
          </a:p>
          <a:p>
            <a:endParaRPr lang="en-GB" dirty="0"/>
          </a:p>
          <a:p>
            <a:r>
              <a:rPr lang="en-GB" dirty="0"/>
              <a:t>Note this program doesn't do anything !</a:t>
            </a:r>
          </a:p>
          <a:p>
            <a:r>
              <a:rPr lang="en-GB" dirty="0"/>
              <a:t>It is just functions and tests.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Then run the tests in it as explained in the previous slides.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8265" y="1486475"/>
            <a:ext cx="66355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add(2,3)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multiply(2,3)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3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Step3: Running it with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2052918"/>
            <a:ext cx="4122836" cy="4195481"/>
          </a:xfrm>
        </p:spPr>
        <p:txBody>
          <a:bodyPr/>
          <a:lstStyle/>
          <a:p>
            <a:r>
              <a:rPr lang="en-GB" dirty="0"/>
              <a:t>With your program selected, select Run </a:t>
            </a:r>
            <a:r>
              <a:rPr lang="en-GB" dirty="0">
                <a:sym typeface="Wingdings" panose="05000000000000000000" pitchFamily="2" charset="2"/>
              </a:rPr>
              <a:t> Run… on the menu.</a:t>
            </a:r>
          </a:p>
          <a:p>
            <a:r>
              <a:rPr lang="en-GB" dirty="0"/>
              <a:t>The menu that pops up will have two options.</a:t>
            </a:r>
          </a:p>
          <a:p>
            <a:r>
              <a:rPr lang="en-GB" dirty="0"/>
              <a:t>The first (week10_example3) here will run the program normally.</a:t>
            </a:r>
          </a:p>
          <a:p>
            <a:r>
              <a:rPr lang="en-GB" dirty="0"/>
              <a:t>The second (</a:t>
            </a:r>
            <a:r>
              <a:rPr lang="en-GB" dirty="0" err="1"/>
              <a:t>py.test</a:t>
            </a:r>
            <a:r>
              <a:rPr lang="en-GB" dirty="0"/>
              <a:t> in week10_example3) will run all the tests in </a:t>
            </a:r>
            <a:r>
              <a:rPr lang="en-GB"/>
              <a:t>your program.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10" y="1595364"/>
            <a:ext cx="6000750" cy="245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735" y="4380254"/>
            <a:ext cx="3552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output.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468332" y="1688776"/>
            <a:ext cx="5556433" cy="419548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 FAILURES ===================================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________________________________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assert add(2,3)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assert 5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 +  where 5 = add(2, 3)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week10_example4.py:13: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_____________________________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test_multiply_fails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assert multiply(2,3)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assert 6 ==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        +  where 6 = multiply(2, 3)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week10_example4.py:19: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 2 failed, 2 passed in 0.10 seconds ======================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25388" y="1688776"/>
            <a:ext cx="52517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Skip to the "FAILURES"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shows each test that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also shows the reason the test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see </a:t>
            </a:r>
            <a:r>
              <a:rPr lang="en-GB" dirty="0" err="1"/>
              <a:t>test_add_fails</a:t>
            </a:r>
            <a:r>
              <a:rPr lang="en-GB" dirty="0"/>
              <a:t>() failed because we tried to assert 5 == 4, which it doesn't.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also see </a:t>
            </a:r>
            <a:r>
              <a:rPr lang="en-GB" dirty="0" err="1"/>
              <a:t>test_multiplay_fails</a:t>
            </a:r>
            <a:r>
              <a:rPr lang="en-GB" dirty="0"/>
              <a:t>() failed because we tried to assert 6 == 4, which it doesn't.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Finally, it shows the total number of tests that failed and </a:t>
            </a:r>
            <a:r>
              <a:rPr lang="en-GB"/>
              <a:t>tests that passed.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3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Removing the deliberate failures.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468332" y="1688776"/>
            <a:ext cx="5556433" cy="4195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756" y="1688776"/>
            <a:ext cx="5251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Nobody likes to fail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without failures, you wouldn't have been able to see how this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now lets remove the deliberate failures from the last program and repeat the tests.</a:t>
            </a:r>
          </a:p>
        </p:txBody>
      </p:sp>
    </p:spTree>
    <p:extLst>
      <p:ext uri="{BB962C8B-B14F-4D97-AF65-F5344CB8AC3E}">
        <p14:creationId xmlns:p14="http://schemas.microsoft.com/office/powerpoint/2010/main" val="294713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Understanding the no failure output.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256396" y="1688776"/>
            <a:ext cx="576836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 test session starts =======</a:t>
            </a: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platform win32 -- Python 3.6.3, pytest-3.6.2, py-1.5.4, pluggy-0.6.0</a:t>
            </a:r>
          </a:p>
          <a:p>
            <a:pPr marL="0" indent="0">
              <a:buNone/>
            </a:pP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rootdir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C:\Users\dave\PycharmProjects\DGM\week10\examples,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inifile:collected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items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week10_example5.py ..                                                    [100%]</a:t>
            </a:r>
          </a:p>
          <a:p>
            <a:pPr marL="0" indent="0">
              <a:buNone/>
            </a:pP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 2 passed in 0.03 seconds ======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388" y="1688776"/>
            <a:ext cx="525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there is no "FAILURES"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just get to see all two tests passed, and it took 0.03 seconds to do it.</a:t>
            </a:r>
          </a:p>
        </p:txBody>
      </p:sp>
    </p:spTree>
    <p:extLst>
      <p:ext uri="{BB962C8B-B14F-4D97-AF65-F5344CB8AC3E}">
        <p14:creationId xmlns:p14="http://schemas.microsoft.com/office/powerpoint/2010/main" val="322406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Coverage.</a:t>
            </a:r>
          </a:p>
        </p:txBody>
      </p:sp>
      <p:pic>
        <p:nvPicPr>
          <p:cNvPr id="1026" name="Picture 2" descr="Image result for Cove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86" y="1571363"/>
            <a:ext cx="4591354" cy="45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What is coverage 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388" y="1688776"/>
            <a:ext cx="9264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Coverage is the idea of how much of your program is covered by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Ideally you want 100% coverage, but that isn't always possible or practical.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Coverage requires another python module installed, called (unsurprisingly),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Add coverage to your requirements.txt file and make sure it is installed, like you did in previous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Then, lets see how it works.</a:t>
            </a:r>
          </a:p>
        </p:txBody>
      </p:sp>
    </p:spTree>
    <p:extLst>
      <p:ext uri="{BB962C8B-B14F-4D97-AF65-F5344CB8AC3E}">
        <p14:creationId xmlns:p14="http://schemas.microsoft.com/office/powerpoint/2010/main" val="5886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08" y="413556"/>
            <a:ext cx="9404723" cy="1400530"/>
          </a:xfrm>
        </p:spPr>
        <p:txBody>
          <a:bodyPr/>
          <a:lstStyle/>
          <a:p>
            <a:r>
              <a:rPr lang="en-GB" dirty="0"/>
              <a:t>An example program with incomplete coverage.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58302" cy="4195481"/>
          </a:xfrm>
        </p:spPr>
        <p:txBody>
          <a:bodyPr/>
          <a:lstStyle/>
          <a:p>
            <a:r>
              <a:rPr lang="en-GB" dirty="0"/>
              <a:t>This program has tests for add() and subtract()</a:t>
            </a:r>
          </a:p>
          <a:p>
            <a:r>
              <a:rPr lang="en-GB" dirty="0"/>
              <a:t>But not for multiply()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in, and we will run coverage on it on the next slide.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09661" y="2052918"/>
            <a:ext cx="593226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893973" y="211564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Example6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- y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</p:txBody>
      </p:sp>
    </p:spTree>
    <p:extLst>
      <p:ext uri="{BB962C8B-B14F-4D97-AF65-F5344CB8AC3E}">
        <p14:creationId xmlns:p14="http://schemas.microsoft.com/office/powerpoint/2010/main" val="135304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An incomplete coverage example.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389" y="1688776"/>
            <a:ext cx="3349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program has incomplete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add() and multiply() have tests, but subtract() 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select "Run with Coverage", as in the screenshot, you can get help from </a:t>
            </a:r>
            <a:r>
              <a:rPr lang="en-GB" dirty="0" err="1"/>
              <a:t>PyCharm</a:t>
            </a:r>
            <a:r>
              <a:rPr lang="en-GB" dirty="0"/>
              <a:t> with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60" y="1765604"/>
            <a:ext cx="7467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Learn about software testing.</a:t>
            </a:r>
          </a:p>
          <a:p>
            <a:r>
              <a:rPr lang="en-GB" dirty="0"/>
              <a:t>Learn about test driven development as a methodology.</a:t>
            </a:r>
          </a:p>
          <a:p>
            <a:r>
              <a:rPr lang="en-GB" dirty="0"/>
              <a:t>Implement it using </a:t>
            </a:r>
            <a:r>
              <a:rPr lang="en-GB" dirty="0" err="1"/>
              <a:t>pytest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Understanding the Output.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984" y="1853248"/>
            <a:ext cx="4055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ran the tests as normal, but </a:t>
            </a:r>
            <a:r>
              <a:rPr lang="en-GB" dirty="0" err="1"/>
              <a:t>PyCharm</a:t>
            </a:r>
            <a:r>
              <a:rPr lang="en-GB" dirty="0"/>
              <a:t> now has two extra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are highlighted on the screenshot.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see in the list of files in our project that our example program has 90%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And, on the right, we can see green marks for lines covered by tests (or that are tests), and red lines for uncovered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51" y="1551747"/>
            <a:ext cx="6553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88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Adding Full Coverage.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984" y="1853248"/>
            <a:ext cx="4055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have written a test for subtraction.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program should have 100% coverage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Try running coverage against it to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61830" y="122842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-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test_subtract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subtract(4,2) == 2</a:t>
            </a:r>
          </a:p>
        </p:txBody>
      </p:sp>
    </p:spTree>
    <p:extLst>
      <p:ext uri="{BB962C8B-B14F-4D97-AF65-F5344CB8AC3E}">
        <p14:creationId xmlns:p14="http://schemas.microsoft.com/office/powerpoint/2010/main" val="350127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2633" cy="1400530"/>
          </a:xfrm>
        </p:spPr>
        <p:txBody>
          <a:bodyPr/>
          <a:lstStyle/>
          <a:p>
            <a:r>
              <a:rPr lang="en-GB" dirty="0"/>
              <a:t>Changing How Something Works / Running Individual Tests.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935" y="2330326"/>
            <a:ext cx="10074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right now the tests don't take long to run, when you are working on bigger projects, running the full test suite may take a while.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you are working, often you are editing something that only needs you to run a single test to see if it has worked.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example, the next program changes the multiplication process to a less efficient one (but one that still works).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shows you an advantage of test driven development. You can change HOW something is implemented, and check nothing else has broken as a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53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Changing Multiplication.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5071" y="148342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answer = x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y: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answer += x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answer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- y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test_multiply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multiply(2,2) == 4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multiply(2,5) == 10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multiply(8,8) == 64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test_subtract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subtract(4,2) ==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6936" y="1483428"/>
            <a:ext cx="6138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Multiplication here is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because of our tests, we know it still works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this in and run the tests.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Check the tests pass.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Check the program has full coverage.</a:t>
            </a:r>
          </a:p>
        </p:txBody>
      </p:sp>
    </p:spTree>
    <p:extLst>
      <p:ext uri="{BB962C8B-B14F-4D97-AF65-F5344CB8AC3E}">
        <p14:creationId xmlns:p14="http://schemas.microsoft.com/office/powerpoint/2010/main" val="81382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Running Single Tests.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06" y="1585166"/>
            <a:ext cx="4591050" cy="465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9282" y="1585166"/>
            <a:ext cx="5294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 only want to change multiply, </a:t>
            </a:r>
            <a:r>
              <a:rPr lang="en-GB" dirty="0" err="1"/>
              <a:t>PyCharm</a:t>
            </a:r>
            <a:r>
              <a:rPr lang="en-GB" dirty="0"/>
              <a:t> provides a small "test" button by the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clicking it, you only run that set of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Try this with multiply.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Then break the multiply function and try again.</a:t>
            </a:r>
          </a:p>
        </p:txBody>
      </p:sp>
    </p:spTree>
    <p:extLst>
      <p:ext uri="{BB962C8B-B14F-4D97-AF65-F5344CB8AC3E}">
        <p14:creationId xmlns:p14="http://schemas.microsoft.com/office/powerpoint/2010/main" val="255595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6" y="1781686"/>
            <a:ext cx="9910777" cy="45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7477" y="1911170"/>
            <a:ext cx="10629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types of homework this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 first type, I have provided the tests, but I want you to provide the 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 second type, I have provided the implementations, and I want you to provide tests.</a:t>
            </a:r>
          </a:p>
        </p:txBody>
      </p:sp>
    </p:spTree>
    <p:extLst>
      <p:ext uri="{BB962C8B-B14F-4D97-AF65-F5344CB8AC3E}">
        <p14:creationId xmlns:p14="http://schemas.microsoft.com/office/powerpoint/2010/main" val="3441816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60890" y="2059419"/>
            <a:ext cx="9231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Homework1, Question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the arithmetic mean (average) of a list of numbers.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mean(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list_of_numbers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# Replace this with your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answer.n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mean([1,2,3,4,5]) ==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mean([1,3,5,7,9]) == 5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mean([1,2,3,4,5,6]) == 3.5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mean([1.5, 2.5, 3.5, 4.5, 5.5, 6.5]) == 4</a:t>
            </a:r>
          </a:p>
        </p:txBody>
      </p:sp>
    </p:spTree>
    <p:extLst>
      <p:ext uri="{BB962C8B-B14F-4D97-AF65-F5344CB8AC3E}">
        <p14:creationId xmlns:p14="http://schemas.microsoft.com/office/powerpoint/2010/main" val="2011051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2.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9186" y="2048140"/>
            <a:ext cx="95495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Homework2, Question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Take a length of time in days, mins and hours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and return how long it takes in seconds.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(days=0, hours=0, mins=0):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# Replace this with your answer.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(days=1, hours=0, mins=0) == 86400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(days=1, hours=15, mins=35) == 142500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time_in_seconds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(days=2, hours=3, mins=11) == 184260</a:t>
            </a:r>
          </a:p>
        </p:txBody>
      </p:sp>
    </p:spTree>
    <p:extLst>
      <p:ext uri="{BB962C8B-B14F-4D97-AF65-F5344CB8AC3E}">
        <p14:creationId xmlns:p14="http://schemas.microsoft.com/office/powerpoint/2010/main" val="419209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4.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3091" y="1507451"/>
            <a:ext cx="51126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Homework4, Question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== 2: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% 2 == 0 or n &lt;= 1: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(n)) + 1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divisor in range(3,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divisor == 0: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test_is_prime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Add your tests here.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2" y="1507451"/>
            <a:ext cx="5494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don't always need to understand the code to be able to write tests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just need to understand what the outputs should be.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Replace </a:t>
            </a:r>
            <a:r>
              <a:rPr lang="en-GB" dirty="0" err="1">
                <a:solidFill>
                  <a:srgbClr val="FFFF00"/>
                </a:solidFill>
              </a:rPr>
              <a:t>test_is_prime</a:t>
            </a:r>
            <a:r>
              <a:rPr lang="en-GB" dirty="0">
                <a:solidFill>
                  <a:srgbClr val="FFFF00"/>
                </a:solidFill>
              </a:rPr>
              <a:t>() with your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Make sure you have 100% coverage when you have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correct answers. Mine is just an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Ad-Hoc Testing.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So far, you have no doubt "tested" your programs.</a:t>
            </a:r>
          </a:p>
          <a:p>
            <a:r>
              <a:rPr lang="en-GB" dirty="0"/>
              <a:t>You have done so using a technique known as "ad-hoc" testing.</a:t>
            </a:r>
          </a:p>
          <a:p>
            <a:endParaRPr lang="en-GB" dirty="0"/>
          </a:p>
          <a:p>
            <a:r>
              <a:rPr lang="en-GB" dirty="0"/>
              <a:t>As the name suggests, it is when testing consists of running the program and checking that it works the way you want.</a:t>
            </a:r>
          </a:p>
          <a:p>
            <a:endParaRPr lang="en-GB" dirty="0"/>
          </a:p>
          <a:p>
            <a:r>
              <a:rPr lang="en-GB" dirty="0"/>
              <a:t>This works well for smaller programs, and less important programs, but it has some problems with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192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5.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7577" y="1507451"/>
            <a:ext cx="551820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Homework5, Question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day_of_week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(day, month, year):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["Monday", "Tuesday", "Wednesday", "Thursday",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"Friday", "Saturday", "Sunday"]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day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(day=day, month=month, year=year)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day_list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day.weekday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()])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test_day_of_week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your tests here.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2" y="1507451"/>
            <a:ext cx="5494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don't always need to understand the code to be able to write tests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just need to understand what the outputs should be.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Replace </a:t>
            </a:r>
            <a:r>
              <a:rPr lang="en-GB" dirty="0" err="1">
                <a:solidFill>
                  <a:srgbClr val="FFFF00"/>
                </a:solidFill>
              </a:rPr>
              <a:t>test_day_of_week</a:t>
            </a:r>
            <a:r>
              <a:rPr lang="en-GB" dirty="0">
                <a:solidFill>
                  <a:srgbClr val="FFFF00"/>
                </a:solidFill>
              </a:rPr>
              <a:t>() with your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Make sure you have 100% coverage when you have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many correct answers. Mine is just an example.</a:t>
            </a:r>
          </a:p>
        </p:txBody>
      </p:sp>
    </p:spTree>
    <p:extLst>
      <p:ext uri="{BB962C8B-B14F-4D97-AF65-F5344CB8AC3E}">
        <p14:creationId xmlns:p14="http://schemas.microsoft.com/office/powerpoint/2010/main" val="54559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24748" cy="1400530"/>
          </a:xfrm>
        </p:spPr>
        <p:txBody>
          <a:bodyPr/>
          <a:lstStyle/>
          <a:p>
            <a:r>
              <a:rPr lang="en-GB" dirty="0"/>
              <a:t>Homework 6.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7577" y="1507451"/>
            <a:ext cx="55182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Week10, Homework6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string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letter_of_alphabet1(number):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letters = ["a", "b", "x", "d", "e", "f", "g",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"h",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"j", "k", "l", "m", "n",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"o", "p", "q", "r", "s", "t", "u",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"v", "v", "w", "x", "y", "z"]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letters[number - 1]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letter_of_alphabet2(number):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string.ascii_lowercase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[number - 1]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test_letter_of_alphabet1():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"a" == letter_of_alphabet1(1)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"c" == letter_of_alphabet1(3)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"z" == letter_of_alphabet1(26)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test_letter_of_alphabet2():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"a" == letter_of_alphabet2(1)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"c" == letter_of_alphabet2(3)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"z" == letter_of_alphabet2(26)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12" y="1507451"/>
            <a:ext cx="5494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program has two implementations of </a:t>
            </a:r>
            <a:r>
              <a:rPr lang="en-GB" dirty="0" err="1"/>
              <a:t>letter_of_alphabet</a:t>
            </a:r>
            <a:r>
              <a:rPr lang="en-GB" dirty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function takes the number of a letter of the alphabet (for example 3 would be c), and returns that letter.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letter_of_alphabet1() is "home made".</a:t>
            </a:r>
            <a:br>
              <a:rPr lang="en-GB" dirty="0"/>
            </a:br>
            <a:r>
              <a:rPr lang="en-GB" dirty="0"/>
              <a:t>letter_of_alphabet2() uses the string module.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we run the same tests against both functions, and we should expect the same results, we don't get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Find the bugs in letter_of_alphabet1.</a:t>
            </a:r>
          </a:p>
        </p:txBody>
      </p:sp>
    </p:spTree>
    <p:extLst>
      <p:ext uri="{BB962C8B-B14F-4D97-AF65-F5344CB8AC3E}">
        <p14:creationId xmlns:p14="http://schemas.microsoft.com/office/powerpoint/2010/main" val="423101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problems with Ad-Hoc Testing.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You know something works when you tested it, but do you keep testing things when you change the program ?</a:t>
            </a:r>
          </a:p>
          <a:p>
            <a:endParaRPr lang="en-GB" dirty="0"/>
          </a:p>
          <a:p>
            <a:r>
              <a:rPr lang="en-GB" dirty="0"/>
              <a:t>If someone else worked on your program, did they break something you had working ?</a:t>
            </a:r>
          </a:p>
          <a:p>
            <a:endParaRPr lang="en-GB" dirty="0"/>
          </a:p>
          <a:p>
            <a:r>
              <a:rPr lang="en-GB" dirty="0"/>
              <a:t>You might change a function or a method. Does something that uses it still work as you expected ?</a:t>
            </a:r>
          </a:p>
        </p:txBody>
      </p:sp>
    </p:spTree>
    <p:extLst>
      <p:ext uri="{BB962C8B-B14F-4D97-AF65-F5344CB8AC3E}">
        <p14:creationId xmlns:p14="http://schemas.microsoft.com/office/powerpoint/2010/main" val="358734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Test Driven Development.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74020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Test driven development is writing code to test other bits of code.</a:t>
            </a:r>
          </a:p>
          <a:p>
            <a:endParaRPr lang="en-GB" dirty="0"/>
          </a:p>
          <a:p>
            <a:r>
              <a:rPr lang="en-GB" dirty="0"/>
              <a:t>You can keep running the tests every time you change something.</a:t>
            </a:r>
          </a:p>
          <a:p>
            <a:r>
              <a:rPr lang="en-GB" dirty="0"/>
              <a:t>This cuts out a lot of the problems with ad-hoc testing.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13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Testing and Asserts.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5449889" cy="4195481"/>
          </a:xfrm>
        </p:spPr>
        <p:txBody>
          <a:bodyPr>
            <a:normAutofit/>
          </a:bodyPr>
          <a:lstStyle/>
          <a:p>
            <a:r>
              <a:rPr lang="en-GB" dirty="0"/>
              <a:t>Examine this simple example program.</a:t>
            </a:r>
          </a:p>
          <a:p>
            <a:endParaRPr lang="en-GB" dirty="0"/>
          </a:p>
          <a:p>
            <a:r>
              <a:rPr lang="en-GB" dirty="0"/>
              <a:t>Assert will throw an error if the condition you give it isn't true.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Do you expect this program to work ?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find out.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2074020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 add(2,2) == 4</a:t>
            </a:r>
          </a:p>
        </p:txBody>
      </p:sp>
    </p:spTree>
    <p:extLst>
      <p:ext uri="{BB962C8B-B14F-4D97-AF65-F5344CB8AC3E}">
        <p14:creationId xmlns:p14="http://schemas.microsoft.com/office/powerpoint/2010/main" val="367235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Testing and Asserts (pt2).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5449889" cy="4195481"/>
          </a:xfrm>
        </p:spPr>
        <p:txBody>
          <a:bodyPr>
            <a:normAutofit/>
          </a:bodyPr>
          <a:lstStyle/>
          <a:p>
            <a:r>
              <a:rPr lang="en-GB" dirty="0"/>
              <a:t>This is the same program with a small change.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Do you expect this program to work ?</a:t>
            </a:r>
          </a:p>
          <a:p>
            <a:r>
              <a:rPr lang="en-GB" dirty="0">
                <a:solidFill>
                  <a:srgbClr val="FFFF00"/>
                </a:solidFill>
              </a:rPr>
              <a:t>If not, what do you expect to happen ?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Type it in and find out what does.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2074020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 add(2,2) == 5</a:t>
            </a:r>
          </a:p>
        </p:txBody>
      </p:sp>
    </p:spTree>
    <p:extLst>
      <p:ext uri="{BB962C8B-B14F-4D97-AF65-F5344CB8AC3E}">
        <p14:creationId xmlns:p14="http://schemas.microsoft.com/office/powerpoint/2010/main" val="3807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testing in functions.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414831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Here we have put the testing in dedicated functions.</a:t>
            </a:r>
          </a:p>
          <a:p>
            <a:r>
              <a:rPr lang="en-GB" dirty="0"/>
              <a:t>These functions are called </a:t>
            </a:r>
            <a:r>
              <a:rPr lang="en-GB" dirty="0" err="1"/>
              <a:t>test_something</a:t>
            </a:r>
            <a:r>
              <a:rPr lang="en-GB" dirty="0"/>
              <a:t>().</a:t>
            </a:r>
          </a:p>
          <a:p>
            <a:r>
              <a:rPr lang="en-GB" dirty="0"/>
              <a:t>We will see why this is particularly useful on the next slide.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What do you expect this program to do ?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see if you are correct ?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14551" y="1419112"/>
            <a:ext cx="66355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Week10, Example3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add(2,2)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add(2,3) == 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test_add_works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test we expected to work did !")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test_add_fails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test we expected to fail did !")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Tests with </a:t>
            </a:r>
            <a:r>
              <a:rPr lang="en-GB" dirty="0" err="1"/>
              <a:t>pytest</a:t>
            </a:r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74020"/>
            <a:ext cx="10361858" cy="4195481"/>
          </a:xfrm>
        </p:spPr>
        <p:txBody>
          <a:bodyPr>
            <a:normAutofit/>
          </a:bodyPr>
          <a:lstStyle/>
          <a:p>
            <a:r>
              <a:rPr lang="en-GB" dirty="0" err="1"/>
              <a:t>pytest</a:t>
            </a:r>
            <a:r>
              <a:rPr lang="en-GB" dirty="0"/>
              <a:t> (also known as </a:t>
            </a:r>
            <a:r>
              <a:rPr lang="en-GB" dirty="0" err="1"/>
              <a:t>py.test</a:t>
            </a:r>
            <a:r>
              <a:rPr lang="en-GB" dirty="0"/>
              <a:t>) is a framework you can use to run tests and see results.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To use it you need to do three main things.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Configure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to use </a:t>
            </a:r>
            <a:r>
              <a:rPr lang="en-GB" dirty="0" err="1">
                <a:solidFill>
                  <a:srgbClr val="FFFF00"/>
                </a:solidFill>
              </a:rPr>
              <a:t>pytest</a:t>
            </a:r>
            <a:r>
              <a:rPr lang="en-GB" dirty="0">
                <a:solidFill>
                  <a:srgbClr val="FFFF00"/>
                </a:solidFill>
              </a:rPr>
              <a:t> for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Name your test functions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test_&lt;SOMETHING&gt;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Use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to run your tests.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993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25968</TotalTime>
  <Words>2789</Words>
  <Application>Microsoft Office PowerPoint</Application>
  <PresentationFormat>Widescreen</PresentationFormat>
  <Paragraphs>420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Ad-Hoc Testing.</vt:lpstr>
      <vt:lpstr>The problems with Ad-Hoc Testing.</vt:lpstr>
      <vt:lpstr>Introducing Test Driven Development.</vt:lpstr>
      <vt:lpstr>Manual Testing and Asserts.</vt:lpstr>
      <vt:lpstr>Manual Testing and Asserts (pt2).</vt:lpstr>
      <vt:lpstr>Putting testing in functions.</vt:lpstr>
      <vt:lpstr>Running Tests with pytest.</vt:lpstr>
      <vt:lpstr>Step1: Setting up PyCharm.</vt:lpstr>
      <vt:lpstr>Step2: Writing test_ functions.</vt:lpstr>
      <vt:lpstr>Step3: Running it with Pycharm.</vt:lpstr>
      <vt:lpstr>Understanding the output.</vt:lpstr>
      <vt:lpstr>Removing the deliberate failures.</vt:lpstr>
      <vt:lpstr>Understanding the no failure output.</vt:lpstr>
      <vt:lpstr>Coverage.</vt:lpstr>
      <vt:lpstr>What is coverage ?</vt:lpstr>
      <vt:lpstr>An example program with incomplete coverage.</vt:lpstr>
      <vt:lpstr>An incomplete coverage example.</vt:lpstr>
      <vt:lpstr>Understanding the Output.</vt:lpstr>
      <vt:lpstr>Adding Full Coverage.</vt:lpstr>
      <vt:lpstr>Changing How Something Works / Running Individual Tests.</vt:lpstr>
      <vt:lpstr>Changing Multiplication.</vt:lpstr>
      <vt:lpstr>Running Single Tests.</vt:lpstr>
      <vt:lpstr>Homework !</vt:lpstr>
      <vt:lpstr>Homework.</vt:lpstr>
      <vt:lpstr>Homework 1.</vt:lpstr>
      <vt:lpstr>Homework 2.</vt:lpstr>
      <vt:lpstr>Homework 4.</vt:lpstr>
      <vt:lpstr>Homework 5.</vt:lpstr>
      <vt:lpstr>Homework 6.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250</cp:revision>
  <dcterms:created xsi:type="dcterms:W3CDTF">2018-02-27T14:28:42Z</dcterms:created>
  <dcterms:modified xsi:type="dcterms:W3CDTF">2018-11-09T19:44:20Z</dcterms:modified>
</cp:coreProperties>
</file>