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95" r:id="rId5"/>
    <p:sldId id="291" r:id="rId6"/>
    <p:sldId id="261" r:id="rId7"/>
    <p:sldId id="290" r:id="rId8"/>
    <p:sldId id="262" r:id="rId9"/>
    <p:sldId id="292" r:id="rId10"/>
    <p:sldId id="293" r:id="rId11"/>
    <p:sldId id="294" r:id="rId12"/>
    <p:sldId id="296" r:id="rId13"/>
    <p:sldId id="297" r:id="rId14"/>
    <p:sldId id="298" r:id="rId15"/>
    <p:sldId id="29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utorial" id="{E8B8B779-C037-4864-B17C-C02845DED49A}">
          <p14:sldIdLst>
            <p14:sldId id="256"/>
            <p14:sldId id="259"/>
          </p14:sldIdLst>
        </p14:section>
        <p14:section name="Functions" id="{BEF183DA-0346-4785-A897-98D0CCA0CB88}">
          <p14:sldIdLst>
            <p14:sldId id="260"/>
            <p14:sldId id="295"/>
            <p14:sldId id="291"/>
            <p14:sldId id="261"/>
            <p14:sldId id="290"/>
            <p14:sldId id="262"/>
            <p14:sldId id="292"/>
            <p14:sldId id="293"/>
            <p14:sldId id="294"/>
            <p14:sldId id="296"/>
            <p14:sldId id="297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6433" autoAdjust="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outlineViewPr>
    <p:cViewPr>
      <p:scale>
        <a:sx n="33" d="100"/>
        <a:sy n="33" d="100"/>
      </p:scale>
      <p:origin x="0" y="-39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Learning Python 3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Week 6: PYPY MODULES AND GRAPHICS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4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Example 2.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525528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Week9, Example2</a:t>
            </a:r>
          </a:p>
          <a:p>
            <a:pPr marL="0" indent="0">
              <a:buNone/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marL="0" indent="0">
              <a:buNone/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roll_die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(1,6))</a:t>
            </a:r>
          </a:p>
          <a:p>
            <a:pPr marL="0" indent="0">
              <a:buNone/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end_position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pPr marL="0" indent="0">
              <a:buNone/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Fill in 1 to 30 with the same position.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This would be like a board with no snakes or ladders.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range(1,31):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end_position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3399" y="2052918"/>
            <a:ext cx="3876650" cy="4195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8597" y="2052918"/>
            <a:ext cx="6096000" cy="19543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Ladders</a:t>
            </a:r>
          </a:p>
          <a:p>
            <a:r>
              <a:rPr lang="da-DK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end_position[3] = 22</a:t>
            </a:r>
          </a:p>
          <a:p>
            <a:r>
              <a:rPr lang="da-DK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end_position[5] = 8</a:t>
            </a:r>
          </a:p>
          <a:p>
            <a:r>
              <a:rPr lang="da-DK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end_position[11] = 26</a:t>
            </a:r>
          </a:p>
          <a:p>
            <a:r>
              <a:rPr lang="da-DK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end_position[20] = 29</a:t>
            </a:r>
          </a:p>
          <a:p>
            <a:endParaRPr lang="da-DK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Snakes</a:t>
            </a:r>
          </a:p>
          <a:p>
            <a:r>
              <a:rPr lang="da-DK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end_position[17] = 4</a:t>
            </a:r>
          </a:p>
          <a:p>
            <a:r>
              <a:rPr lang="da-DK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end_position[19] = 7</a:t>
            </a:r>
          </a:p>
          <a:p>
            <a:r>
              <a:rPr lang="da-DK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end_position[21] = 9</a:t>
            </a:r>
          </a:p>
          <a:p>
            <a:r>
              <a:rPr lang="da-DK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end_position[27] = 1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58597" y="4508096"/>
            <a:ext cx="5785454" cy="912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GB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should have something like this.</a:t>
            </a:r>
          </a:p>
          <a:p>
            <a:pPr marL="0" indent="0">
              <a:buFont typeface="Wingdings 3" charset="2"/>
              <a:buNone/>
            </a:pPr>
            <a:r>
              <a:rPr lang="en-GB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all one program, it starts on the left and continues on the right. Enter the code on the left, then underneath it the code on the right.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316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Playing the game.</a:t>
            </a:r>
            <a:endParaRPr lang="en-GB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9285678" cy="4195481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At the start of the game, a player is on square 1.</a:t>
            </a:r>
          </a:p>
          <a:p>
            <a:r>
              <a:rPr lang="en-GB" dirty="0" smtClean="0"/>
              <a:t>The player rolls a dice and moves forward that many squares.</a:t>
            </a:r>
          </a:p>
          <a:p>
            <a:r>
              <a:rPr lang="en-GB" dirty="0" smtClean="0"/>
              <a:t>If the player would be on square 30 or past square 30, they win !</a:t>
            </a:r>
          </a:p>
          <a:p>
            <a:pPr lvl="1"/>
            <a:r>
              <a:rPr lang="en-GB" dirty="0" smtClean="0"/>
              <a:t>When they win, print how many turns it took.</a:t>
            </a:r>
          </a:p>
          <a:p>
            <a:r>
              <a:rPr lang="en-GB" dirty="0" smtClean="0"/>
              <a:t>If they haven't won, they climb ladders or slide down snakes.</a:t>
            </a:r>
          </a:p>
          <a:p>
            <a:r>
              <a:rPr lang="en-GB" dirty="0" smtClean="0"/>
              <a:t>Add one to the number of turns the player has taken.</a:t>
            </a:r>
          </a:p>
          <a:p>
            <a:r>
              <a:rPr lang="en-GB" dirty="0" smtClean="0"/>
              <a:t>They take another turn.</a:t>
            </a:r>
          </a:p>
          <a:p>
            <a:endParaRPr lang="en-GB" dirty="0"/>
          </a:p>
          <a:p>
            <a:r>
              <a:rPr lang="en-GB" dirty="0" smtClean="0">
                <a:solidFill>
                  <a:srgbClr val="FFFF00"/>
                </a:solidFill>
              </a:rPr>
              <a:t>Write code to implement this.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Compare it to example3.</a:t>
            </a:r>
          </a:p>
          <a:p>
            <a:endParaRPr lang="en-GB" dirty="0" smtClean="0"/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919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Changing how the game ends.</a:t>
            </a:r>
            <a:endParaRPr lang="en-GB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9285678" cy="4195481"/>
          </a:xfrm>
        </p:spPr>
        <p:txBody>
          <a:bodyPr>
            <a:normAutofit/>
          </a:bodyPr>
          <a:lstStyle/>
          <a:p>
            <a:r>
              <a:rPr lang="en-GB" dirty="0" smtClean="0"/>
              <a:t>Lets modify the rules of the game.</a:t>
            </a:r>
          </a:p>
          <a:p>
            <a:endParaRPr lang="en-GB" dirty="0"/>
          </a:p>
          <a:p>
            <a:r>
              <a:rPr lang="en-GB" dirty="0" smtClean="0">
                <a:solidFill>
                  <a:srgbClr val="FFFF00"/>
                </a:solidFill>
              </a:rPr>
              <a:t>Starting with my version of example3, add functionality so.</a:t>
            </a:r>
          </a:p>
          <a:p>
            <a:pPr lvl="1"/>
            <a:r>
              <a:rPr lang="en-GB" dirty="0"/>
              <a:t>The player must land exactly on 30 to win the game.</a:t>
            </a:r>
          </a:p>
          <a:p>
            <a:pPr lvl="1"/>
            <a:r>
              <a:rPr lang="en-GB" dirty="0"/>
              <a:t>If the player rolls past 30, they don't move at all.</a:t>
            </a:r>
          </a:p>
          <a:p>
            <a:pPr lvl="1"/>
            <a:endParaRPr lang="en-GB" dirty="0"/>
          </a:p>
          <a:p>
            <a:r>
              <a:rPr lang="en-GB" dirty="0" smtClean="0">
                <a:solidFill>
                  <a:srgbClr val="FFFF00"/>
                </a:solidFill>
              </a:rPr>
              <a:t>Compare what you have written against my example4.</a:t>
            </a:r>
          </a:p>
          <a:p>
            <a:endParaRPr lang="en-GB" dirty="0" smtClean="0"/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254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A different end to the game.</a:t>
            </a:r>
            <a:endParaRPr lang="en-GB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9285678" cy="4195481"/>
          </a:xfrm>
        </p:spPr>
        <p:txBody>
          <a:bodyPr>
            <a:normAutofit/>
          </a:bodyPr>
          <a:lstStyle/>
          <a:p>
            <a:r>
              <a:rPr lang="en-GB" dirty="0" smtClean="0"/>
              <a:t>Another way snakes and ladders can be played.</a:t>
            </a:r>
          </a:p>
          <a:p>
            <a:r>
              <a:rPr lang="en-GB" dirty="0" smtClean="0"/>
              <a:t>If you land on 30 you win.</a:t>
            </a:r>
          </a:p>
          <a:p>
            <a:r>
              <a:rPr lang="en-GB" dirty="0" smtClean="0"/>
              <a:t>If you would go past 30, you "bounce off".</a:t>
            </a:r>
          </a:p>
          <a:p>
            <a:pPr lvl="1"/>
            <a:r>
              <a:rPr lang="en-GB" dirty="0" smtClean="0"/>
              <a:t>You are on 29 and roll a 2. You end up back on 29 after "bouncing".</a:t>
            </a:r>
          </a:p>
          <a:p>
            <a:pPr lvl="1"/>
            <a:r>
              <a:rPr lang="en-GB" dirty="0" smtClean="0"/>
              <a:t>You are on 29 and roll a 4. You end up back on 27 after "bouncing". Then you slide down the snake. </a:t>
            </a: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FF00"/>
                </a:solidFill>
              </a:rPr>
              <a:t>Starting with example4, implement this</a:t>
            </a:r>
            <a:r>
              <a:rPr lang="en-GB" dirty="0" smtClean="0">
                <a:solidFill>
                  <a:srgbClr val="FFFF00"/>
                </a:solidFill>
              </a:rPr>
              <a:t>.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Compare this with my </a:t>
            </a:r>
            <a:r>
              <a:rPr lang="en-GB" dirty="0">
                <a:solidFill>
                  <a:srgbClr val="FFFF00"/>
                </a:solidFill>
              </a:rPr>
              <a:t>example5. week9_example4.py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056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Starting to Get Statistics.</a:t>
            </a:r>
            <a:endParaRPr lang="en-GB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9285678" cy="4195481"/>
          </a:xfrm>
        </p:spPr>
        <p:txBody>
          <a:bodyPr>
            <a:normAutofit/>
          </a:bodyPr>
          <a:lstStyle/>
          <a:p>
            <a:r>
              <a:rPr lang="en-GB" dirty="0" smtClean="0"/>
              <a:t>Playing the game once isn't that interesting.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Restructure example5 so it plays the game ten thousand 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At the end, output the </a:t>
            </a:r>
          </a:p>
          <a:p>
            <a:pPr lvl="1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Shortest game (in number of turns).</a:t>
            </a:r>
          </a:p>
          <a:p>
            <a:pPr lvl="1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Longest game (in number of turns).</a:t>
            </a:r>
          </a:p>
          <a:p>
            <a:pPr lvl="1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Average game length (in number of turns).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FF00"/>
                </a:solidFill>
              </a:rPr>
              <a:t>There are many ways to do it.</a:t>
            </a:r>
          </a:p>
          <a:p>
            <a:r>
              <a:rPr lang="en-GB" dirty="0">
                <a:solidFill>
                  <a:srgbClr val="FFFF00"/>
                </a:solidFill>
              </a:rPr>
              <a:t>Compare what you produce with mine in example6.</a:t>
            </a:r>
          </a:p>
        </p:txBody>
      </p:sp>
    </p:spTree>
    <p:extLst>
      <p:ext uri="{BB962C8B-B14F-4D97-AF65-F5344CB8AC3E}">
        <p14:creationId xmlns:p14="http://schemas.microsoft.com/office/powerpoint/2010/main" val="3702568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A more advanced example.</a:t>
            </a:r>
            <a:endParaRPr lang="en-GB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9285678" cy="4195481"/>
          </a:xfrm>
        </p:spPr>
        <p:txBody>
          <a:bodyPr>
            <a:normAutofit/>
          </a:bodyPr>
          <a:lstStyle/>
          <a:p>
            <a:r>
              <a:rPr lang="en-GB" dirty="0" smtClean="0"/>
              <a:t>I've reworked the version in example 6 and made example 7.</a:t>
            </a:r>
            <a:endParaRPr lang="en-GB" dirty="0" smtClean="0">
              <a:solidFill>
                <a:srgbClr val="FFFF00"/>
              </a:solidFill>
            </a:endParaRPr>
          </a:p>
          <a:p>
            <a:r>
              <a:rPr lang="en-GB" dirty="0"/>
              <a:t>This program uses techniques and libraries you haven't seen, so I wouldn't expect you to be able to make it on your own</a:t>
            </a:r>
            <a:r>
              <a:rPr lang="en-GB" dirty="0" smtClean="0"/>
              <a:t>.</a:t>
            </a:r>
          </a:p>
          <a:p>
            <a:r>
              <a:rPr lang="en-GB" dirty="0"/>
              <a:t>You will need to make sure the </a:t>
            </a:r>
            <a:r>
              <a:rPr lang="en-GB" dirty="0" err="1"/>
              <a:t>matplotlib</a:t>
            </a:r>
            <a:r>
              <a:rPr lang="en-GB" dirty="0"/>
              <a:t> library is installed.</a:t>
            </a:r>
          </a:p>
          <a:p>
            <a:endParaRPr lang="en-GB" dirty="0"/>
          </a:p>
          <a:p>
            <a:r>
              <a:rPr lang="en-GB" dirty="0" smtClean="0">
                <a:solidFill>
                  <a:srgbClr val="FFFF00"/>
                </a:solidFill>
              </a:rPr>
              <a:t>Review it, and use the internet to research the things you don't understand.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Comment the code.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Send me the commented code so I can review it and give you feedback.</a:t>
            </a:r>
            <a:endParaRPr lang="en-GB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6403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 of this week.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74020"/>
            <a:ext cx="8946541" cy="4195481"/>
          </a:xfrm>
        </p:spPr>
        <p:txBody>
          <a:bodyPr>
            <a:normAutofit/>
          </a:bodyPr>
          <a:lstStyle/>
          <a:p>
            <a:r>
              <a:rPr lang="en-GB" dirty="0" smtClean="0"/>
              <a:t>Working out the average number of turns it takes to play a game of snakes and ladders.</a:t>
            </a:r>
          </a:p>
          <a:p>
            <a:endParaRPr lang="en-GB" dirty="0"/>
          </a:p>
          <a:p>
            <a:r>
              <a:rPr lang="en-GB" dirty="0" smtClean="0"/>
              <a:t>Today we will work through this together.</a:t>
            </a:r>
          </a:p>
        </p:txBody>
      </p:sp>
    </p:spTree>
    <p:extLst>
      <p:ext uri="{BB962C8B-B14F-4D97-AF65-F5344CB8AC3E}">
        <p14:creationId xmlns:p14="http://schemas.microsoft.com/office/powerpoint/2010/main" val="14514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 of the problem.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game of snakes and ladders consists of a player.</a:t>
            </a:r>
          </a:p>
          <a:p>
            <a:pPr lvl="1"/>
            <a:r>
              <a:rPr lang="en-GB" dirty="0"/>
              <a:t>Rolling a dice.</a:t>
            </a:r>
          </a:p>
          <a:p>
            <a:pPr lvl="1"/>
            <a:r>
              <a:rPr lang="en-GB" dirty="0"/>
              <a:t>Moving forward that many squares.</a:t>
            </a:r>
          </a:p>
          <a:p>
            <a:pPr lvl="1"/>
            <a:r>
              <a:rPr lang="en-GB" dirty="0"/>
              <a:t>If they land at the bottom of a ladder, they climb it.</a:t>
            </a:r>
          </a:p>
          <a:p>
            <a:pPr lvl="1"/>
            <a:r>
              <a:rPr lang="en-GB" dirty="0"/>
              <a:t>If they land at the head of a snake, they slide down it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840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Rules of the Game.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several variations in the rules of Snakes and Ladders.</a:t>
            </a:r>
          </a:p>
          <a:p>
            <a:r>
              <a:rPr lang="en-GB" dirty="0" smtClean="0"/>
              <a:t>To start with, we shall use these rules :-</a:t>
            </a:r>
          </a:p>
          <a:p>
            <a:pPr lvl="1"/>
            <a:r>
              <a:rPr lang="en-GB" dirty="0" smtClean="0"/>
              <a:t>You don't get another turn if you roll a 6.</a:t>
            </a:r>
          </a:p>
          <a:p>
            <a:pPr lvl="1"/>
            <a:r>
              <a:rPr lang="en-GB" dirty="0" smtClean="0"/>
              <a:t>If you would move past the last square on the board, you win the game.</a:t>
            </a:r>
          </a:p>
          <a:p>
            <a:pPr lvl="2"/>
            <a:r>
              <a:rPr lang="en-GB" dirty="0" smtClean="0"/>
              <a:t>(You don't need to exactly land on 30).</a:t>
            </a:r>
          </a:p>
          <a:p>
            <a:pPr lvl="2"/>
            <a:endParaRPr lang="en-GB" dirty="0"/>
          </a:p>
          <a:p>
            <a:r>
              <a:rPr lang="en-GB" dirty="0" smtClean="0"/>
              <a:t>We shall use the board shown on the next stage.</a:t>
            </a:r>
          </a:p>
        </p:txBody>
      </p:sp>
    </p:spTree>
    <p:extLst>
      <p:ext uri="{BB962C8B-B14F-4D97-AF65-F5344CB8AC3E}">
        <p14:creationId xmlns:p14="http://schemas.microsoft.com/office/powerpoint/2010/main" val="73071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Board</a:t>
            </a:r>
            <a:endParaRPr lang="en-GB" dirty="0"/>
          </a:p>
        </p:txBody>
      </p:sp>
      <p:pic>
        <p:nvPicPr>
          <p:cNvPr id="2050" name="Picture 2" descr="Image result for snakes and ladd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807" y="1342898"/>
            <a:ext cx="8101829" cy="507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62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38650"/>
            <a:ext cx="9404723" cy="1400530"/>
          </a:xfrm>
        </p:spPr>
        <p:txBody>
          <a:bodyPr/>
          <a:lstStyle/>
          <a:p>
            <a:r>
              <a:rPr lang="en-GB" sz="3200" dirty="0" smtClean="0"/>
              <a:t>How should we roll a dice ?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What library can we import that will allow us to simulate rolling a die ?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>
                <a:solidFill>
                  <a:srgbClr val="FFFF00"/>
                </a:solidFill>
              </a:rPr>
              <a:t>Import that library.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>
                <a:solidFill>
                  <a:srgbClr val="FFFF00"/>
                </a:solidFill>
              </a:rPr>
              <a:t>Write a function which takes no arguments and returns a simulation of a single 6 sided die roll.</a:t>
            </a:r>
          </a:p>
        </p:txBody>
      </p:sp>
    </p:spTree>
    <p:extLst>
      <p:ext uri="{BB962C8B-B14F-4D97-AF65-F5344CB8AC3E}">
        <p14:creationId xmlns:p14="http://schemas.microsoft.com/office/powerpoint/2010/main" val="403219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1.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258830"/>
          </a:xfrm>
        </p:spPr>
        <p:txBody>
          <a:bodyPr/>
          <a:lstStyle/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Week9, Example1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roll_die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(1,6))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03312" y="5500468"/>
            <a:ext cx="8946541" cy="912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GB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should have something like this.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03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Representing the board.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9285678" cy="4195481"/>
          </a:xfrm>
        </p:spPr>
        <p:txBody>
          <a:bodyPr>
            <a:normAutofit/>
          </a:bodyPr>
          <a:lstStyle/>
          <a:p>
            <a:r>
              <a:rPr lang="en-GB" dirty="0" smtClean="0"/>
              <a:t>Most of the time a player lands on a square, they remain on the square.</a:t>
            </a:r>
          </a:p>
          <a:p>
            <a:r>
              <a:rPr lang="en-GB" dirty="0" smtClean="0"/>
              <a:t>Sometimes though, they go up a ladder or down a snake.</a:t>
            </a:r>
          </a:p>
          <a:p>
            <a:endParaRPr lang="en-GB" dirty="0"/>
          </a:p>
          <a:p>
            <a:r>
              <a:rPr lang="en-GB" dirty="0" smtClean="0"/>
              <a:t>Model this as a </a:t>
            </a:r>
            <a:r>
              <a:rPr lang="en-GB" dirty="0" smtClean="0"/>
              <a:t>dictionary, with the key being the square they land on after the roll, and the value being :-</a:t>
            </a:r>
          </a:p>
          <a:p>
            <a:pPr lvl="1"/>
            <a:r>
              <a:rPr lang="en-GB" dirty="0" smtClean="0"/>
              <a:t>The same if they don't slide.</a:t>
            </a:r>
          </a:p>
          <a:p>
            <a:pPr lvl="1"/>
            <a:r>
              <a:rPr lang="en-GB" dirty="0" smtClean="0"/>
              <a:t>The top of the ladder if they climb one.</a:t>
            </a:r>
          </a:p>
          <a:p>
            <a:pPr lvl="1"/>
            <a:r>
              <a:rPr lang="en-GB" dirty="0" smtClean="0"/>
              <a:t>The bottom of the snake if they slide down one. </a:t>
            </a:r>
            <a:endParaRPr lang="en-GB" dirty="0" smtClean="0"/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512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Hint.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9285678" cy="4195481"/>
          </a:xfrm>
        </p:spPr>
        <p:txBody>
          <a:bodyPr>
            <a:normAutofit/>
          </a:bodyPr>
          <a:lstStyle/>
          <a:p>
            <a:r>
              <a:rPr lang="en-GB" dirty="0" smtClean="0"/>
              <a:t>Instead of writing all 30 squares :-</a:t>
            </a:r>
          </a:p>
          <a:p>
            <a:pPr lvl="1"/>
            <a:r>
              <a:rPr lang="en-GB" dirty="0" smtClean="0"/>
              <a:t>Fill in 1 to 30 with the same number.</a:t>
            </a:r>
          </a:p>
          <a:p>
            <a:pPr lvl="1"/>
            <a:r>
              <a:rPr lang="en-GB" dirty="0" smtClean="0"/>
              <a:t>Then replace the keys for the snakes and the ladders.</a:t>
            </a:r>
            <a:endParaRPr lang="en-GB" dirty="0" smtClean="0"/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301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24109</TotalTime>
  <Words>861</Words>
  <Application>Microsoft Office PowerPoint</Application>
  <PresentationFormat>Widescreen</PresentationFormat>
  <Paragraphs>122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Courier New</vt:lpstr>
      <vt:lpstr>Wingdings 3</vt:lpstr>
      <vt:lpstr>Ion</vt:lpstr>
      <vt:lpstr>Learning Python 3 </vt:lpstr>
      <vt:lpstr>Goals of this week.</vt:lpstr>
      <vt:lpstr>Analysis of the problem.</vt:lpstr>
      <vt:lpstr>Rules of the Game.</vt:lpstr>
      <vt:lpstr>Board</vt:lpstr>
      <vt:lpstr>How should we roll a dice ?</vt:lpstr>
      <vt:lpstr>Example 1.</vt:lpstr>
      <vt:lpstr>Representing the board.</vt:lpstr>
      <vt:lpstr>Hint.</vt:lpstr>
      <vt:lpstr>Example 2.</vt:lpstr>
      <vt:lpstr>Playing the game.</vt:lpstr>
      <vt:lpstr>Changing how the game ends.</vt:lpstr>
      <vt:lpstr>A different end to the game.</vt:lpstr>
      <vt:lpstr>Starting to Get Statistics.</vt:lpstr>
      <vt:lpstr>A more advanced example.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3</dc:title>
  <dc:creator>David Groves</dc:creator>
  <cp:lastModifiedBy>David Groves</cp:lastModifiedBy>
  <cp:revision>224</cp:revision>
  <dcterms:created xsi:type="dcterms:W3CDTF">2018-02-27T14:28:42Z</dcterms:created>
  <dcterms:modified xsi:type="dcterms:W3CDTF">2018-05-04T08:33:42Z</dcterms:modified>
</cp:coreProperties>
</file>