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6: PYPY MODULES AND GRAPHICS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Errors.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was my error message.</a:t>
            </a:r>
          </a:p>
          <a:p>
            <a:r>
              <a:rPr lang="en-GB" dirty="0"/>
              <a:t>The top section (in green) shows where the function was called, or used.</a:t>
            </a:r>
          </a:p>
          <a:p>
            <a:r>
              <a:rPr lang="en-GB" dirty="0"/>
              <a:t>The bottom section (in orange) shows where the actual error took place, and what it was.</a:t>
            </a:r>
          </a:p>
          <a:p>
            <a:endParaRPr lang="en-GB" dirty="0"/>
          </a:p>
          <a:p>
            <a:r>
              <a:rPr lang="en-GB" dirty="0"/>
              <a:t>So you can deduce, add was called with "Hello" and 3.</a:t>
            </a:r>
          </a:p>
          <a:p>
            <a:r>
              <a:rPr lang="en-GB" dirty="0"/>
              <a:t>And you had a </a:t>
            </a:r>
            <a:r>
              <a:rPr lang="en-GB" dirty="0" err="1"/>
              <a:t>TypeError</a:t>
            </a:r>
            <a:r>
              <a:rPr lang="en-GB" dirty="0"/>
              <a:t>, because you tried to add a string and an integer.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(most recent call last):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GB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"example.py", </a:t>
            </a: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6, in &lt;module&gt;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print(add("Hello", 3))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GB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"example.py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line 4, in add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must be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DRY: Don't repeat yourself.</a:t>
            </a:r>
            <a:endParaRPr lang="en-GB" dirty="0"/>
          </a:p>
        </p:txBody>
      </p:sp>
      <p:pic>
        <p:nvPicPr>
          <p:cNvPr id="1026" name="Picture 2" descr="Image result for dont repea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6" y="1790388"/>
            <a:ext cx="7892793" cy="42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4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reasons to use functions is a programming principle called D.R.Y. (Don't Repeat Yourself).</a:t>
            </a:r>
          </a:p>
          <a:p>
            <a:r>
              <a:rPr lang="en-GB" dirty="0" smtClean="0"/>
              <a:t>When possible, you should try not to repeat yourself in programming.</a:t>
            </a:r>
          </a:p>
          <a:p>
            <a:r>
              <a:rPr lang="en-GB" dirty="0" smtClean="0"/>
              <a:t>This is because if you need to change something, you should only have to change it in one place.</a:t>
            </a:r>
          </a:p>
          <a:p>
            <a:r>
              <a:rPr lang="en-GB" dirty="0" smtClean="0"/>
              <a:t>If you have copy + pasted something into multiple places, then you need to track down every single place you have done this and edit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24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DRY – Bad Example.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This program has a mistake in it.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FF00"/>
                </a:solidFill>
              </a:rPr>
              <a:t>Type it in.</a:t>
            </a:r>
            <a:endParaRPr lang="en-GB" dirty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Can you fix it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DRY – Good Example.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With a function instead, the program might have looked like this.</a:t>
            </a:r>
          </a:p>
          <a:p>
            <a:r>
              <a:rPr lang="en-GB" dirty="0" smtClean="0"/>
              <a:t>This still has the same error in it.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Example6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add(4,2)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add(10,6)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add(8,4)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7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Positional Arguments.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12720" cy="4195481"/>
          </a:xfrm>
        </p:spPr>
        <p:txBody>
          <a:bodyPr/>
          <a:lstStyle/>
          <a:p>
            <a:r>
              <a:rPr lang="en-GB" dirty="0" smtClean="0"/>
              <a:t>So far we have been dealing with positional arguments.</a:t>
            </a:r>
          </a:p>
          <a:p>
            <a:r>
              <a:rPr lang="en-GB" dirty="0" smtClean="0"/>
              <a:t>This snippet of code has a </a:t>
            </a:r>
            <a:r>
              <a:rPr lang="en-GB" dirty="0" err="1" smtClean="0"/>
              <a:t>firstname</a:t>
            </a:r>
            <a:r>
              <a:rPr lang="en-GB" dirty="0" smtClean="0"/>
              <a:t> and a surname argument, and you give it in order.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10146" y="5524739"/>
            <a:ext cx="3642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it in.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Does it do what you think it does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8472" y="205975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print("&lt;Say this in a robot voice&gt;")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Surname: {surname}")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("David", "Groves")</a:t>
            </a:r>
          </a:p>
        </p:txBody>
      </p:sp>
    </p:spTree>
    <p:extLst>
      <p:ext uri="{BB962C8B-B14F-4D97-AF65-F5344CB8AC3E}">
        <p14:creationId xmlns:p14="http://schemas.microsoft.com/office/powerpoint/2010/main" val="25034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Arguments.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249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 can also have named arguments.</a:t>
            </a:r>
          </a:p>
          <a:p>
            <a:r>
              <a:rPr lang="en-GB" dirty="0" smtClean="0"/>
              <a:t>When you declare a function, you declare a variable name for the named argument, and a default value.</a:t>
            </a:r>
          </a:p>
          <a:p>
            <a:r>
              <a:rPr lang="en-GB" dirty="0" smtClean="0"/>
              <a:t>If the named argument is omitted from the program, the default value used where the function is declared is used.</a:t>
            </a:r>
          </a:p>
          <a:p>
            <a:endParaRPr lang="en-GB" dirty="0" smtClean="0"/>
          </a:p>
          <a:p>
            <a:r>
              <a:rPr lang="en-GB" dirty="0" smtClean="0"/>
              <a:t>Remember :-</a:t>
            </a:r>
            <a:endParaRPr lang="en-GB" dirty="0"/>
          </a:p>
          <a:p>
            <a:pPr lvl="1"/>
            <a:r>
              <a:rPr lang="en-GB" dirty="0" smtClean="0"/>
              <a:t>You </a:t>
            </a:r>
            <a:r>
              <a:rPr lang="en-GB" b="1" u="sng" dirty="0" smtClean="0"/>
              <a:t>MUST</a:t>
            </a:r>
            <a:r>
              <a:rPr lang="en-GB" dirty="0" smtClean="0"/>
              <a:t> specify positional arguments when calling a function.</a:t>
            </a:r>
          </a:p>
          <a:p>
            <a:pPr lvl="1"/>
            <a:r>
              <a:rPr lang="en-GB" dirty="0" smtClean="0"/>
              <a:t>You </a:t>
            </a:r>
            <a:r>
              <a:rPr lang="en-GB" b="1" u="sng" dirty="0" smtClean="0"/>
              <a:t>MAY</a:t>
            </a:r>
            <a:r>
              <a:rPr lang="en-GB" dirty="0" smtClean="0"/>
              <a:t> specify named arguments, and if you don't, the default value will be used.</a:t>
            </a:r>
          </a:p>
          <a:p>
            <a:pPr lvl="1"/>
            <a:endParaRPr lang="en-GB" dirty="0"/>
          </a:p>
          <a:p>
            <a:r>
              <a:rPr lang="en-GB" dirty="0" smtClean="0"/>
              <a:t>Lets look at an example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22110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Arguments – Example.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Week7, Example8</a:t>
            </a: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def print_seperated(items, seperator=" "):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for i in items[:-1]: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 print (f"{i}{seperator}", end="")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print(f"{items[-1]}")</a:t>
            </a: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[1,2,3,4,5]</a:t>
            </a: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print_seperated(numbers, seperator=",")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print_seperated(numbers, seperator=", ")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print_seperated(numbers, seperator="--&gt;")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print_seperated(numbers, seperator="\n")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takes</a:t>
            </a:r>
          </a:p>
          <a:p>
            <a:pPr lvl="1"/>
            <a:r>
              <a:rPr lang="en-GB" dirty="0" smtClean="0"/>
              <a:t>1 positional argument, the list of items.</a:t>
            </a:r>
          </a:p>
          <a:p>
            <a:pPr lvl="1"/>
            <a:r>
              <a:rPr lang="en-GB" dirty="0" smtClean="0"/>
              <a:t>Optionally a separator argument, which if you omit is set to a space.</a:t>
            </a:r>
          </a:p>
          <a:p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it in.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278947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about functions !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function.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already been using functions without knowing it !</a:t>
            </a:r>
          </a:p>
          <a:p>
            <a:r>
              <a:rPr lang="en-GB" dirty="0" smtClean="0"/>
              <a:t>Here are some you have already used :-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What are the components of a function 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 can take </a:t>
            </a:r>
            <a:r>
              <a:rPr lang="en-GB" b="1" u="sng" dirty="0" smtClean="0"/>
              <a:t>arguments</a:t>
            </a:r>
            <a:r>
              <a:rPr lang="en-GB" dirty="0" smtClean="0"/>
              <a:t>, and can have </a:t>
            </a:r>
            <a:r>
              <a:rPr lang="en-GB" b="1" u="sng" dirty="0" smtClean="0"/>
              <a:t>return values</a:t>
            </a:r>
            <a:r>
              <a:rPr lang="en-GB" dirty="0" smtClean="0"/>
              <a:t>.</a:t>
            </a:r>
          </a:p>
          <a:p>
            <a:r>
              <a:rPr lang="en-GB" dirty="0"/>
              <a:t>Although a function CAN take arguments, and CAN have a return value, these are both optional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arguments are the things inside the brackets, and they are input to the function.</a:t>
            </a:r>
          </a:p>
          <a:p>
            <a:pPr lvl="1"/>
            <a:r>
              <a:rPr lang="en-GB" dirty="0" smtClean="0"/>
              <a:t>For example, the string "Hello World" is the argument here to string.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</a:t>
            </a:r>
          </a:p>
          <a:p>
            <a:r>
              <a:rPr lang="en-GB" dirty="0" smtClean="0"/>
              <a:t>The return values are what you get out of a function.</a:t>
            </a:r>
          </a:p>
          <a:p>
            <a:pPr lvl="1"/>
            <a:r>
              <a:rPr lang="en-GB" dirty="0" smtClean="0"/>
              <a:t>For example, the variable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here is the return value,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"What is your name?" </a:t>
            </a:r>
            <a:r>
              <a:rPr lang="en-GB" dirty="0" smtClean="0"/>
              <a:t>is the argument.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ame = input("What is your name ?")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Defining a function.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Last week, we said we would write a happy birthday function.</a:t>
            </a:r>
          </a:p>
          <a:p>
            <a:r>
              <a:rPr lang="en-GB" dirty="0"/>
              <a:t>So we need to know how to </a:t>
            </a:r>
            <a:r>
              <a:rPr lang="en-GB" dirty="0" smtClean="0"/>
              <a:t>define a function.</a:t>
            </a:r>
          </a:p>
          <a:p>
            <a:r>
              <a:rPr lang="en-GB" dirty="0" smtClean="0"/>
              <a:t>Here is a very simple example.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43666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{name}"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print(hello("David"))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 more complicated example.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</a:t>
            </a:r>
            <a:r>
              <a:rPr lang="en-GB" dirty="0" smtClean="0"/>
              <a:t>.</a:t>
            </a:r>
          </a:p>
          <a:p>
            <a:pPr lvl="1"/>
            <a:r>
              <a:rPr lang="en-GB" i="1" dirty="0" smtClean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</a:t>
            </a:r>
            <a:r>
              <a:rPr lang="en-GB" dirty="0" smtClean="0"/>
              <a:t>.</a:t>
            </a:r>
          </a:p>
          <a:p>
            <a:pPr lvl="1"/>
            <a:r>
              <a:rPr lang="en-GB" i="1" dirty="0" smtClean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3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</a:t>
            </a:r>
            <a:r>
              <a:rPr lang="en-GB" dirty="0" smtClean="0"/>
              <a:t>.</a:t>
            </a:r>
          </a:p>
          <a:p>
            <a:pPr lvl="1"/>
            <a:r>
              <a:rPr lang="en-GB" i="1" dirty="0" smtClean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1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Multiple arguments.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Functions can have more complicated error messages when you get things wrong with functions.</a:t>
            </a:r>
          </a:p>
          <a:p>
            <a:r>
              <a:rPr lang="en-GB" dirty="0" smtClean="0"/>
              <a:t>This program has an error in it, and won't work.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</a:t>
            </a:r>
            <a:r>
              <a:rPr lang="en-GB" dirty="0" smtClean="0">
                <a:solidFill>
                  <a:srgbClr val="FFFF00"/>
                </a:solidFill>
              </a:rPr>
              <a:t>what the error will be and why ?</a:t>
            </a:r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print(add("Hello", 3))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21520</TotalTime>
  <Words>1327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What is a function.</vt:lpstr>
      <vt:lpstr>What are the components of a function ?</vt:lpstr>
      <vt:lpstr>Defining a function.</vt:lpstr>
      <vt:lpstr>A more complicated example.</vt:lpstr>
      <vt:lpstr>A more complicated example.</vt:lpstr>
      <vt:lpstr>A more complicated example.</vt:lpstr>
      <vt:lpstr>Multiple arguments.</vt:lpstr>
      <vt:lpstr>Errors.</vt:lpstr>
      <vt:lpstr>DRY: Don't repeat yourself.</vt:lpstr>
      <vt:lpstr>DRY</vt:lpstr>
      <vt:lpstr>DRY – Bad Example.</vt:lpstr>
      <vt:lpstr>DRY – Good Example.</vt:lpstr>
      <vt:lpstr>Positional Arguments.</vt:lpstr>
      <vt:lpstr>Named Arguments.</vt:lpstr>
      <vt:lpstr>Named Arguments – Example.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193</cp:revision>
  <dcterms:created xsi:type="dcterms:W3CDTF">2018-02-27T14:28:42Z</dcterms:created>
  <dcterms:modified xsi:type="dcterms:W3CDTF">2018-04-01T12:00:14Z</dcterms:modified>
</cp:coreProperties>
</file>