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rectangle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(1,5))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23441</TotalTime>
  <Words>3014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215</cp:revision>
  <dcterms:created xsi:type="dcterms:W3CDTF">2018-02-27T14:28:42Z</dcterms:created>
  <dcterms:modified xsi:type="dcterms:W3CDTF">2018-07-16T16:19:17Z</dcterms:modified>
</cp:coreProperties>
</file>