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0" r:id="rId26"/>
    <p:sldId id="291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36" d="100"/>
          <a:sy n="136" d="100"/>
        </p:scale>
        <p:origin x="138" y="144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rectangle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(1,20))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names of babies of the animals listed.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it doesn't know the name, it should return "Don't Know </a:t>
            </a:r>
            <a:r>
              <a:rPr lang="en-GB" dirty="0" smtClean="0">
                <a:sym typeface="Wingdings" panose="05000000000000000000" pitchFamily="2" charset="2"/>
              </a:rPr>
              <a:t>"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6" y="3326831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118" y="3326831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7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area of a circle from a given radius. Assume all units are in centimetres.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5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23679</TotalTime>
  <Words>2406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217</cp:revision>
  <dcterms:created xsi:type="dcterms:W3CDTF">2018-02-27T14:28:42Z</dcterms:created>
  <dcterms:modified xsi:type="dcterms:W3CDTF">2018-07-16T23:46:21Z</dcterms:modified>
</cp:coreProperties>
</file>