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1" r:id="rId4"/>
    <p:sldId id="321" r:id="rId5"/>
    <p:sldId id="320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Lists and Slices" id="{B2E86CDA-F55E-42CA-B38B-16B67EE4F37C}">
          <p14:sldIdLst>
            <p14:sldId id="291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156" y="108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4: More LISTS, MORE STRINGS and MORE TESTING.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Negative Steps.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967814"/>
          </a:xfrm>
        </p:spPr>
        <p:txBody>
          <a:bodyPr>
            <a:normAutofit/>
          </a:bodyPr>
          <a:lstStyle/>
          <a:p>
            <a:r>
              <a:rPr lang="en-GB" sz="1800" dirty="0" smtClean="0"/>
              <a:t>Here is some more examples of negative steps.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2833466"/>
            <a:ext cx="4171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23933" y="2052919"/>
            <a:ext cx="660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Program7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[1,2,3,4,5,6,7,8,9,10]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print(numbers[::2])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print(numbers[1::2])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print(numbers[::-2])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print(numbers[-2::-2])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print(numbers[::-3])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print(numbers[-2::-3])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strings can be like lists.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5619222" cy="264608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You can use the same square brackets we have been using with lists to work with strings.</a:t>
            </a:r>
          </a:p>
          <a:p>
            <a:pPr lvl="1"/>
            <a:r>
              <a:rPr lang="en-GB" sz="1600" dirty="0" smtClean="0"/>
              <a:t>You can get individual characters.</a:t>
            </a:r>
          </a:p>
          <a:p>
            <a:pPr lvl="1"/>
            <a:r>
              <a:rPr lang="en-GB" sz="1600" dirty="0" smtClean="0"/>
              <a:t>Or you can use slices !</a:t>
            </a:r>
          </a:p>
          <a:p>
            <a:endParaRPr lang="en-GB" sz="1800" dirty="0"/>
          </a:p>
          <a:p>
            <a:r>
              <a:rPr lang="en-GB" sz="1800" dirty="0" smtClean="0"/>
              <a:t>Although you haven't done this before, see if you can work out what this program will do ?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026333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8533" y="2052919"/>
            <a:ext cx="535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 = "The quick brown fox jumps over the lazy dog"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print(s[4:9])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print(s[10:15])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print(s[:-3])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print(s[-3:])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print(s[16:25])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print("These are a bit more strange !")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print("==============================")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print(s[::-1])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print(s[::2])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72533"/>
            <a:ext cx="8825657" cy="1915647"/>
          </a:xfrm>
        </p:spPr>
        <p:txBody>
          <a:bodyPr/>
          <a:lstStyle/>
          <a:p>
            <a:r>
              <a:rPr lang="en-GB" smtClean="0"/>
              <a:t>More about testing things.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18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strings can be like lists.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5619222" cy="264608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You can use the same square brackets we have been using with lists to work with strings.</a:t>
            </a:r>
          </a:p>
          <a:p>
            <a:pPr lvl="1"/>
            <a:r>
              <a:rPr lang="en-GB" sz="1600" dirty="0" smtClean="0"/>
              <a:t>You can get individual characters.</a:t>
            </a:r>
          </a:p>
          <a:p>
            <a:pPr lvl="1"/>
            <a:r>
              <a:rPr lang="en-GB" sz="1600" dirty="0" smtClean="0"/>
              <a:t>Or you can use slices !</a:t>
            </a:r>
          </a:p>
          <a:p>
            <a:endParaRPr lang="en-GB" sz="1800" dirty="0"/>
          </a:p>
          <a:p>
            <a:r>
              <a:rPr lang="en-GB" sz="1800" dirty="0" smtClean="0"/>
              <a:t>Although you haven't done this before, see if you can work out what this program will do ?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026333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8533" y="2052919"/>
            <a:ext cx="535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 = "The quick brown fox jumps over the lazy dog"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print(s[4:9])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print(s[10:15])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print(s[:-3])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print(s[-3:])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print(s[16:25])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print("These are a bit more strange !")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print("==============================")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print(s[::-1])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print(s[::2])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week, we will learn :-</a:t>
            </a:r>
          </a:p>
          <a:p>
            <a:pPr lvl="1"/>
            <a:r>
              <a:rPr lang="en-GB" dirty="0" smtClean="0"/>
              <a:t>We will learn more things we can do with lists, and how strings can be a bit like lists.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We will learn different, easier ways to do things we already know how to do.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We will learn more about testing for things with if.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72533"/>
            <a:ext cx="8825657" cy="1915647"/>
          </a:xfrm>
        </p:spPr>
        <p:txBody>
          <a:bodyPr/>
          <a:lstStyle/>
          <a:p>
            <a:r>
              <a:rPr lang="en-GB" dirty="0" smtClean="0"/>
              <a:t>Lists and Slices.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slices.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95355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Python has a system called "slices" for accessing lists.</a:t>
            </a:r>
          </a:p>
          <a:p>
            <a:r>
              <a:rPr lang="en-GB" dirty="0" smtClean="0"/>
              <a:t>There is a lot to learn about slices, but this will cover the most frequently used parts of slices.</a:t>
            </a:r>
          </a:p>
          <a:p>
            <a:endParaRPr lang="en-GB" dirty="0"/>
          </a:p>
          <a:p>
            <a:r>
              <a:rPr lang="en-GB" dirty="0" smtClean="0"/>
              <a:t>Here we will learn how to :-</a:t>
            </a:r>
          </a:p>
          <a:p>
            <a:pPr lvl="1"/>
            <a:r>
              <a:rPr lang="en-GB" dirty="0" smtClean="0"/>
              <a:t>Get a range within a list.</a:t>
            </a:r>
          </a:p>
          <a:p>
            <a:pPr lvl="1"/>
            <a:r>
              <a:rPr lang="en-GB" dirty="0" smtClean="0"/>
              <a:t>Get an element counting from the end of the list</a:t>
            </a:r>
          </a:p>
          <a:p>
            <a:pPr lvl="1"/>
            <a:r>
              <a:rPr lang="en-GB" dirty="0" smtClean="0"/>
              <a:t>Get every n</a:t>
            </a:r>
            <a:r>
              <a:rPr lang="en-GB" baseline="30000" dirty="0" smtClean="0"/>
              <a:t>th</a:t>
            </a:r>
            <a:r>
              <a:rPr lang="en-GB" dirty="0" smtClean="0"/>
              <a:t> element of a list.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0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Slices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245160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This program is similar to the first program from this week.</a:t>
            </a:r>
          </a:p>
          <a:p>
            <a:r>
              <a:rPr lang="en-GB" dirty="0" smtClean="0"/>
              <a:t>Both sections do the same thing !</a:t>
            </a:r>
            <a:endParaRPr lang="en-GB" dirty="0"/>
          </a:p>
          <a:p>
            <a:r>
              <a:rPr lang="en-GB" dirty="0" smtClean="0"/>
              <a:t>This shows you the slice syntax for getting a part of a list.</a:t>
            </a:r>
            <a:endParaRPr lang="en-GB" dirty="0"/>
          </a:p>
          <a:p>
            <a:r>
              <a:rPr lang="en-GB" dirty="0"/>
              <a:t>The syntax is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start_element:end_element:step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200" i="1" dirty="0" smtClean="0"/>
              <a:t>We will learn about step in a few slides.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48472" y="205291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method one, with a while loop.")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[]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output.append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(alphabet[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print("=====================================")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method two, with slices.")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print(alphabet[4:7])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8472" y="5602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3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Slices from the start and to the end.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4245160" cy="4195481"/>
          </a:xfrm>
        </p:spPr>
        <p:txBody>
          <a:bodyPr>
            <a:normAutofit/>
          </a:bodyPr>
          <a:lstStyle/>
          <a:p>
            <a:r>
              <a:rPr lang="en-GB" sz="1800" dirty="0"/>
              <a:t>If you omit the </a:t>
            </a:r>
            <a:r>
              <a:rPr lang="en-GB" sz="1800" dirty="0" err="1"/>
              <a:t>starting_element</a:t>
            </a:r>
            <a:r>
              <a:rPr lang="en-GB" sz="1800" dirty="0"/>
              <a:t>, it means from the start of the list.</a:t>
            </a:r>
          </a:p>
          <a:p>
            <a:r>
              <a:rPr lang="en-GB" sz="1800" dirty="0"/>
              <a:t>If you omit the </a:t>
            </a:r>
            <a:r>
              <a:rPr lang="en-GB" sz="1800" dirty="0" err="1"/>
              <a:t>ending_element</a:t>
            </a:r>
            <a:r>
              <a:rPr lang="en-GB" sz="1800" dirty="0"/>
              <a:t>, it means to the end of the list</a:t>
            </a:r>
            <a:r>
              <a:rPr lang="en-GB" sz="1800" dirty="0" smtClean="0"/>
              <a:t>.</a:t>
            </a:r>
          </a:p>
          <a:p>
            <a:pPr lvl="1"/>
            <a:r>
              <a:rPr lang="en-GB" sz="1600" dirty="0" smtClean="0"/>
              <a:t>This is particularly important because it means you don't need to know how long the list is.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472" y="2052918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Program3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print(f"{alphabet[:4]} are the first 4 letters of the alphabet")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print(f"{alphabet[4:]} are the rest (until h)")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print(alphabet[3:5])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print(alphabet[2:5])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print(alphabet[6:])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print(alphabet[5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1" y="5204134"/>
            <a:ext cx="4586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Slices from the end.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492990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If you use negative numbers, you count from the end of the list instead of the start.</a:t>
            </a:r>
          </a:p>
          <a:p>
            <a:r>
              <a:rPr lang="en-GB" sz="1800" dirty="0" smtClean="0"/>
              <a:t>You can use this to access single elements.</a:t>
            </a:r>
          </a:p>
          <a:p>
            <a:r>
              <a:rPr lang="en-GB" sz="1800" dirty="0" smtClean="0"/>
              <a:t>You can also use it in slices.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472" y="205291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Program4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last element of the list is {alphabet[-1]}")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last 3 elements of the list are {alphabet[-3:]}")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print(alphabet[-4])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print(alphabet[-4:])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print(alphabet[-2:])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1" y="5178733"/>
            <a:ext cx="4916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9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492990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If you use negative numbers, you count from the end of the list instead of the start.</a:t>
            </a:r>
          </a:p>
          <a:p>
            <a:r>
              <a:rPr lang="en-GB" sz="1800" dirty="0" smtClean="0"/>
              <a:t>You can use this to access single elements.</a:t>
            </a:r>
          </a:p>
          <a:p>
            <a:r>
              <a:rPr lang="en-GB" sz="1800" dirty="0" smtClean="0"/>
              <a:t>You can also use it in slices.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472" y="205291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a list with every other element in the list")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print(alphabet[::2])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print("What do these do ?")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print(alphabet[1::2])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print(alphabet[:6:2])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print(alphabet[2:7:2])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print(alphabet[1:8:3])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alphabet.extend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'j', 'k', 'm', 'n', 'o', 'p', 'q', 'r'])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alphabet.extend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(['s', 't', 'u', 'v', 'w', 'x', 'y', 'z'])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print(alphabet[::6])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print(alphabet[13:18:2])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print(alphabet[4:20:3])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2" y="5178733"/>
            <a:ext cx="4171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Negative Steps.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967814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If you use a negative number as your steps, your list will come from the end.</a:t>
            </a:r>
          </a:p>
          <a:p>
            <a:r>
              <a:rPr lang="en-GB" sz="1800" dirty="0" smtClean="0"/>
              <a:t>This can be used as a quick way to reverse a list.</a:t>
            </a:r>
          </a:p>
          <a:p>
            <a:r>
              <a:rPr lang="en-GB" sz="1800" dirty="0" smtClean="0"/>
              <a:t>This program does the same thing in two different ways.</a:t>
            </a:r>
          </a:p>
          <a:p>
            <a:r>
              <a:rPr lang="en-GB" sz="1800" dirty="0" smtClean="0"/>
              <a:t>As you can see, the second one is neater than the first.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2" y="5178733"/>
            <a:ext cx="4171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23933" y="2052919"/>
            <a:ext cx="660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Program6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Method1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[1,2,3,4,5,6,7,8,9,10]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numbers_backwards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numbers_backwards.append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 to 10 are {numbers}")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10 to 1 are 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numbers_backwards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Method2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 to 10 are {numbers}")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10 to 1 are {numbers[::-1]}")</a:t>
            </a:r>
          </a:p>
        </p:txBody>
      </p:sp>
    </p:spTree>
    <p:extLst>
      <p:ext uri="{BB962C8B-B14F-4D97-AF65-F5344CB8AC3E}">
        <p14:creationId xmlns:p14="http://schemas.microsoft.com/office/powerpoint/2010/main" val="37155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4638</TotalTime>
  <Words>1207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Lists and Slices.</vt:lpstr>
      <vt:lpstr>Using slices.</vt:lpstr>
      <vt:lpstr>Introduction to Slices</vt:lpstr>
      <vt:lpstr>Slices from the start and to the end.</vt:lpstr>
      <vt:lpstr>Slices from the end.</vt:lpstr>
      <vt:lpstr>Steps.</vt:lpstr>
      <vt:lpstr>Negative Steps.</vt:lpstr>
      <vt:lpstr>More Negative Steps.</vt:lpstr>
      <vt:lpstr>How strings can be like lists.</vt:lpstr>
      <vt:lpstr>More about testing things.</vt:lpstr>
      <vt:lpstr>How strings can be like lists.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109</cp:revision>
  <dcterms:created xsi:type="dcterms:W3CDTF">2018-02-27T14:28:42Z</dcterms:created>
  <dcterms:modified xsi:type="dcterms:W3CDTF">2018-03-05T00:31:05Z</dcterms:modified>
</cp:coreProperties>
</file>