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4" r:id="rId16"/>
    <p:sldId id="285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</p14:sldIdLst>
        </p14:section>
        <p14:section name="Working With Files" id="{3918F019-2938-49CC-8203-64A62C04FE53}">
          <p14:sldIdLst/>
        </p14:section>
        <p14:section name="Homework" id="{725C054A-A747-4480-B224-C761049E2A50}">
          <p14:sldIdLst/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440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2621718"/>
          </a:xfrm>
        </p:spPr>
        <p:txBody>
          <a:bodyPr/>
          <a:lstStyle/>
          <a:p>
            <a:r>
              <a:rPr lang="en-GB" dirty="0"/>
              <a:t>This program should look familiar. You used it a few slides ago.</a:t>
            </a:r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that are now installed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0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7776</TotalTime>
  <Words>1823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Modules that are now installed !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181</cp:revision>
  <dcterms:created xsi:type="dcterms:W3CDTF">2018-02-27T14:28:42Z</dcterms:created>
  <dcterms:modified xsi:type="dcterms:W3CDTF">2018-07-02T12:32:50Z</dcterms:modified>
</cp:coreProperties>
</file>