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95" r:id="rId5"/>
    <p:sldId id="291" r:id="rId6"/>
    <p:sldId id="261" r:id="rId7"/>
    <p:sldId id="290" r:id="rId8"/>
    <p:sldId id="262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95"/>
            <p14:sldId id="291"/>
            <p14:sldId id="261"/>
            <p14:sldId id="290"/>
            <p14:sldId id="262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43" d="100"/>
          <a:sy n="43" d="100"/>
        </p:scale>
        <p:origin x="66" y="1668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9</a:t>
            </a:r>
            <a:r>
              <a:rPr lang="en-GB" smtClean="0"/>
              <a:t>: Simulating Snakes and Ladders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Example 2.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5528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Example2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Fill in 1 to 30 with the same position.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would be like a board with no snakes or ladders.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range(1,31):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399" y="2052918"/>
            <a:ext cx="387665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8597" y="2052918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Ladders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end_position[3] = 22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end_position[5] = 8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end_position[11] = 26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end_position[20] = 29</a:t>
            </a:r>
          </a:p>
          <a:p>
            <a:endParaRPr lang="da-D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Snakes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end_position[17] = 4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end_position[19] = 7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end_position[21] = 9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end_position[27] = 1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58597" y="4508096"/>
            <a:ext cx="5785454" cy="91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</a:p>
          <a:p>
            <a:pPr marL="0" indent="0">
              <a:buFont typeface="Wingdings 3" charset="2"/>
              <a:buNone/>
            </a:pP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all one program, it starts on the left and continues on the right. Enter the code on the left, then underneath it the code on the right.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1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Playing the game.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At the start of the game, a player is on square 1.</a:t>
            </a:r>
          </a:p>
          <a:p>
            <a:r>
              <a:rPr lang="en-GB" dirty="0" smtClean="0"/>
              <a:t>The player rolls a dice and moves forward that many squares.</a:t>
            </a:r>
          </a:p>
          <a:p>
            <a:r>
              <a:rPr lang="en-GB" dirty="0" smtClean="0"/>
              <a:t>If the player would be on square 30 or past square 30, they win !</a:t>
            </a:r>
          </a:p>
          <a:p>
            <a:pPr lvl="1"/>
            <a:r>
              <a:rPr lang="en-GB" dirty="0" smtClean="0"/>
              <a:t>When they win, print how many turns it took.</a:t>
            </a:r>
          </a:p>
          <a:p>
            <a:r>
              <a:rPr lang="en-GB" dirty="0" smtClean="0"/>
              <a:t>If they haven't won, they climb ladders or slide down snakes.</a:t>
            </a:r>
          </a:p>
          <a:p>
            <a:r>
              <a:rPr lang="en-GB" dirty="0" smtClean="0"/>
              <a:t>Add one to the number of turns the player has taken.</a:t>
            </a:r>
          </a:p>
          <a:p>
            <a:r>
              <a:rPr lang="en-GB" dirty="0" smtClean="0"/>
              <a:t>They take another turn.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Write code to implement this.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Compare it to example3.</a:t>
            </a:r>
          </a:p>
          <a:p>
            <a:endParaRPr lang="en-GB" dirty="0" smtClean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1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Changing how the game ends.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Lets modify the rules of the game.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Starting with my version of example3, add functionality so.</a:t>
            </a:r>
          </a:p>
          <a:p>
            <a:pPr lvl="1"/>
            <a:r>
              <a:rPr lang="en-GB" dirty="0"/>
              <a:t>The player must land exactly on 30 to win the game.</a:t>
            </a:r>
          </a:p>
          <a:p>
            <a:pPr lvl="1"/>
            <a:r>
              <a:rPr lang="en-GB" dirty="0"/>
              <a:t>If the player rolls past 30, they don't move at all.</a:t>
            </a:r>
          </a:p>
          <a:p>
            <a:pPr lvl="1"/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Compare what you have written against my example4.</a:t>
            </a:r>
          </a:p>
          <a:p>
            <a:endParaRPr lang="en-GB" dirty="0" smtClean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5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 different end to the game.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Another way snakes and ladders can be played.</a:t>
            </a:r>
          </a:p>
          <a:p>
            <a:r>
              <a:rPr lang="en-GB" dirty="0" smtClean="0"/>
              <a:t>If you land on 30 you win.</a:t>
            </a:r>
          </a:p>
          <a:p>
            <a:r>
              <a:rPr lang="en-GB" dirty="0" smtClean="0"/>
              <a:t>If you would go past 30, you "bounce off".</a:t>
            </a:r>
          </a:p>
          <a:p>
            <a:pPr lvl="1"/>
            <a:r>
              <a:rPr lang="en-GB" dirty="0" smtClean="0"/>
              <a:t>You are on 29 and roll a 2. You end up back on 29 after "bouncing".</a:t>
            </a:r>
          </a:p>
          <a:p>
            <a:pPr lvl="1"/>
            <a:r>
              <a:rPr lang="en-GB" dirty="0" smtClean="0"/>
              <a:t>You are on 29 and roll a 4. You end up back on 27 after "bouncing". Then you slide down the snake. 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Starting with example4, implement this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Compare this with my </a:t>
            </a:r>
            <a:r>
              <a:rPr lang="en-GB" dirty="0">
                <a:solidFill>
                  <a:srgbClr val="FFFF00"/>
                </a:solidFill>
              </a:rPr>
              <a:t>example5. week9_example4.py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5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Starting to Get Statistics.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Playing the game once isn't that interesting.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Restructure example5 so it plays the game ten thousand 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At the end, output the 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Shortest game (in number of turns).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Longest game (in number of turns).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 game length (in number of turns).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There are many ways to do it.</a:t>
            </a:r>
          </a:p>
          <a:p>
            <a:r>
              <a:rPr lang="en-GB" dirty="0">
                <a:solidFill>
                  <a:srgbClr val="FFFF00"/>
                </a:solidFill>
              </a:rPr>
              <a:t>Compare what you produce with mine in example6.</a:t>
            </a:r>
          </a:p>
        </p:txBody>
      </p:sp>
    </p:spTree>
    <p:extLst>
      <p:ext uri="{BB962C8B-B14F-4D97-AF65-F5344CB8AC3E}">
        <p14:creationId xmlns:p14="http://schemas.microsoft.com/office/powerpoint/2010/main" val="370256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 more advanced example.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I've reworked the version in example 6 and made example 7.</a:t>
            </a:r>
            <a:endParaRPr lang="en-GB" dirty="0" smtClean="0">
              <a:solidFill>
                <a:srgbClr val="FFFF00"/>
              </a:solidFill>
            </a:endParaRPr>
          </a:p>
          <a:p>
            <a:r>
              <a:rPr lang="en-GB" dirty="0"/>
              <a:t>This program uses techniques and libraries you haven't seen, so I wouldn't expect you to be able to make it on your own</a:t>
            </a:r>
            <a:r>
              <a:rPr lang="en-GB" dirty="0" smtClean="0"/>
              <a:t>.</a:t>
            </a:r>
          </a:p>
          <a:p>
            <a:r>
              <a:rPr lang="en-GB" dirty="0"/>
              <a:t>You will need to make sure the </a:t>
            </a:r>
            <a:r>
              <a:rPr lang="en-GB" dirty="0" err="1"/>
              <a:t>matplotlib</a:t>
            </a:r>
            <a:r>
              <a:rPr lang="en-GB" dirty="0"/>
              <a:t> library is installed.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Review it, and use the internet to research the things you don't understand.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Comment the code.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Send me the commented code so I can review it and give you feedback.</a:t>
            </a:r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403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Homework</a:t>
            </a:r>
            <a:endParaRPr lang="en-GB" sz="3200" dirty="0"/>
          </a:p>
        </p:txBody>
      </p:sp>
      <p:pic>
        <p:nvPicPr>
          <p:cNvPr id="1026" name="Picture 2" descr="Image result for homewo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6" y="1424880"/>
            <a:ext cx="4441139" cy="452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Homework 1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1418898"/>
            <a:ext cx="9285678" cy="482950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Start with the last example.</a:t>
            </a:r>
          </a:p>
          <a:p>
            <a:endParaRPr lang="en-GB" dirty="0"/>
          </a:p>
          <a:p>
            <a:r>
              <a:rPr lang="en-GB" dirty="0"/>
              <a:t>Add a rule that requires you to you to roll a 6 before you can start to play the game.</a:t>
            </a:r>
          </a:p>
          <a:p>
            <a:r>
              <a:rPr lang="en-GB" dirty="0"/>
              <a:t>Count each attempt to roll a 6 as a "turn"</a:t>
            </a:r>
          </a:p>
          <a:p>
            <a:r>
              <a:rPr lang="en-GB" dirty="0"/>
              <a:t>Once you roll a 6, you don't move that turn. Instead, you CAN move the next turn.</a:t>
            </a:r>
          </a:p>
          <a:p>
            <a:endParaRPr lang="en-GB" dirty="0"/>
          </a:p>
          <a:p>
            <a:r>
              <a:rPr lang="en-GB" dirty="0"/>
              <a:t>So the minimum game length would now be something like rolling</a:t>
            </a:r>
          </a:p>
          <a:p>
            <a:pPr lvl="1"/>
            <a:r>
              <a:rPr lang="en-GB" dirty="0"/>
              <a:t>6, 2, 6, </a:t>
            </a:r>
            <a:r>
              <a:rPr lang="en-GB" dirty="0" smtClean="0"/>
              <a:t>2</a:t>
            </a:r>
          </a:p>
          <a:p>
            <a:pPr lvl="1"/>
            <a:endParaRPr lang="en-GB" dirty="0"/>
          </a:p>
          <a:p>
            <a:r>
              <a:rPr lang="en-GB" dirty="0" smtClean="0"/>
              <a:t>Run the program and see how it changes how long the game takes (on average) to complete.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7660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Homework 2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1418898"/>
            <a:ext cx="4288494" cy="5131676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smtClean="0"/>
              <a:t>previous Homework, or with my version.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Add to the title of the graph the average (mean) number of turns to play a game.</a:t>
            </a:r>
          </a:p>
          <a:p>
            <a:endParaRPr lang="en-GB" dirty="0"/>
          </a:p>
          <a:p>
            <a:r>
              <a:rPr lang="en-GB" dirty="0" smtClean="0"/>
              <a:t>Output should look something like the example on the right.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46" y="3310759"/>
            <a:ext cx="5274647" cy="32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6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Homework 3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1418898"/>
            <a:ext cx="8947521" cy="5131676"/>
          </a:xfrm>
        </p:spPr>
        <p:txBody>
          <a:bodyPr>
            <a:normAutofit/>
          </a:bodyPr>
          <a:lstStyle/>
          <a:p>
            <a:r>
              <a:rPr lang="en-GB" dirty="0" smtClean="0"/>
              <a:t>Read my version of homework 3.</a:t>
            </a:r>
          </a:p>
          <a:p>
            <a:endParaRPr lang="en-GB" dirty="0"/>
          </a:p>
          <a:p>
            <a:r>
              <a:rPr lang="en-GB" dirty="0" smtClean="0"/>
              <a:t>What does it use that you haven't yet used ?</a:t>
            </a:r>
          </a:p>
          <a:p>
            <a:r>
              <a:rPr lang="en-GB" dirty="0" smtClean="0"/>
              <a:t>Where would you find documentation on that feature ?</a:t>
            </a:r>
          </a:p>
          <a:p>
            <a:endParaRPr lang="en-GB" dirty="0" smtClean="0"/>
          </a:p>
          <a:p>
            <a:r>
              <a:rPr lang="en-GB" dirty="0" smtClean="0"/>
              <a:t>Add comments explaining parts of the code to it, and send them to me </a:t>
            </a:r>
            <a:r>
              <a:rPr lang="en-GB" smtClean="0"/>
              <a:t>for review.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2601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Working out the average number of turns it takes to play a game of snakes and ladders.</a:t>
            </a:r>
          </a:p>
          <a:p>
            <a:endParaRPr lang="en-GB" dirty="0"/>
          </a:p>
          <a:p>
            <a:r>
              <a:rPr lang="en-GB" dirty="0" smtClean="0"/>
              <a:t>Today we will work through this together.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the problem.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game of snakes and ladders consists of a player.</a:t>
            </a:r>
          </a:p>
          <a:p>
            <a:pPr lvl="1"/>
            <a:r>
              <a:rPr lang="en-GB" dirty="0"/>
              <a:t>Rolling a dice.</a:t>
            </a:r>
          </a:p>
          <a:p>
            <a:pPr lvl="1"/>
            <a:r>
              <a:rPr lang="en-GB" dirty="0"/>
              <a:t>Moving forward that many squares.</a:t>
            </a:r>
          </a:p>
          <a:p>
            <a:pPr lvl="1"/>
            <a:r>
              <a:rPr lang="en-GB" dirty="0"/>
              <a:t>If they land at the bottom of a ladder, they climb it.</a:t>
            </a:r>
          </a:p>
          <a:p>
            <a:pPr lvl="1"/>
            <a:r>
              <a:rPr lang="en-GB" dirty="0"/>
              <a:t>If they land at the head of a snake, they slide down it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of the Game.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several variations in the rules of Snakes and Ladders.</a:t>
            </a:r>
          </a:p>
          <a:p>
            <a:r>
              <a:rPr lang="en-GB" dirty="0" smtClean="0"/>
              <a:t>To start with, we shall use these rules :-</a:t>
            </a:r>
          </a:p>
          <a:p>
            <a:pPr lvl="1"/>
            <a:r>
              <a:rPr lang="en-GB" dirty="0" smtClean="0"/>
              <a:t>You don't get another turn if you roll a 6.</a:t>
            </a:r>
          </a:p>
          <a:p>
            <a:pPr lvl="1"/>
            <a:r>
              <a:rPr lang="en-GB" dirty="0" smtClean="0"/>
              <a:t>If you would move past the last square on the board, you win the game.</a:t>
            </a:r>
          </a:p>
          <a:p>
            <a:pPr lvl="2"/>
            <a:r>
              <a:rPr lang="en-GB" dirty="0" smtClean="0"/>
              <a:t>(You don't need to exactly land on 30).</a:t>
            </a:r>
          </a:p>
          <a:p>
            <a:pPr lvl="2"/>
            <a:endParaRPr lang="en-GB" dirty="0"/>
          </a:p>
          <a:p>
            <a:r>
              <a:rPr lang="en-GB" dirty="0" smtClean="0"/>
              <a:t>We shall use the board shown on the next stage.</a:t>
            </a:r>
          </a:p>
        </p:txBody>
      </p:sp>
    </p:spTree>
    <p:extLst>
      <p:ext uri="{BB962C8B-B14F-4D97-AF65-F5344CB8AC3E}">
        <p14:creationId xmlns:p14="http://schemas.microsoft.com/office/powerpoint/2010/main" val="73071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Board</a:t>
            </a:r>
            <a:endParaRPr lang="en-GB" dirty="0"/>
          </a:p>
        </p:txBody>
      </p:sp>
      <p:pic>
        <p:nvPicPr>
          <p:cNvPr id="2050" name="Picture 2" descr="Image result for snakes and lad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7" y="1342898"/>
            <a:ext cx="8101829" cy="50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2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8650"/>
            <a:ext cx="9404723" cy="1400530"/>
          </a:xfrm>
        </p:spPr>
        <p:txBody>
          <a:bodyPr/>
          <a:lstStyle/>
          <a:p>
            <a:r>
              <a:rPr lang="en-GB" sz="3200" dirty="0" smtClean="0"/>
              <a:t>How should we roll a dice 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What library can we import that will allow us to simulate rolling a die ?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Import that library.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Write a function which takes no arguments and returns a simulation of a single 6 sided die roll.</a:t>
            </a: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258830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Example1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5500468"/>
            <a:ext cx="8946541" cy="91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3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Representing the board.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Most of the time a player lands on a square, they remain on the square.</a:t>
            </a:r>
          </a:p>
          <a:p>
            <a:r>
              <a:rPr lang="en-GB" dirty="0" smtClean="0"/>
              <a:t>Sometimes though, they go up a ladder or down a snake.</a:t>
            </a:r>
          </a:p>
          <a:p>
            <a:endParaRPr lang="en-GB" dirty="0"/>
          </a:p>
          <a:p>
            <a:r>
              <a:rPr lang="en-GB" dirty="0" smtClean="0"/>
              <a:t>Model this as a dictionary, with the key being the square they land on after the roll, and the value being :-</a:t>
            </a:r>
          </a:p>
          <a:p>
            <a:pPr lvl="1"/>
            <a:r>
              <a:rPr lang="en-GB" dirty="0" smtClean="0"/>
              <a:t>The same if they don't slide.</a:t>
            </a:r>
          </a:p>
          <a:p>
            <a:pPr lvl="1"/>
            <a:r>
              <a:rPr lang="en-GB" dirty="0" smtClean="0"/>
              <a:t>The top of the ladder if they climb one.</a:t>
            </a:r>
          </a:p>
          <a:p>
            <a:pPr lvl="1"/>
            <a:r>
              <a:rPr lang="en-GB" dirty="0" smtClean="0"/>
              <a:t>The bottom of the snake if they slide down one.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Hint.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Instead of writing all 30 squares :-</a:t>
            </a:r>
          </a:p>
          <a:p>
            <a:pPr lvl="1"/>
            <a:r>
              <a:rPr lang="en-GB" dirty="0" smtClean="0"/>
              <a:t>Fill in 1 to 30 with the same number.</a:t>
            </a:r>
          </a:p>
          <a:p>
            <a:pPr lvl="1"/>
            <a:r>
              <a:rPr lang="en-GB" dirty="0" smtClean="0"/>
              <a:t>Then replace the keys for the snakes and the ladders.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0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24139</TotalTime>
  <Words>1052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Analysis of the problem.</vt:lpstr>
      <vt:lpstr>Rules of the Game.</vt:lpstr>
      <vt:lpstr>Board</vt:lpstr>
      <vt:lpstr>How should we roll a dice ?</vt:lpstr>
      <vt:lpstr>Example 1.</vt:lpstr>
      <vt:lpstr>Representing the board.</vt:lpstr>
      <vt:lpstr>Hint.</vt:lpstr>
      <vt:lpstr>Example 2.</vt:lpstr>
      <vt:lpstr>Playing the game.</vt:lpstr>
      <vt:lpstr>Changing how the game ends.</vt:lpstr>
      <vt:lpstr>A different end to the game.</vt:lpstr>
      <vt:lpstr>Starting to Get Statistics.</vt:lpstr>
      <vt:lpstr>A more advanced example.</vt:lpstr>
      <vt:lpstr>Homework</vt:lpstr>
      <vt:lpstr>Homework 1</vt:lpstr>
      <vt:lpstr>Homework 2</vt:lpstr>
      <vt:lpstr>Homework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228</cp:revision>
  <dcterms:created xsi:type="dcterms:W3CDTF">2018-02-27T14:28:42Z</dcterms:created>
  <dcterms:modified xsi:type="dcterms:W3CDTF">2018-07-03T22:58:49Z</dcterms:modified>
</cp:coreProperties>
</file>