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7: Functions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reasons to use functions is a programming principle called D.R.Y. (Don't Repeat Yourself).</a:t>
            </a:r>
          </a:p>
          <a:p>
            <a:r>
              <a:rPr lang="en-GB" dirty="0"/>
              <a:t>When possible, you should try not to repeat yourself in programming.</a:t>
            </a:r>
          </a:p>
          <a:p>
            <a:r>
              <a:rPr lang="en-GB" dirty="0"/>
              <a:t>This is because if you need to change something, you should only have to change it in one place.</a:t>
            </a:r>
          </a:p>
          <a:p>
            <a:r>
              <a:rPr lang="en-GB" dirty="0"/>
              <a:t>If you have copy + pasted something into multiple places, then you need to track down every single place you have done this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Bad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has a mistake in it.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Good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a function instead, the program might have looked like this.</a:t>
            </a:r>
          </a:p>
          <a:p>
            <a:r>
              <a:rPr lang="en-GB" dirty="0"/>
              <a:t>This still has the same error in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/>
              <a:t>So far we have been dealing with positional arguments.</a:t>
            </a:r>
          </a:p>
          <a:p>
            <a:r>
              <a:rPr lang="en-GB" dirty="0"/>
              <a:t>This snippet of code has a </a:t>
            </a:r>
            <a:r>
              <a:rPr lang="en-GB" dirty="0" err="1"/>
              <a:t>firstname</a:t>
            </a:r>
            <a:r>
              <a:rPr lang="en-GB" dirty="0"/>
              <a:t> and a surname argument, and you give it 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also have named arguments.</a:t>
            </a:r>
          </a:p>
          <a:p>
            <a:r>
              <a:rPr lang="en-GB" dirty="0"/>
              <a:t>When you declare a function, you declare a variable name for the named argument, and a default value.</a:t>
            </a:r>
          </a:p>
          <a:p>
            <a:r>
              <a:rPr lang="en-GB" dirty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:-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MUST</a:t>
            </a:r>
            <a:r>
              <a:rPr lang="en-GB" dirty="0"/>
              <a:t> specify positional arguments when calling a function.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MAY</a:t>
            </a:r>
            <a:r>
              <a:rPr lang="en-GB" dirty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(items, separator=" "):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items[:-1]: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(f"{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}{separator}", end="")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 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separator="--&gt;")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takes</a:t>
            </a:r>
          </a:p>
          <a:p>
            <a:pPr lvl="1"/>
            <a:r>
              <a:rPr lang="en-GB" dirty="0"/>
              <a:t>1 positional argument, the list of items.</a:t>
            </a:r>
          </a:p>
          <a:p>
            <a:pPr lvl="1"/>
            <a:r>
              <a:rPr lang="en-GB" dirty="0"/>
              <a:t>Optionally a separator argument, which if you omit is set to a space.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2</a:t>
            </a:r>
            <a:r>
              <a:rPr lang="en-GB" baseline="30000" dirty="0"/>
              <a:t>nd</a:t>
            </a:r>
            <a:r>
              <a:rPr lang="en-GB" dirty="0"/>
              <a:t>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Example8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Here is a different example, perhaps a less useful one 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Example9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Functions in Python are called "first class objects".</a:t>
            </a:r>
          </a:p>
          <a:p>
            <a:r>
              <a:rPr lang="en-GB" dirty="0">
                <a:latin typeface="+mn-lt"/>
              </a:rPr>
              <a:t>This isn't true in all programming languages.</a:t>
            </a:r>
          </a:p>
          <a:p>
            <a:r>
              <a:rPr lang="en-GB" dirty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>
                <a:latin typeface="+mn-lt"/>
              </a:rPr>
              <a:t>Note: </a:t>
            </a:r>
            <a:r>
              <a:rPr lang="en-GB" i="1" u="sng" dirty="0" err="1">
                <a:latin typeface="+mn-lt"/>
              </a:rPr>
              <a:t>Pycharm</a:t>
            </a:r>
            <a:r>
              <a:rPr lang="en-GB" i="1" u="sng" dirty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You should use a function when :-</a:t>
            </a:r>
          </a:p>
          <a:p>
            <a:pPr lvl="1"/>
            <a:r>
              <a:rPr lang="en-GB" dirty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Use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The next examples are code written without functions on the left.</a:t>
            </a:r>
          </a:p>
          <a:p>
            <a:r>
              <a:rPr lang="en-GB" dirty="0">
                <a:latin typeface="+mn-lt"/>
              </a:rPr>
              <a:t>Then versions written with functions on the right.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They both do the same thing.</a:t>
            </a:r>
          </a:p>
          <a:p>
            <a:r>
              <a:rPr lang="en-GB" dirty="0">
                <a:latin typeface="+mn-lt"/>
              </a:rPr>
              <a:t>See if you understand why the code with functions is easier to understand and to edit.</a:t>
            </a: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square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(1,5))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6" y="2927864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423" y="2707853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1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/>
              <a:t>To convert a UK phone number to an international number (that you could call from any country), you should :-</a:t>
            </a:r>
          </a:p>
          <a:p>
            <a:r>
              <a:rPr lang="en-GB" dirty="0"/>
              <a:t>	1.) Remove the 0 from the front of it.</a:t>
            </a:r>
          </a:p>
          <a:p>
            <a:r>
              <a:rPr lang="en-GB" dirty="0"/>
              <a:t>	2.) Add the country code +44 to the front of it.</a:t>
            </a:r>
          </a:p>
          <a:p>
            <a:endParaRPr lang="en-GB" dirty="0"/>
          </a:p>
          <a:p>
            <a:r>
              <a:rPr lang="en-GB" dirty="0"/>
              <a:t>To convert a US phone number to an international number.</a:t>
            </a:r>
          </a:p>
          <a:p>
            <a:r>
              <a:rPr lang="en-GB" dirty="0"/>
              <a:t>	1.) Add the country code +1 to the front of it.</a:t>
            </a:r>
          </a:p>
          <a:p>
            <a:endParaRPr lang="en-GB" dirty="0"/>
          </a:p>
          <a:p>
            <a:r>
              <a:rPr lang="en-GB" dirty="0"/>
              <a:t>To convert a German phone to an international number, you should :-</a:t>
            </a:r>
          </a:p>
          <a:p>
            <a:r>
              <a:rPr lang="en-GB" dirty="0"/>
              <a:t>	1.) Remove any number of 0's that are at the front of it.</a:t>
            </a:r>
          </a:p>
          <a:p>
            <a:r>
              <a:rPr lang="en-GB" dirty="0"/>
              <a:t>	2.) Add the country code +49 to the front of it.</a:t>
            </a:r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Section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 (Dave's first answer).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Both these programs do the same thing.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would be easier to add additional countries to ?</a:t>
            </a: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been using functions without knowing it !</a:t>
            </a:r>
          </a:p>
          <a:p>
            <a:r>
              <a:rPr lang="en-GB" dirty="0"/>
              <a:t>Here are some you have already used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components of a function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can take </a:t>
            </a:r>
            <a:r>
              <a:rPr lang="en-GB" b="1" u="sng" dirty="0"/>
              <a:t>arguments</a:t>
            </a:r>
            <a:r>
              <a:rPr lang="en-GB" dirty="0"/>
              <a:t>, and can have </a:t>
            </a:r>
            <a:r>
              <a:rPr lang="en-GB" b="1" u="sng" dirty="0"/>
              <a:t>return values</a:t>
            </a:r>
            <a:r>
              <a:rPr lang="en-GB" dirty="0"/>
              <a:t>.</a:t>
            </a:r>
          </a:p>
          <a:p>
            <a:r>
              <a:rPr lang="en-GB" dirty="0"/>
              <a:t>Although a function CAN take arguments, and CAN have a return value, these are both optional.</a:t>
            </a:r>
          </a:p>
          <a:p>
            <a:r>
              <a:rPr lang="en-GB" dirty="0"/>
              <a:t>The arguments are the things inside the brackets, and they are input to the function.</a:t>
            </a:r>
          </a:p>
          <a:p>
            <a:pPr lvl="1"/>
            <a:r>
              <a:rPr lang="en-GB" dirty="0"/>
              <a:t>For example, the string "Hello World" is the argument here to string.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/>
              <a:t>The return values are what you get out of a function.</a:t>
            </a:r>
          </a:p>
          <a:p>
            <a:pPr lvl="1"/>
            <a:r>
              <a:rPr lang="en-GB" dirty="0"/>
              <a:t>For example, the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here is the return value,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Defining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define a function.</a:t>
            </a:r>
          </a:p>
          <a:p>
            <a:r>
              <a:rPr lang="en-GB" dirty="0"/>
              <a:t>Here is a very simple example.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useful.</a:t>
            </a:r>
          </a:p>
          <a:p>
            <a:pPr lvl="1"/>
            <a:r>
              <a:rPr lang="en-GB" i="1" dirty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Multiple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Functions can have more complicated error messages when you get things wrong with functions.</a:t>
            </a:r>
          </a:p>
          <a:p>
            <a:r>
              <a:rPr lang="en-GB" dirty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the error will be and why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Example3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Errors.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DRY: Don't repeat yourself.</a:t>
            </a:r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23381</TotalTime>
  <Words>3014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213</cp:revision>
  <dcterms:created xsi:type="dcterms:W3CDTF">2018-02-27T14:28:42Z</dcterms:created>
  <dcterms:modified xsi:type="dcterms:W3CDTF">2018-07-16T15:19:45Z</dcterms:modified>
</cp:coreProperties>
</file>