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4" r:id="rId16"/>
    <p:sldId id="285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</p14:sldIdLst>
        </p14:section>
        <p14:section name="Working With Files" id="{3918F019-2938-49CC-8203-64A62C04FE53}">
          <p14:sldIdLst/>
        </p14:section>
        <p14:section name="Homework" id="{725C054A-A747-4480-B224-C761049E2A50}">
          <p14:sldIdLst/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6: PYPY MODULES AND GRAPHICS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requirements file.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 smtClean="0"/>
              <a:t>In your new project, create a text file called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 smtClean="0"/>
              <a:t>You can do it by right clicking on top directory in your project and selecting New </a:t>
            </a:r>
            <a:r>
              <a:rPr lang="en-GB" sz="1600" dirty="0" smtClean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 smtClean="0">
                <a:sym typeface="Wingdings" panose="05000000000000000000" pitchFamily="2" charset="2"/>
              </a:rPr>
              <a:t>When the New File dialog box appears, but in the name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 smtClean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Do this.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the requirement.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Click the "Install Requirement" button.</a:t>
            </a:r>
            <a:endParaRPr lang="en-GB" dirty="0"/>
          </a:p>
          <a:p>
            <a:pPr>
              <a:buFont typeface="+mj-lt"/>
              <a:buAutoNum type="arabicPeriod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Do this.</a:t>
            </a:r>
            <a:endParaRPr lang="en-GB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Repeating the import.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2621718"/>
          </a:xfrm>
        </p:spPr>
        <p:txBody>
          <a:bodyPr/>
          <a:lstStyle/>
          <a:p>
            <a:r>
              <a:rPr lang="en-GB" dirty="0"/>
              <a:t>This program should look familiar. </a:t>
            </a:r>
            <a:r>
              <a:rPr lang="en-GB" dirty="0"/>
              <a:t>You used it a few slides ago</a:t>
            </a:r>
            <a:r>
              <a:rPr lang="en-GB" dirty="0" smtClean="0"/>
              <a:t>.</a:t>
            </a:r>
          </a:p>
          <a:p>
            <a:r>
              <a:rPr lang="en-GB" dirty="0" smtClean="0"/>
              <a:t>Now you have made a project and installed the pillow project, does it work ?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Example2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that are now installed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 smtClean="0"/>
              <a:t>You can always import standard library modules. They come with Python.</a:t>
            </a:r>
          </a:p>
          <a:p>
            <a:r>
              <a:rPr lang="en-GB" dirty="0" smtClean="0"/>
              <a:t>If you try and import a </a:t>
            </a:r>
            <a:r>
              <a:rPr lang="en-GB" dirty="0" err="1" smtClean="0"/>
              <a:t>PyPi</a:t>
            </a:r>
            <a:r>
              <a:rPr lang="en-GB" dirty="0" smtClean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 smtClean="0"/>
              <a:t>You haven't installed the pillow module.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Example2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050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Part of 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 smtClean="0"/>
              <a:t>Some modules are very big, and pillow is one of them.</a:t>
            </a:r>
          </a:p>
          <a:p>
            <a:r>
              <a:rPr lang="en-GB" dirty="0" smtClean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 smtClean="0"/>
              <a:t>You do this like :-</a:t>
            </a:r>
            <a:endParaRPr lang="en-GB" dirty="0"/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image.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Before we can play with editing an image, we will need an image to play with.</a:t>
            </a:r>
          </a:p>
          <a:p>
            <a:r>
              <a:rPr lang="en-GB" dirty="0" smtClean="0"/>
              <a:t>Lets use this one.</a:t>
            </a:r>
          </a:p>
          <a:p>
            <a:r>
              <a:rPr lang="en-GB" dirty="0" smtClean="0"/>
              <a:t>Download </a:t>
            </a:r>
            <a:r>
              <a:rPr lang="en-GB" dirty="0"/>
              <a:t>it 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github.com/davidgroves/DGM_Tutorials/raw/master/week6/examples/london.jpg</a:t>
            </a:r>
            <a:r>
              <a:rPr lang="en-GB" dirty="0" smtClean="0"/>
              <a:t> and put it in the same directory as your Week6 project.</a:t>
            </a:r>
          </a:p>
          <a:p>
            <a:pPr lvl="1"/>
            <a:r>
              <a:rPr lang="en-GB" dirty="0" smtClean="0"/>
              <a:t>If you need help doing this, ask for it.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Get the file.</a:t>
            </a:r>
            <a:endParaRPr lang="en-GB" dirty="0" smtClean="0">
              <a:solidFill>
                <a:srgbClr val="FFFF00"/>
              </a:solidFill>
            </a:endParaRP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image program.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imports the PIL/pillow module, which lets Python work on images.</a:t>
            </a:r>
          </a:p>
          <a:p>
            <a:r>
              <a:rPr lang="en-GB" dirty="0" smtClean="0"/>
              <a:t>Then it manipulates the image.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Type it in and run it. 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Week6, Example3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 the image.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imports the PIL/pillow module, which lets Python work on images.</a:t>
            </a:r>
          </a:p>
          <a:p>
            <a:r>
              <a:rPr lang="en-GB" dirty="0" smtClean="0"/>
              <a:t>Then it manipulates the image.</a:t>
            </a:r>
          </a:p>
          <a:p>
            <a:r>
              <a:rPr lang="en-GB" dirty="0" smtClean="0"/>
              <a:t>Can you work out what the manipulation is going to be ?</a:t>
            </a: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Type it in and run it. 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Example3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Manipulating the image mode.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This program is similar to the previous one.</a:t>
            </a:r>
          </a:p>
          <a:p>
            <a:r>
              <a:rPr lang="en-GB" dirty="0" smtClean="0"/>
              <a:t>Instead of rotating the image, we convert it to greyscale (black, white and shades of grey only).</a:t>
            </a:r>
          </a:p>
          <a:p>
            <a:pPr lvl="1"/>
            <a:r>
              <a:rPr lang="en-GB" i="1" dirty="0" smtClean="0"/>
              <a:t>If you want to learn about </a:t>
            </a:r>
            <a:r>
              <a:rPr lang="en-GB" i="1" dirty="0"/>
              <a:t>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Type it in and run it. 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Week6, Example4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Printing Information About An Image.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 smtClean="0"/>
              <a:t>Pillow can tell you things about your image.</a:t>
            </a:r>
          </a:p>
          <a:p>
            <a:r>
              <a:rPr lang="en-GB" dirty="0" smtClean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Type it in and run it. 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week we will learn about.</a:t>
            </a:r>
          </a:p>
          <a:p>
            <a:pPr lvl="1"/>
            <a:r>
              <a:rPr lang="en-GB" dirty="0" smtClean="0"/>
              <a:t>Installing modules that don't come with Python.</a:t>
            </a:r>
          </a:p>
          <a:p>
            <a:pPr lvl="1"/>
            <a:r>
              <a:rPr lang="en-GB" dirty="0" smtClean="0"/>
              <a:t>Working with </a:t>
            </a:r>
            <a:r>
              <a:rPr lang="en-GB" dirty="0" smtClean="0"/>
              <a:t>graphics and images.</a:t>
            </a:r>
          </a:p>
          <a:p>
            <a:pPr lvl="1"/>
            <a:r>
              <a:rPr lang="en-GB" dirty="0" smtClean="0"/>
              <a:t>Working with multiple files in a directory.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Drawing on an image.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 smtClean="0"/>
              <a:t>If you want to draw on the image, we need to add a "drawing layer".</a:t>
            </a:r>
          </a:p>
          <a:p>
            <a:r>
              <a:rPr lang="en-GB" dirty="0" smtClean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 smtClean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Type it in and run it. 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Writing on an Image.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 smtClean="0"/>
              <a:t>You can write on an image.</a:t>
            </a:r>
          </a:p>
          <a:p>
            <a:r>
              <a:rPr lang="en-GB" dirty="0" smtClean="0"/>
              <a:t>To do this you need.</a:t>
            </a:r>
          </a:p>
          <a:p>
            <a:pPr lvl="1"/>
            <a:r>
              <a:rPr lang="en-GB" dirty="0" smtClean="0"/>
              <a:t>To import the </a:t>
            </a:r>
            <a:r>
              <a:rPr lang="en-GB" dirty="0" err="1" smtClean="0"/>
              <a:t>ImageFont</a:t>
            </a:r>
            <a:r>
              <a:rPr lang="en-GB" dirty="0" smtClean="0"/>
              <a:t> and </a:t>
            </a:r>
            <a:r>
              <a:rPr lang="en-GB" dirty="0" err="1" smtClean="0"/>
              <a:t>ImageDraw</a:t>
            </a:r>
            <a:r>
              <a:rPr lang="en-GB" dirty="0" smtClean="0"/>
              <a:t> modules.</a:t>
            </a:r>
          </a:p>
          <a:p>
            <a:pPr lvl="1"/>
            <a:r>
              <a:rPr lang="en-GB" dirty="0" smtClean="0"/>
              <a:t>Create a Drawing layer.</a:t>
            </a:r>
          </a:p>
          <a:p>
            <a:pPr lvl="1"/>
            <a:r>
              <a:rPr lang="en-GB" dirty="0" smtClean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Type it in and run it. 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PyPy</a:t>
            </a:r>
            <a:r>
              <a:rPr lang="en-GB" b="1" dirty="0" smtClean="0"/>
              <a:t> Modules.</a:t>
            </a:r>
            <a:endParaRPr lang="en-GB" b="1" dirty="0"/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Library vs </a:t>
            </a:r>
            <a:r>
              <a:rPr lang="en-GB" dirty="0" err="1" smtClean="0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Last week we used the "random" module from the standard library.</a:t>
            </a:r>
          </a:p>
          <a:p>
            <a:r>
              <a:rPr lang="en-GB" dirty="0" smtClean="0"/>
              <a:t>The standard library is a set of modules that come with Python.</a:t>
            </a:r>
          </a:p>
          <a:p>
            <a:pPr lvl="1"/>
            <a:r>
              <a:rPr lang="en-GB" dirty="0" smtClean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 smtClean="0"/>
              <a:t>You can find the full reference to the </a:t>
            </a:r>
            <a:r>
              <a:rPr lang="en-GB" dirty="0"/>
              <a:t>standard library at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docs.python.org/3/library/index.html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will introduce more of the standard library in later weeks.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Package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Although the standard library has a lot of modules, it doesn't do everything.</a:t>
            </a:r>
          </a:p>
          <a:p>
            <a:r>
              <a:rPr lang="en-GB" dirty="0" smtClean="0"/>
              <a:t>Additionally, you can get modules from the Python Package Index (</a:t>
            </a:r>
            <a:r>
              <a:rPr lang="en-GB" dirty="0" err="1" smtClean="0"/>
              <a:t>PyPi</a:t>
            </a:r>
            <a:r>
              <a:rPr lang="en-GB" dirty="0" smtClean="0"/>
              <a:t>).</a:t>
            </a:r>
          </a:p>
          <a:p>
            <a:r>
              <a:rPr lang="en-GB" dirty="0" smtClean="0"/>
              <a:t>Anyone can contribute modules to </a:t>
            </a:r>
            <a:r>
              <a:rPr lang="en-GB" dirty="0" err="1" smtClean="0"/>
              <a:t>PyPi</a:t>
            </a:r>
            <a:r>
              <a:rPr lang="en-GB" dirty="0" smtClean="0"/>
              <a:t>, you don't need to be a Python developer.</a:t>
            </a:r>
          </a:p>
          <a:p>
            <a:pPr lvl="1"/>
            <a:r>
              <a:rPr lang="en-GB" i="1" dirty="0" smtClean="0"/>
              <a:t>This means that </a:t>
            </a:r>
            <a:r>
              <a:rPr lang="en-GB" i="1" dirty="0" err="1" smtClean="0"/>
              <a:t>PyPi</a:t>
            </a:r>
            <a:r>
              <a:rPr lang="en-GB" i="1" dirty="0" smtClean="0"/>
              <a:t> modules can vary in quality.</a:t>
            </a:r>
          </a:p>
          <a:p>
            <a:pPr lvl="1"/>
            <a:r>
              <a:rPr lang="en-GB" i="1" dirty="0" smtClean="0"/>
              <a:t>It also means you can find old </a:t>
            </a:r>
            <a:r>
              <a:rPr lang="en-GB" i="1" dirty="0" err="1" smtClean="0"/>
              <a:t>PyPi</a:t>
            </a:r>
            <a:r>
              <a:rPr lang="en-GB" i="1" dirty="0" smtClean="0"/>
              <a:t> modules that don't work.</a:t>
            </a:r>
          </a:p>
          <a:p>
            <a:r>
              <a:rPr lang="en-GB" dirty="0" smtClean="0"/>
              <a:t>Working out what </a:t>
            </a:r>
            <a:r>
              <a:rPr lang="en-GB" dirty="0" err="1" smtClean="0"/>
              <a:t>PyPi</a:t>
            </a:r>
            <a:r>
              <a:rPr lang="en-GB" dirty="0" smtClean="0"/>
              <a:t> modules are good and what ones are bad takes time and skill.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find good </a:t>
            </a:r>
            <a:r>
              <a:rPr lang="en-GB" dirty="0" err="1" smtClean="0"/>
              <a:t>PyPi</a:t>
            </a:r>
            <a:r>
              <a:rPr lang="en-GB" dirty="0" smtClean="0"/>
              <a:t> modules.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best ways are :-</a:t>
            </a:r>
          </a:p>
          <a:p>
            <a:pPr lvl="1"/>
            <a:r>
              <a:rPr lang="en-GB" dirty="0" smtClean="0"/>
              <a:t>Ask an experienced Python programmer, telling them what you want the module to do.</a:t>
            </a:r>
          </a:p>
          <a:p>
            <a:pPr lvl="1"/>
            <a:r>
              <a:rPr lang="en-GB" dirty="0" smtClean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 smtClean="0"/>
              <a:t>Often one package becomes the "</a:t>
            </a:r>
            <a:r>
              <a:rPr lang="en-GB" dirty="0" smtClean="0"/>
              <a:t>winner" in a particular area.</a:t>
            </a:r>
          </a:p>
          <a:p>
            <a:pPr lvl="1"/>
            <a:r>
              <a:rPr lang="en-GB" dirty="0" smtClean="0"/>
              <a:t>For example, if you want to use the web, you will almost always want to use the </a:t>
            </a:r>
            <a:r>
              <a:rPr lang="en-GB" b="1" u="sng" dirty="0" smtClean="0"/>
              <a:t>requests</a:t>
            </a:r>
            <a:r>
              <a:rPr lang="en-GB" dirty="0" smtClean="0"/>
              <a:t> package.</a:t>
            </a:r>
          </a:p>
          <a:p>
            <a:pPr lvl="1"/>
            <a:r>
              <a:rPr lang="en-GB" dirty="0" smtClean="0"/>
              <a:t>Or, if like in this weeks lesson, you want to work with images and graphics, you will use the </a:t>
            </a:r>
            <a:r>
              <a:rPr lang="en-GB" b="1" u="sng" dirty="0" smtClean="0"/>
              <a:t>pillow</a:t>
            </a:r>
            <a:r>
              <a:rPr lang="en-GB" dirty="0" smtClean="0"/>
              <a:t> package.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not installed.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 smtClean="0"/>
              <a:t>You can always import standard library modules. They come with Python.</a:t>
            </a:r>
          </a:p>
          <a:p>
            <a:r>
              <a:rPr lang="en-GB" dirty="0" smtClean="0"/>
              <a:t>If you try and import a </a:t>
            </a:r>
            <a:r>
              <a:rPr lang="en-GB" dirty="0" err="1" smtClean="0"/>
              <a:t>PyPi</a:t>
            </a:r>
            <a:r>
              <a:rPr lang="en-GB" dirty="0" smtClean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 smtClean="0"/>
              <a:t>You haven't installed the pillow module.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Is that what happened ?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Example1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PyPi</a:t>
            </a:r>
            <a:r>
              <a:rPr lang="en-GB" dirty="0" smtClean="0"/>
              <a:t>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multiple ways to install </a:t>
            </a:r>
            <a:r>
              <a:rPr lang="en-GB" dirty="0" err="1" smtClean="0"/>
              <a:t>PyPi</a:t>
            </a:r>
            <a:r>
              <a:rPr lang="en-GB" dirty="0" smtClean="0"/>
              <a:t> modules.</a:t>
            </a:r>
          </a:p>
          <a:p>
            <a:r>
              <a:rPr lang="en-GB" dirty="0" smtClean="0"/>
              <a:t>I will show you the recommended method, that uses </a:t>
            </a:r>
            <a:r>
              <a:rPr lang="en-GB" dirty="0" err="1" smtClean="0"/>
              <a:t>PyCharm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Virtualenv's</a:t>
            </a:r>
            <a:r>
              <a:rPr lang="en-GB" dirty="0" smtClean="0"/>
              <a:t>.</a:t>
            </a:r>
          </a:p>
          <a:p>
            <a:pPr lvl="1"/>
            <a:r>
              <a:rPr lang="en-GB" sz="1600" i="1" dirty="0" smtClean="0"/>
              <a:t>Exactly what </a:t>
            </a:r>
            <a:r>
              <a:rPr lang="en-GB" sz="1600" i="1" dirty="0" err="1" smtClean="0"/>
              <a:t>Virtualenv's</a:t>
            </a:r>
            <a:r>
              <a:rPr lang="en-GB" sz="1600" i="1" dirty="0" smtClean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new </a:t>
            </a:r>
            <a:r>
              <a:rPr lang="en-GB" dirty="0" err="1" smtClean="0"/>
              <a:t>PyCharm</a:t>
            </a:r>
            <a:r>
              <a:rPr lang="en-GB" dirty="0" smtClean="0"/>
              <a:t>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 smtClean="0"/>
              <a:t>In </a:t>
            </a:r>
            <a:r>
              <a:rPr lang="en-GB" sz="1600" dirty="0" err="1" smtClean="0"/>
              <a:t>PyCharm</a:t>
            </a:r>
            <a:r>
              <a:rPr lang="en-GB" sz="1600" dirty="0" smtClean="0"/>
              <a:t>, from the menus select </a:t>
            </a:r>
            <a:r>
              <a:rPr lang="en-GB" sz="1600" dirty="0" smtClean="0">
                <a:latin typeface="Arial Black" panose="020B0A04020102020204" pitchFamily="34" charset="0"/>
              </a:rPr>
              <a:t>File </a:t>
            </a:r>
            <a:r>
              <a:rPr lang="en-GB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 smtClean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 smtClean="0">
              <a:latin typeface="Arial Black" panose="020B0A04020102020204" pitchFamily="34" charset="0"/>
            </a:endParaRPr>
          </a:p>
          <a:p>
            <a:r>
              <a:rPr lang="en-GB" sz="1600" dirty="0" smtClean="0"/>
              <a:t>Here you are creating a new </a:t>
            </a:r>
            <a:r>
              <a:rPr lang="en-GB" sz="1600" dirty="0" err="1" smtClean="0"/>
              <a:t>VirtualEnv</a:t>
            </a:r>
            <a:r>
              <a:rPr lang="en-GB" sz="1600" dirty="0" smtClean="0"/>
              <a:t> for this project.</a:t>
            </a:r>
          </a:p>
          <a:p>
            <a:r>
              <a:rPr lang="en-GB" sz="1600" dirty="0" smtClean="0"/>
              <a:t>Any packages you install will only be installed for this project.</a:t>
            </a:r>
          </a:p>
          <a:p>
            <a:r>
              <a:rPr lang="en-GB" sz="1600" dirty="0" smtClean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 smtClean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solidFill>
                  <a:srgbClr val="FFFF00"/>
                </a:solidFill>
              </a:rPr>
              <a:t>Task: Do this. Call your project Week6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7680</TotalTime>
  <Words>1617</Words>
  <Application>Microsoft Office PowerPoint</Application>
  <PresentationFormat>Widescreen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Modules that are now installed !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177</cp:revision>
  <dcterms:created xsi:type="dcterms:W3CDTF">2018-02-27T14:28:42Z</dcterms:created>
  <dcterms:modified xsi:type="dcterms:W3CDTF">2018-03-08T01:33:16Z</dcterms:modified>
</cp:coreProperties>
</file>