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84" r:id="rId16"/>
    <p:sldId id="285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PyPy Modules" id="{B2E86CDA-F55E-42CA-B38B-16B67EE4F37C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</p14:sldIdLst>
        </p14:section>
        <p14:section name="Working With Images" id="{3045FB68-85C7-483B-9AA0-10965C3187A9}">
          <p14:sldIdLst>
            <p14:sldId id="284"/>
            <p14:sldId id="285"/>
            <p14:sldId id="287"/>
            <p14:sldId id="288"/>
            <p14:sldId id="289"/>
            <p14:sldId id="290"/>
            <p14:sldId id="291"/>
          </p14:sldIdLst>
        </p14:section>
        <p14:section name="Working With Files" id="{3918F019-2938-49CC-8203-64A62C04FE53}">
          <p14:sldIdLst/>
        </p14:section>
        <p14:section name="Homework" id="{725C054A-A747-4480-B224-C761049E2A50}">
          <p14:sldIdLst/>
        </p14:section>
        <p14:section name="Next Week" id="{78F99416-6265-4D78-B4A2-14FB48A416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440" y="56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davidgroves/DGM_Tutorials/raw/master/week6/examples/london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illow.readthedocs.io/en/3.1.x/reference/Image.html#PIL.Image.Image.conver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6: PYPY MODULES AND GRAPHICS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requirements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your new project, create a text file called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"requirements.txt".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You can do it by right clicking on top directory in your project and selecting New </a:t>
            </a:r>
            <a:r>
              <a:rPr lang="en-GB" sz="1600" dirty="0">
                <a:sym typeface="Wingdings" panose="05000000000000000000" pitchFamily="2" charset="2"/>
              </a:rPr>
              <a:t> File.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sym typeface="Wingdings" panose="05000000000000000000" pitchFamily="2" charset="2"/>
              </a:rPr>
              <a:t>When the New File dialog box appears, but in the name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"requirements.txt".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90" y="1253847"/>
            <a:ext cx="5128864" cy="2972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91" y="4466710"/>
            <a:ext cx="5128864" cy="174975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5946621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</p:spTree>
    <p:extLst>
      <p:ext uri="{BB962C8B-B14F-4D97-AF65-F5344CB8AC3E}">
        <p14:creationId xmlns:p14="http://schemas.microsoft.com/office/powerpoint/2010/main" val="40681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the requirement.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40183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Type in the name of the module.</a:t>
            </a:r>
          </a:p>
          <a:p>
            <a:pPr>
              <a:buFont typeface="+mj-lt"/>
              <a:buAutoNum type="arabicPeriod"/>
            </a:pPr>
            <a:r>
              <a:rPr lang="en-GB" dirty="0"/>
              <a:t>In our example, this is going to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"pillow"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dirty="0"/>
              <a:t>When you do this, a yellow bar will appear telling you that your requirements aren't satisfied.</a:t>
            </a:r>
          </a:p>
          <a:p>
            <a:pPr>
              <a:buFont typeface="+mj-lt"/>
              <a:buAutoNum type="arabicPeriod"/>
            </a:pPr>
            <a:r>
              <a:rPr lang="en-GB" dirty="0"/>
              <a:t>Click the "Install Requirement" button.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624839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98" y="2165056"/>
            <a:ext cx="7236565" cy="41954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0235682" y="3064476"/>
            <a:ext cx="3951" cy="1086182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Repeating the import.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2621718"/>
          </a:xfrm>
        </p:spPr>
        <p:txBody>
          <a:bodyPr/>
          <a:lstStyle/>
          <a:p>
            <a:r>
              <a:rPr lang="en-GB" dirty="0"/>
              <a:t>This program should look familiar. You used it a few slides ago.</a:t>
            </a:r>
          </a:p>
          <a:p>
            <a:r>
              <a:rPr lang="en-GB" dirty="0"/>
              <a:t>Now you have made a project and installed the pillow project, does it work 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077367"/>
            <a:ext cx="57526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Program2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</p:txBody>
      </p:sp>
    </p:spTree>
    <p:extLst>
      <p:ext uri="{BB962C8B-B14F-4D97-AF65-F5344CB8AC3E}">
        <p14:creationId xmlns:p14="http://schemas.microsoft.com/office/powerpoint/2010/main" val="4663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that are now installed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7417"/>
            <a:ext cx="3930007" cy="3491146"/>
          </a:xfrm>
        </p:spPr>
        <p:txBody>
          <a:bodyPr>
            <a:normAutofit/>
          </a:bodyPr>
          <a:lstStyle/>
          <a:p>
            <a:r>
              <a:rPr lang="en-GB" dirty="0"/>
              <a:t>You can always import standard library modules. They come with Python.</a:t>
            </a:r>
          </a:p>
          <a:p>
            <a:r>
              <a:rPr lang="en-GB" dirty="0"/>
              <a:t>If you try and import a </a:t>
            </a:r>
            <a:r>
              <a:rPr lang="en-GB" dirty="0" err="1"/>
              <a:t>PyPi</a:t>
            </a:r>
            <a:r>
              <a:rPr lang="en-GB" dirty="0"/>
              <a:t> module without installing it, your program will fail.</a:t>
            </a:r>
          </a:p>
          <a:p>
            <a:endParaRPr lang="en-GB" dirty="0"/>
          </a:p>
          <a:p>
            <a:r>
              <a:rPr lang="en-GB" dirty="0"/>
              <a:t>You haven't installed the pillow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Program2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08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Part of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92429"/>
            <a:ext cx="10158246" cy="4417996"/>
          </a:xfrm>
        </p:spPr>
        <p:txBody>
          <a:bodyPr>
            <a:normAutofit/>
          </a:bodyPr>
          <a:lstStyle/>
          <a:p>
            <a:r>
              <a:rPr lang="en-GB" dirty="0"/>
              <a:t>Some modules are very big, and pillow is one of them.</a:t>
            </a:r>
          </a:p>
          <a:p>
            <a:r>
              <a:rPr lang="en-GB" dirty="0"/>
              <a:t>For these modules, sometimes you will want to import a part of them.</a:t>
            </a:r>
          </a:p>
          <a:p>
            <a:endParaRPr lang="en-GB" dirty="0"/>
          </a:p>
          <a:p>
            <a:r>
              <a:rPr lang="en-GB" dirty="0"/>
              <a:t>You do this like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import &lt;thing&gt;,&lt;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You will see examples of this in our upcoming programs.</a:t>
            </a:r>
          </a:p>
          <a:p>
            <a:pPr lvl="1"/>
            <a:r>
              <a:rPr lang="en-GB" i="1" dirty="0"/>
              <a:t>How to work out what these things are we will come to in a later week.</a:t>
            </a:r>
          </a:p>
        </p:txBody>
      </p:sp>
    </p:spTree>
    <p:extLst>
      <p:ext uri="{BB962C8B-B14F-4D97-AF65-F5344CB8AC3E}">
        <p14:creationId xmlns:p14="http://schemas.microsoft.com/office/powerpoint/2010/main" val="371760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61423"/>
            <a:ext cx="5172360" cy="31071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Before we can play with editing an image, we will need an image to play with.</a:t>
            </a:r>
          </a:p>
          <a:p>
            <a:r>
              <a:rPr lang="en-GB" dirty="0"/>
              <a:t>Lets use this one.</a:t>
            </a:r>
          </a:p>
          <a:p>
            <a:r>
              <a:rPr lang="en-GB" dirty="0"/>
              <a:t>Download it from </a:t>
            </a:r>
            <a:r>
              <a:rPr lang="en-GB" dirty="0">
                <a:hlinkClick r:id="rId2"/>
              </a:rPr>
              <a:t>https://github.com/davidgroves/DGM_Tutorials/raw/master/week6/examples/london.jpg</a:t>
            </a:r>
            <a:r>
              <a:rPr lang="en-GB" dirty="0"/>
              <a:t> and put it in the same directory as your Week6 project.</a:t>
            </a:r>
          </a:p>
          <a:p>
            <a:pPr lvl="1"/>
            <a:r>
              <a:rPr lang="en-GB" dirty="0"/>
              <a:t>If you need help doing this, ask for it.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351646"/>
            <a:ext cx="5251622" cy="116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Get the file.</a:t>
            </a:r>
          </a:p>
        </p:txBody>
      </p:sp>
      <p:pic>
        <p:nvPicPr>
          <p:cNvPr id="2050" name="Picture 2" descr="https://lh3.googleusercontent.com/hWwYK2wt7CIctrj1ZdYGV76lpMD3A8DfrUvju2t8sNb44jDP7BPG6N0LHX3jsJx5zGRIJuOg304TOvzud63quXOWvAlHPcDucluu3R28J-tN5QsCKWbP3jRx1qcuP8DrKpIcLRLs8OnpbesX_4LEYgKV3_6tuJZIwlx1-_bzGiQrqE_EIPULgG30ZleotQFh8Pv3apDbNuch87aT3v3ATFeGJStxIrZs6eks7x5OuP28bvpOqJ531bkj6hkI3fsrnp9i2-1VfAvPRM9F908Rt9IrR4ECDo5bOsKx1HMFK2ubalUwJCfuttt8a0REcZ7QP-M_lVmNfJudoMrXCNhnBggDA3rocQthYkkDpDmX92-FW21c1wYAa05KYuR6K02sWzGqb10SwwGw_1ZcFwrbyMJl6CFP90YYypwxTWg_0liqUVbyvAKSTwMuBfcGVnMF2SxR1HbCmTjB6k6oImYKGJxv7tUHrtHgdDb3sCbQs_ipJ1oVx7QXCQHwjW0zWUVWn-3sPY6vYZP_AtsLBluYoXySFAKvXKrNnFWx6T5LVYZuadwJrHUpfE_FOoKvLqpmGTo_1cLGSPSg1ZNx2up5aGNjtWmPY9WWtSEI-NnbuO59QCyo86sy4Q2I-I6iuseCEIz9JBY8KPcWrfjo-kk3mlzMXPTmLvVc9w=w931-h644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99" y="2839453"/>
            <a:ext cx="5270221" cy="36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5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image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1711477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/>
              <a:t>Then it manipulates the image.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flipped_image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flipped_image.show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7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/>
              <a:t>Then it manipulates the image.</a:t>
            </a:r>
          </a:p>
          <a:p>
            <a:r>
              <a:rPr lang="en-GB" dirty="0"/>
              <a:t>Can you work out what the manipulation is going to be 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142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the image mode.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program is similar to the previous one.</a:t>
            </a:r>
          </a:p>
          <a:p>
            <a:r>
              <a:rPr lang="en-GB" dirty="0"/>
              <a:t>Instead of rotating the image, we convert it to greyscale (black, white and shades of grey only).</a:t>
            </a:r>
          </a:p>
          <a:p>
            <a:pPr lvl="1"/>
            <a:r>
              <a:rPr lang="en-GB" i="1" dirty="0"/>
              <a:t>If you want to learn about other modes, look it up at </a:t>
            </a:r>
            <a:r>
              <a:rPr lang="en-GB" i="1" dirty="0">
                <a:hlinkClick r:id="rId2"/>
              </a:rPr>
              <a:t>https://pillow.readthedocs.io/en/3.1.x/reference/Image.html#PIL.Image.Image.convert</a:t>
            </a:r>
            <a:endParaRPr lang="en-GB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Program5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myimage.convert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('L')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Printing Information About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Pillow can tell you things about your image.</a:t>
            </a:r>
          </a:p>
          <a:p>
            <a:r>
              <a:rPr lang="en-GB" dirty="0"/>
              <a:t>This program shows some examples.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wide")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tall")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in the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format")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7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week we will learn about.</a:t>
            </a:r>
          </a:p>
          <a:p>
            <a:pPr lvl="1"/>
            <a:r>
              <a:rPr lang="en-GB" dirty="0"/>
              <a:t>Installing modules that don't come with Python.</a:t>
            </a:r>
          </a:p>
          <a:p>
            <a:pPr lvl="1"/>
            <a:r>
              <a:rPr lang="en-GB" dirty="0"/>
              <a:t>Working with graphics and images.</a:t>
            </a:r>
          </a:p>
          <a:p>
            <a:pPr lvl="1"/>
            <a:r>
              <a:rPr lang="en-GB" dirty="0"/>
              <a:t>Working with multiple files in a directory.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Drawing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If you want to draw on the image, we need to add a "drawing layer".</a:t>
            </a:r>
          </a:p>
          <a:p>
            <a:r>
              <a:rPr lang="en-GB" dirty="0"/>
              <a:t>We then draw on this, and Pillow puts everything together.</a:t>
            </a:r>
          </a:p>
          <a:p>
            <a:endParaRPr lang="en-GB" dirty="0"/>
          </a:p>
          <a:p>
            <a:r>
              <a:rPr lang="en-GB" dirty="0"/>
              <a:t>Try and work out what this program will do.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5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Writing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You can write on an image.</a:t>
            </a:r>
          </a:p>
          <a:p>
            <a:r>
              <a:rPr lang="en-GB" dirty="0"/>
              <a:t>To do this you need.</a:t>
            </a:r>
          </a:p>
          <a:p>
            <a:pPr lvl="1"/>
            <a:r>
              <a:rPr lang="en-GB" dirty="0"/>
              <a:t>To import the </a:t>
            </a:r>
            <a:r>
              <a:rPr lang="en-GB" dirty="0" err="1"/>
              <a:t>ImageFont</a:t>
            </a:r>
            <a:r>
              <a:rPr lang="en-GB" dirty="0"/>
              <a:t> and </a:t>
            </a:r>
            <a:r>
              <a:rPr lang="en-GB" dirty="0" err="1"/>
              <a:t>ImageDraw</a:t>
            </a:r>
            <a:r>
              <a:rPr lang="en-GB" dirty="0"/>
              <a:t> modules.</a:t>
            </a:r>
          </a:p>
          <a:p>
            <a:pPr lvl="1"/>
            <a:r>
              <a:rPr lang="en-GB" dirty="0"/>
              <a:t>Create a Drawing layer.</a:t>
            </a:r>
          </a:p>
          <a:p>
            <a:pPr lvl="1"/>
            <a:r>
              <a:rPr lang="en-GB" dirty="0"/>
              <a:t>Draw text at specific coordinates.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7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653" y="1162467"/>
            <a:ext cx="6018298" cy="1400530"/>
          </a:xfrm>
        </p:spPr>
        <p:txBody>
          <a:bodyPr/>
          <a:lstStyle/>
          <a:p>
            <a:r>
              <a:rPr lang="en-GB" b="1" dirty="0"/>
              <a:t>Using </a:t>
            </a:r>
            <a:r>
              <a:rPr lang="en-GB" b="1" dirty="0" err="1"/>
              <a:t>PyPy</a:t>
            </a:r>
            <a:r>
              <a:rPr lang="en-GB" b="1" dirty="0"/>
              <a:t> Modules.</a:t>
            </a:r>
          </a:p>
        </p:txBody>
      </p:sp>
      <p:sp>
        <p:nvSpPr>
          <p:cNvPr id="3" name="AutoShape 2" descr="Image result for module pypi"/>
          <p:cNvSpPr>
            <a:spLocks noChangeAspect="1" noChangeArrowheads="1"/>
          </p:cNvSpPr>
          <p:nvPr/>
        </p:nvSpPr>
        <p:spPr bwMode="auto">
          <a:xfrm>
            <a:off x="2140893" y="4633483"/>
            <a:ext cx="2999517" cy="29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5" y="2389671"/>
            <a:ext cx="5343435" cy="37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Library vs </a:t>
            </a:r>
            <a:r>
              <a:rPr lang="en-GB" dirty="0" err="1"/>
              <a:t>PyPi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Last week we used the "random" module from the standard library.</a:t>
            </a:r>
          </a:p>
          <a:p>
            <a:r>
              <a:rPr lang="en-GB" dirty="0"/>
              <a:t>The standard library is a set of modules that come with Python.</a:t>
            </a:r>
          </a:p>
          <a:p>
            <a:pPr lvl="1"/>
            <a:r>
              <a:rPr lang="en-GB" dirty="0"/>
              <a:t>But you need to import them before you can use them in programs.</a:t>
            </a:r>
          </a:p>
          <a:p>
            <a:endParaRPr lang="en-GB" dirty="0"/>
          </a:p>
          <a:p>
            <a:r>
              <a:rPr lang="en-GB" dirty="0"/>
              <a:t>You can find the full reference to the standard library at </a:t>
            </a:r>
            <a:r>
              <a:rPr lang="en-GB" dirty="0">
                <a:hlinkClick r:id="rId2"/>
              </a:rPr>
              <a:t>https://docs.python.org/3/library/index.html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will introduce more of the standard library in later weeks.</a:t>
            </a:r>
          </a:p>
        </p:txBody>
      </p:sp>
    </p:spTree>
    <p:extLst>
      <p:ext uri="{BB962C8B-B14F-4D97-AF65-F5344CB8AC3E}">
        <p14:creationId xmlns:p14="http://schemas.microsoft.com/office/powerpoint/2010/main" val="81685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Package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Although the standard library has a lot of modules, it doesn't do everything.</a:t>
            </a:r>
          </a:p>
          <a:p>
            <a:r>
              <a:rPr lang="en-GB" dirty="0"/>
              <a:t>Additionally, you can get modules from the Python Package Index (</a:t>
            </a:r>
            <a:r>
              <a:rPr lang="en-GB" dirty="0" err="1"/>
              <a:t>PyPi</a:t>
            </a:r>
            <a:r>
              <a:rPr lang="en-GB" dirty="0"/>
              <a:t>).</a:t>
            </a:r>
          </a:p>
          <a:p>
            <a:r>
              <a:rPr lang="en-GB" dirty="0"/>
              <a:t>Anyone can contribute modules to </a:t>
            </a:r>
            <a:r>
              <a:rPr lang="en-GB" dirty="0" err="1"/>
              <a:t>PyPi</a:t>
            </a:r>
            <a:r>
              <a:rPr lang="en-GB" dirty="0"/>
              <a:t>, you don't need to be a Python developer.</a:t>
            </a:r>
          </a:p>
          <a:p>
            <a:pPr lvl="1"/>
            <a:r>
              <a:rPr lang="en-GB" i="1" dirty="0"/>
              <a:t>This means that </a:t>
            </a:r>
            <a:r>
              <a:rPr lang="en-GB" i="1" dirty="0" err="1"/>
              <a:t>PyPi</a:t>
            </a:r>
            <a:r>
              <a:rPr lang="en-GB" i="1" dirty="0"/>
              <a:t> modules can vary in quality.</a:t>
            </a:r>
          </a:p>
          <a:p>
            <a:pPr lvl="1"/>
            <a:r>
              <a:rPr lang="en-GB" i="1" dirty="0"/>
              <a:t>It also means you can find old </a:t>
            </a:r>
            <a:r>
              <a:rPr lang="en-GB" i="1" dirty="0" err="1"/>
              <a:t>PyPi</a:t>
            </a:r>
            <a:r>
              <a:rPr lang="en-GB" i="1" dirty="0"/>
              <a:t> modules that don't work.</a:t>
            </a:r>
          </a:p>
          <a:p>
            <a:r>
              <a:rPr lang="en-GB" dirty="0"/>
              <a:t>Working out which </a:t>
            </a:r>
            <a:r>
              <a:rPr lang="en-GB" dirty="0" err="1"/>
              <a:t>PyPi</a:t>
            </a:r>
            <a:r>
              <a:rPr lang="en-GB" dirty="0"/>
              <a:t> modules are good, and which ones are bad, takes time and skill.</a:t>
            </a:r>
          </a:p>
        </p:txBody>
      </p:sp>
    </p:spTree>
    <p:extLst>
      <p:ext uri="{BB962C8B-B14F-4D97-AF65-F5344CB8AC3E}">
        <p14:creationId xmlns:p14="http://schemas.microsoft.com/office/powerpoint/2010/main" val="12947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good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best ways are :-</a:t>
            </a:r>
          </a:p>
          <a:p>
            <a:pPr lvl="1"/>
            <a:r>
              <a:rPr lang="en-GB" dirty="0"/>
              <a:t>Ask an experienced Python programmer, telling them what you want the module to do.</a:t>
            </a:r>
          </a:p>
          <a:p>
            <a:pPr lvl="1"/>
            <a:r>
              <a:rPr lang="en-GB" dirty="0"/>
              <a:t>Use Google to find popular packages for the task you want to perform.</a:t>
            </a:r>
          </a:p>
          <a:p>
            <a:pPr lvl="1"/>
            <a:endParaRPr lang="en-GB" dirty="0"/>
          </a:p>
          <a:p>
            <a:r>
              <a:rPr lang="en-GB" dirty="0"/>
              <a:t>Often one package becomes the "winner" in a particular area.</a:t>
            </a:r>
          </a:p>
          <a:p>
            <a:pPr lvl="1"/>
            <a:r>
              <a:rPr lang="en-GB" dirty="0"/>
              <a:t>For example, if you want to use the web, you will almost always want to use the </a:t>
            </a:r>
            <a:r>
              <a:rPr lang="en-GB" b="1" u="sng" dirty="0"/>
              <a:t>requests</a:t>
            </a:r>
            <a:r>
              <a:rPr lang="en-GB" dirty="0"/>
              <a:t> package.</a:t>
            </a:r>
          </a:p>
          <a:p>
            <a:pPr lvl="1"/>
            <a:r>
              <a:rPr lang="en-GB" dirty="0"/>
              <a:t>Or, if like in this weeks lesson, you want to work with images and graphics, you will use the </a:t>
            </a:r>
            <a:r>
              <a:rPr lang="en-GB" b="1" u="sng" dirty="0"/>
              <a:t>pillow</a:t>
            </a:r>
            <a:r>
              <a:rPr lang="en-GB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40877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not installed.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7417"/>
            <a:ext cx="3930007" cy="3491146"/>
          </a:xfrm>
        </p:spPr>
        <p:txBody>
          <a:bodyPr>
            <a:normAutofit/>
          </a:bodyPr>
          <a:lstStyle/>
          <a:p>
            <a:r>
              <a:rPr lang="en-GB" dirty="0"/>
              <a:t>You can always import standard library modules. They come with Python.</a:t>
            </a:r>
          </a:p>
          <a:p>
            <a:r>
              <a:rPr lang="en-GB" dirty="0"/>
              <a:t>If you try and import a </a:t>
            </a:r>
            <a:r>
              <a:rPr lang="en-GB" dirty="0" err="1"/>
              <a:t>PyPi</a:t>
            </a:r>
            <a:r>
              <a:rPr lang="en-GB" dirty="0"/>
              <a:t> module without installing it, your program will fail.</a:t>
            </a:r>
          </a:p>
          <a:p>
            <a:endParaRPr lang="en-GB" dirty="0"/>
          </a:p>
          <a:p>
            <a:r>
              <a:rPr lang="en-GB" dirty="0"/>
              <a:t>You haven't installed the pillow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Program1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45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PyPi</a:t>
            </a:r>
            <a:r>
              <a:rPr lang="en-GB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multiple ways to install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  <a:p>
            <a:r>
              <a:rPr lang="en-GB" dirty="0"/>
              <a:t>I will show you the recommended method, that uses </a:t>
            </a:r>
            <a:r>
              <a:rPr lang="en-GB" dirty="0" err="1"/>
              <a:t>PyCharm</a:t>
            </a:r>
            <a:r>
              <a:rPr lang="en-GB" dirty="0"/>
              <a:t> and </a:t>
            </a:r>
            <a:r>
              <a:rPr lang="en-GB" dirty="0" err="1"/>
              <a:t>Virtualenv's</a:t>
            </a:r>
            <a:r>
              <a:rPr lang="en-GB" dirty="0"/>
              <a:t>.</a:t>
            </a:r>
          </a:p>
          <a:p>
            <a:pPr lvl="1"/>
            <a:r>
              <a:rPr lang="en-GB" sz="1600" i="1" dirty="0"/>
              <a:t>Exactly what </a:t>
            </a:r>
            <a:r>
              <a:rPr lang="en-GB" sz="1600" i="1" dirty="0" err="1"/>
              <a:t>Virtualenv's</a:t>
            </a:r>
            <a:r>
              <a:rPr lang="en-GB" sz="1600" i="1" dirty="0"/>
              <a:t> mean is complicated, and we will cover it much later.</a:t>
            </a:r>
          </a:p>
        </p:txBody>
      </p:sp>
    </p:spTree>
    <p:extLst>
      <p:ext uri="{BB962C8B-B14F-4D97-AF65-F5344CB8AC3E}">
        <p14:creationId xmlns:p14="http://schemas.microsoft.com/office/powerpoint/2010/main" val="2739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new </a:t>
            </a:r>
            <a:r>
              <a:rPr lang="en-GB" dirty="0" err="1"/>
              <a:t>PyCharm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551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</a:t>
            </a:r>
            <a:r>
              <a:rPr lang="en-GB" sz="1600" dirty="0" err="1"/>
              <a:t>PyCharm</a:t>
            </a:r>
            <a:r>
              <a:rPr lang="en-GB" sz="1600" dirty="0"/>
              <a:t>, from the menus select </a:t>
            </a:r>
            <a:r>
              <a:rPr lang="en-GB" sz="1600" dirty="0">
                <a:latin typeface="Arial Black" panose="020B0A04020102020204" pitchFamily="34" charset="0"/>
              </a:rPr>
              <a:t>File </a:t>
            </a:r>
            <a:r>
              <a:rPr lang="en-GB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New Project.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Expand the "Project Interpreter" tab and make sure it is setup the way it is in the image.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Arial Black" panose="020B0A04020102020204" pitchFamily="34" charset="0"/>
            </a:endParaRPr>
          </a:p>
          <a:p>
            <a:r>
              <a:rPr lang="en-GB" sz="1600" dirty="0"/>
              <a:t>Here you are creating a new </a:t>
            </a:r>
            <a:r>
              <a:rPr lang="en-GB" sz="1600" dirty="0" err="1"/>
              <a:t>VirtualEnv</a:t>
            </a:r>
            <a:r>
              <a:rPr lang="en-GB" sz="1600" dirty="0"/>
              <a:t> for this project.</a:t>
            </a:r>
          </a:p>
          <a:p>
            <a:r>
              <a:rPr lang="en-GB" sz="1600" dirty="0"/>
              <a:t>Any packages you install will only be installed for this project.</a:t>
            </a:r>
          </a:p>
          <a:p>
            <a:r>
              <a:rPr lang="en-GB" sz="1600" dirty="0"/>
              <a:t>Keeping packages separate in projects like this is useful.</a:t>
            </a: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15" y="2052918"/>
            <a:ext cx="7094573" cy="44796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11551" y="592904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 Call your project Week6</a:t>
            </a:r>
          </a:p>
        </p:txBody>
      </p:sp>
    </p:spTree>
    <p:extLst>
      <p:ext uri="{BB962C8B-B14F-4D97-AF65-F5344CB8AC3E}">
        <p14:creationId xmlns:p14="http://schemas.microsoft.com/office/powerpoint/2010/main" val="374592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7689</TotalTime>
  <Words>1823</Words>
  <Application>Microsoft Office PowerPoint</Application>
  <PresentationFormat>Widescreen</PresentationFormat>
  <Paragraphs>218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Using PyPy Modules.</vt:lpstr>
      <vt:lpstr>Standard Library vs PyPi</vt:lpstr>
      <vt:lpstr>Python Package Index</vt:lpstr>
      <vt:lpstr>How to find good PyPi modules.</vt:lpstr>
      <vt:lpstr>Modules not installed.</vt:lpstr>
      <vt:lpstr>Installing PyPi modules</vt:lpstr>
      <vt:lpstr>Creating a new PyCharm Project</vt:lpstr>
      <vt:lpstr>Creating a requirements file.</vt:lpstr>
      <vt:lpstr>Installing the requirement.</vt:lpstr>
      <vt:lpstr>Repeating the import.</vt:lpstr>
      <vt:lpstr>Modules that are now installed !</vt:lpstr>
      <vt:lpstr>Importing Part of a Module</vt:lpstr>
      <vt:lpstr>Getting the image.</vt:lpstr>
      <vt:lpstr>A simple image program.</vt:lpstr>
      <vt:lpstr>Loading the image.</vt:lpstr>
      <vt:lpstr>Manipulating the image mode.</vt:lpstr>
      <vt:lpstr>Printing Information About An Image.</vt:lpstr>
      <vt:lpstr>Drawing on an image.</vt:lpstr>
      <vt:lpstr>Writing on an Image.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180</cp:revision>
  <dcterms:created xsi:type="dcterms:W3CDTF">2018-02-27T14:28:42Z</dcterms:created>
  <dcterms:modified xsi:type="dcterms:W3CDTF">2018-06-19T21:06:09Z</dcterms:modified>
</cp:coreProperties>
</file>