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Classes" id="{BEF183DA-0346-4785-A897-98D0CCA0CB88}">
          <p14:sldIdLst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96" d="100"/>
          <a:sy n="96" d="100"/>
        </p:scale>
        <p:origin x="78" y="984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8: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859" y="1621008"/>
            <a:ext cx="9404723" cy="1400530"/>
          </a:xfrm>
        </p:spPr>
        <p:txBody>
          <a:bodyPr/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Week8, Example4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a class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Person():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age):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self.surname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surname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can_play_little_league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13: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print(f"{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self.surname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can play little league")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print(f"{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self.surname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is too old for little league")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an instance of the person class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Person("Danny",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Almonte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12)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Show if they can play little league.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danny.can_play_little_league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Update Danny's age.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danny.age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14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Show if they can play little league again.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danny.can_play_little_league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55704" y="2052917"/>
            <a:ext cx="45122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42290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My first method (example).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22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about </a:t>
            </a:r>
            <a:r>
              <a:rPr lang="en-GB" dirty="0" smtClean="0"/>
              <a:t>classes !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smtClean="0"/>
              <a:t>class.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Classes are a bit of a "wrapper" of different things you have already learned.</a:t>
            </a:r>
            <a:endParaRPr lang="en-GB" dirty="0"/>
          </a:p>
          <a:p>
            <a:r>
              <a:rPr lang="en-GB" dirty="0"/>
              <a:t>They are a key part of the "</a:t>
            </a:r>
            <a:r>
              <a:rPr lang="en-GB" u="sng" dirty="0"/>
              <a:t>object oriented</a:t>
            </a:r>
            <a:r>
              <a:rPr lang="en-GB" dirty="0"/>
              <a:t>" approach to programming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Python doesn't force you to write object oriented code, but it does allow you to do so.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Makeup of a class.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Typically, you use a class to define an "object", possibly a real life object or a more abstract object.</a:t>
            </a:r>
          </a:p>
          <a:p>
            <a:r>
              <a:rPr lang="en-GB" dirty="0" smtClean="0"/>
              <a:t>Classes have</a:t>
            </a:r>
          </a:p>
          <a:p>
            <a:pPr lvl="1"/>
            <a:r>
              <a:rPr lang="en-GB" u="sng" dirty="0" smtClean="0"/>
              <a:t>Variables:</a:t>
            </a:r>
            <a:r>
              <a:rPr lang="en-GB" dirty="0" smtClean="0"/>
              <a:t> Which are just like variables you have already been using, but "bound together" on a single object.</a:t>
            </a:r>
          </a:p>
          <a:p>
            <a:pPr lvl="1"/>
            <a:r>
              <a:rPr lang="en-GB" u="sng" dirty="0" smtClean="0"/>
              <a:t>Methods:</a:t>
            </a:r>
            <a:r>
              <a:rPr lang="en-GB" dirty="0" smtClean="0"/>
              <a:t> Which are functions that are bound to that object and operate on that object.</a:t>
            </a:r>
          </a:p>
          <a:p>
            <a:pPr lvl="1"/>
            <a:endParaRPr lang="en-GB" dirty="0"/>
          </a:p>
          <a:p>
            <a:r>
              <a:rPr lang="en-GB" dirty="0" smtClean="0"/>
              <a:t>You define classes, which are "models" of that object.</a:t>
            </a:r>
          </a:p>
          <a:p>
            <a:r>
              <a:rPr lang="en-GB" dirty="0" smtClean="0"/>
              <a:t>Then, you create instances of those classes, which are individual examples of that object.</a:t>
            </a:r>
          </a:p>
        </p:txBody>
      </p:sp>
    </p:spTree>
    <p:extLst>
      <p:ext uri="{BB962C8B-B14F-4D97-AF65-F5344CB8AC3E}">
        <p14:creationId xmlns:p14="http://schemas.microsoft.com/office/powerpoint/2010/main" val="5785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First Class.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512296" cy="4195481"/>
          </a:xfrm>
        </p:spPr>
        <p:txBody>
          <a:bodyPr/>
          <a:lstStyle/>
          <a:p>
            <a:r>
              <a:rPr lang="en-GB" dirty="0" smtClean="0"/>
              <a:t>You define a class similarly to how you define a function.</a:t>
            </a:r>
            <a:endParaRPr lang="en-GB" dirty="0"/>
          </a:p>
          <a:p>
            <a:r>
              <a:rPr lang="en-GB" dirty="0" smtClean="0"/>
              <a:t>There is some boilerplate, so lets start with an example and in later slides we will learn what is going on here.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55704" y="2052917"/>
            <a:ext cx="45122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15609" y="2052917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Week8, Example1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a class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age):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self.surname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surname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an instance of that class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Person("David", "Groves", 38)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what is stored in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of the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instance of the class Person.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45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Instances of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512296" cy="4195481"/>
          </a:xfrm>
        </p:spPr>
        <p:txBody>
          <a:bodyPr/>
          <a:lstStyle/>
          <a:p>
            <a:r>
              <a:rPr lang="en-GB" dirty="0" smtClean="0"/>
              <a:t>Here we build on example1.</a:t>
            </a:r>
          </a:p>
          <a:p>
            <a:r>
              <a:rPr lang="en-GB" dirty="0" smtClean="0"/>
              <a:t>We add a second person.</a:t>
            </a:r>
          </a:p>
          <a:p>
            <a:endParaRPr lang="en-GB" dirty="0"/>
          </a:p>
          <a:p>
            <a:r>
              <a:rPr lang="en-GB" dirty="0" smtClean="0"/>
              <a:t>We still only have one </a:t>
            </a:r>
            <a:r>
              <a:rPr lang="en-GB" u="sng" dirty="0" smtClean="0"/>
              <a:t>class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now have two </a:t>
            </a:r>
            <a:r>
              <a:rPr lang="en-GB" u="sng" dirty="0" smtClean="0"/>
              <a:t>instances</a:t>
            </a:r>
            <a:r>
              <a:rPr lang="en-GB" dirty="0" smtClean="0"/>
              <a:t> of that class.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55704" y="2052917"/>
            <a:ext cx="45122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15609" y="205291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Week8, Example2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a class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age):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self.surname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surname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two instances of that class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uk_pm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Person("Theresa", "May", 61)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au_pm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Person("Malcom",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Turnball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64)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UK Prime Ministers first name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then the Australian Prime Minsters first name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uk_pm.firstname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au_pm.firstname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0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657530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This time, we :-</a:t>
            </a:r>
          </a:p>
          <a:p>
            <a:pPr lvl="1"/>
            <a:r>
              <a:rPr lang="en-GB" dirty="0" smtClean="0"/>
              <a:t>Create an instance of a class</a:t>
            </a:r>
          </a:p>
          <a:p>
            <a:pPr lvl="1"/>
            <a:r>
              <a:rPr lang="en-GB" dirty="0" smtClean="0"/>
              <a:t>Test things about that instance.</a:t>
            </a:r>
          </a:p>
          <a:p>
            <a:pPr lvl="1"/>
            <a:r>
              <a:rPr lang="en-GB" dirty="0" smtClean="0"/>
              <a:t>Change it.</a:t>
            </a:r>
          </a:p>
          <a:p>
            <a:pPr lvl="1"/>
            <a:r>
              <a:rPr lang="en-GB" dirty="0" smtClean="0"/>
              <a:t>Repeat our tests.</a:t>
            </a:r>
          </a:p>
          <a:p>
            <a:r>
              <a:rPr lang="en-GB" dirty="0" smtClean="0"/>
              <a:t>To play little league baseball in the US, you must be under 13.</a:t>
            </a:r>
          </a:p>
          <a:p>
            <a:r>
              <a:rPr lang="en-GB" dirty="0" smtClean="0"/>
              <a:t>For extra credit, look up the story of the person named here.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55704" y="2052917"/>
            <a:ext cx="45122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31635" y="2052917"/>
            <a:ext cx="7079974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Week8, Example3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a class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age):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self.firstname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self.surname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surname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can_play_little_league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(person):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13: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print(f"{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person.firstname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person.surname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 can play little league")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print(f"{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person.firstname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person.surname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 is too old for little league")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an instance of the person class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danny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Person("Danny", "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Almonte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 12)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Show if they can play little league.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can_play_little_league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danny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Update Danny's age.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danny.age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14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Show if they can play little league again.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can_play_little_league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danny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2901"/>
            <a:ext cx="9404723" cy="1400530"/>
          </a:xfrm>
        </p:spPr>
        <p:txBody>
          <a:bodyPr/>
          <a:lstStyle/>
          <a:p>
            <a:r>
              <a:rPr lang="en-GB" dirty="0" smtClean="0"/>
              <a:t>A better way to test.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9688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In the last example, we created a function (</a:t>
            </a:r>
            <a:r>
              <a:rPr lang="en-GB" dirty="0" err="1" smtClean="0"/>
              <a:t>can_play_little_league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It took a person object.</a:t>
            </a:r>
          </a:p>
          <a:p>
            <a:pPr lvl="1"/>
            <a:r>
              <a:rPr lang="en-GB" dirty="0" smtClean="0"/>
              <a:t>It checked the age of that person object.</a:t>
            </a:r>
          </a:p>
          <a:p>
            <a:pPr lvl="1"/>
            <a:r>
              <a:rPr lang="en-GB" dirty="0" smtClean="0"/>
              <a:t>If they were &lt; 13, it said they could play.</a:t>
            </a:r>
          </a:p>
          <a:p>
            <a:pPr lvl="1"/>
            <a:r>
              <a:rPr lang="en-GB" dirty="0" smtClean="0"/>
              <a:t>Otherwise it said they couldn't play.</a:t>
            </a:r>
          </a:p>
          <a:p>
            <a:pPr lvl="1"/>
            <a:endParaRPr lang="en-GB" dirty="0"/>
          </a:p>
          <a:p>
            <a:r>
              <a:rPr lang="en-GB" dirty="0" smtClean="0"/>
              <a:t>There is a better way to do this though.</a:t>
            </a:r>
          </a:p>
          <a:p>
            <a:pPr lvl="1"/>
            <a:r>
              <a:rPr lang="en-GB" dirty="0" smtClean="0"/>
              <a:t>Since we will always want to check the age against a person, we can create a </a:t>
            </a:r>
            <a:r>
              <a:rPr lang="en-GB" u="sng" dirty="0" smtClean="0"/>
              <a:t>method</a:t>
            </a:r>
            <a:r>
              <a:rPr lang="en-GB" dirty="0" smtClean="0"/>
              <a:t> attached to the person object.</a:t>
            </a:r>
            <a:endParaRPr lang="en-GB" u="sng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55704" y="2052917"/>
            <a:ext cx="45122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3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2901"/>
            <a:ext cx="9404723" cy="1400530"/>
          </a:xfrm>
        </p:spPr>
        <p:txBody>
          <a:bodyPr/>
          <a:lstStyle/>
          <a:p>
            <a:r>
              <a:rPr lang="en-GB" dirty="0" smtClean="0"/>
              <a:t>My first method.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55704" y="2052917"/>
            <a:ext cx="45122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564687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The differences between this and example3 are quite subtle.</a:t>
            </a:r>
          </a:p>
          <a:p>
            <a:pPr lvl="1"/>
            <a:r>
              <a:rPr lang="en-GB" dirty="0" smtClean="0"/>
              <a:t>Example is on the next slide.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 err="1" smtClean="0"/>
              <a:t>def</a:t>
            </a:r>
            <a:r>
              <a:rPr lang="en-GB" dirty="0" smtClean="0"/>
              <a:t>(</a:t>
            </a:r>
            <a:r>
              <a:rPr lang="en-GB" dirty="0" err="1" smtClean="0"/>
              <a:t>can_play_little_league</a:t>
            </a:r>
            <a:r>
              <a:rPr lang="en-GB" dirty="0" smtClean="0"/>
              <a:t>) is indented, so it belongs to the Person class now instead of being outside the scope of Person.</a:t>
            </a:r>
          </a:p>
          <a:p>
            <a:r>
              <a:rPr lang="en-GB" dirty="0" smtClean="0"/>
              <a:t>The function takes a single argument, </a:t>
            </a:r>
            <a:r>
              <a:rPr lang="en-GB" u="sng" dirty="0" smtClean="0"/>
              <a:t>self</a:t>
            </a:r>
            <a:r>
              <a:rPr lang="en-GB" dirty="0" smtClean="0"/>
              <a:t>. This is the convention in Python to mean "this particular instance of a class".</a:t>
            </a:r>
          </a:p>
          <a:p>
            <a:endParaRPr lang="en-GB" dirty="0"/>
          </a:p>
          <a:p>
            <a:r>
              <a:rPr lang="en-GB" i="1" dirty="0" smtClean="0"/>
              <a:t>In theory, you can call self something else, and whenever a class method is called, the first parameter passed to it is always the instance of that class, but Python convention says the first argument is always called self.</a:t>
            </a:r>
          </a:p>
          <a:p>
            <a:endParaRPr lang="en-GB" dirty="0" smtClean="0"/>
          </a:p>
          <a:p>
            <a:endParaRPr lang="en-GB" u="sng" dirty="0" smtClean="0"/>
          </a:p>
        </p:txBody>
      </p:sp>
    </p:spTree>
    <p:extLst>
      <p:ext uri="{BB962C8B-B14F-4D97-AF65-F5344CB8AC3E}">
        <p14:creationId xmlns:p14="http://schemas.microsoft.com/office/powerpoint/2010/main" val="4082697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23516</TotalTime>
  <Words>797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What is a class.</vt:lpstr>
      <vt:lpstr>Makeup of a class.</vt:lpstr>
      <vt:lpstr>My First Class.</vt:lpstr>
      <vt:lpstr>Multiple Instances of Classes</vt:lpstr>
      <vt:lpstr>Changing classes</vt:lpstr>
      <vt:lpstr>A better way to test.</vt:lpstr>
      <vt:lpstr>My first method.</vt:lpstr>
      <vt:lpstr># Week8, Example4  # Define a class class Person():     def __init__(self, firstname, surname, age):         self.firstname = firstname         self.surname = surname         self.age = age      def can_play_little_league(self):         if self.age &lt; 13:             print(f"{self.firstname} {self.surname} can play little league")         else:             print(f"{self.firstname} {self.surname} is too old for little league")  # Define an instance of the person class danny = Person("Danny", "Almonte", 12)  # Show if they can play little league. danny.can_play_little_league()  # Update Danny's age. danny.age = 14  # Show if they can play little league again. danny.can_play_little_league()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217</cp:revision>
  <dcterms:created xsi:type="dcterms:W3CDTF">2018-02-27T14:28:42Z</dcterms:created>
  <dcterms:modified xsi:type="dcterms:W3CDTF">2018-06-15T01:09:04Z</dcterms:modified>
</cp:coreProperties>
</file>